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ink/ink1.xml" ContentType="application/inkml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ink/ink2.xml" ContentType="application/inkml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  <p:sldMasterId id="2147483696" r:id="rId2"/>
  </p:sldMasterIdLst>
  <p:notesMasterIdLst>
    <p:notesMasterId r:id="rId104"/>
  </p:notesMasterIdLst>
  <p:sldIdLst>
    <p:sldId id="256" r:id="rId3"/>
    <p:sldId id="338" r:id="rId4"/>
    <p:sldId id="500" r:id="rId5"/>
    <p:sldId id="365" r:id="rId6"/>
    <p:sldId id="501" r:id="rId7"/>
    <p:sldId id="339" r:id="rId8"/>
    <p:sldId id="341" r:id="rId9"/>
    <p:sldId id="388" r:id="rId10"/>
    <p:sldId id="366" r:id="rId11"/>
    <p:sldId id="342" r:id="rId12"/>
    <p:sldId id="369" r:id="rId13"/>
    <p:sldId id="389" r:id="rId14"/>
    <p:sldId id="431" r:id="rId15"/>
    <p:sldId id="412" r:id="rId16"/>
    <p:sldId id="413" r:id="rId17"/>
    <p:sldId id="429" r:id="rId18"/>
    <p:sldId id="430" r:id="rId19"/>
    <p:sldId id="433" r:id="rId20"/>
    <p:sldId id="434" r:id="rId21"/>
    <p:sldId id="435" r:id="rId22"/>
    <p:sldId id="436" r:id="rId23"/>
    <p:sldId id="437" r:id="rId24"/>
    <p:sldId id="438" r:id="rId25"/>
    <p:sldId id="439" r:id="rId26"/>
    <p:sldId id="440" r:id="rId27"/>
    <p:sldId id="441" r:id="rId28"/>
    <p:sldId id="442" r:id="rId29"/>
    <p:sldId id="443" r:id="rId30"/>
    <p:sldId id="444" r:id="rId31"/>
    <p:sldId id="445" r:id="rId32"/>
    <p:sldId id="446" r:id="rId33"/>
    <p:sldId id="447" r:id="rId34"/>
    <p:sldId id="448" r:id="rId35"/>
    <p:sldId id="449" r:id="rId36"/>
    <p:sldId id="450" r:id="rId37"/>
    <p:sldId id="451" r:id="rId38"/>
    <p:sldId id="452" r:id="rId39"/>
    <p:sldId id="453" r:id="rId40"/>
    <p:sldId id="454" r:id="rId41"/>
    <p:sldId id="455" r:id="rId42"/>
    <p:sldId id="456" r:id="rId43"/>
    <p:sldId id="404" r:id="rId44"/>
    <p:sldId id="405" r:id="rId45"/>
    <p:sldId id="406" r:id="rId46"/>
    <p:sldId id="407" r:id="rId47"/>
    <p:sldId id="408" r:id="rId48"/>
    <p:sldId id="409" r:id="rId49"/>
    <p:sldId id="410" r:id="rId50"/>
    <p:sldId id="411" r:id="rId51"/>
    <p:sldId id="432" r:id="rId52"/>
    <p:sldId id="414" r:id="rId53"/>
    <p:sldId id="415" r:id="rId54"/>
    <p:sldId id="416" r:id="rId55"/>
    <p:sldId id="417" r:id="rId56"/>
    <p:sldId id="418" r:id="rId57"/>
    <p:sldId id="419" r:id="rId58"/>
    <p:sldId id="420" r:id="rId59"/>
    <p:sldId id="421" r:id="rId60"/>
    <p:sldId id="422" r:id="rId61"/>
    <p:sldId id="423" r:id="rId62"/>
    <p:sldId id="424" r:id="rId63"/>
    <p:sldId id="425" r:id="rId64"/>
    <p:sldId id="457" r:id="rId65"/>
    <p:sldId id="458" r:id="rId66"/>
    <p:sldId id="459" r:id="rId67"/>
    <p:sldId id="460" r:id="rId68"/>
    <p:sldId id="461" r:id="rId69"/>
    <p:sldId id="462" r:id="rId70"/>
    <p:sldId id="463" r:id="rId71"/>
    <p:sldId id="464" r:id="rId72"/>
    <p:sldId id="465" r:id="rId73"/>
    <p:sldId id="466" r:id="rId74"/>
    <p:sldId id="467" r:id="rId75"/>
    <p:sldId id="468" r:id="rId76"/>
    <p:sldId id="469" r:id="rId77"/>
    <p:sldId id="470" r:id="rId78"/>
    <p:sldId id="471" r:id="rId79"/>
    <p:sldId id="472" r:id="rId80"/>
    <p:sldId id="473" r:id="rId81"/>
    <p:sldId id="474" r:id="rId82"/>
    <p:sldId id="478" r:id="rId83"/>
    <p:sldId id="480" r:id="rId84"/>
    <p:sldId id="481" r:id="rId85"/>
    <p:sldId id="482" r:id="rId86"/>
    <p:sldId id="483" r:id="rId87"/>
    <p:sldId id="484" r:id="rId88"/>
    <p:sldId id="485" r:id="rId89"/>
    <p:sldId id="486" r:id="rId90"/>
    <p:sldId id="487" r:id="rId91"/>
    <p:sldId id="488" r:id="rId92"/>
    <p:sldId id="489" r:id="rId93"/>
    <p:sldId id="490" r:id="rId94"/>
    <p:sldId id="491" r:id="rId95"/>
    <p:sldId id="492" r:id="rId96"/>
    <p:sldId id="493" r:id="rId97"/>
    <p:sldId id="494" r:id="rId98"/>
    <p:sldId id="495" r:id="rId99"/>
    <p:sldId id="496" r:id="rId100"/>
    <p:sldId id="497" r:id="rId101"/>
    <p:sldId id="498" r:id="rId102"/>
    <p:sldId id="499" r:id="rId10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B226"/>
    <a:srgbClr val="FF6600"/>
    <a:srgbClr val="26A3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660"/>
  </p:normalViewPr>
  <p:slideViewPr>
    <p:cSldViewPr snapToGrid="0">
      <p:cViewPr varScale="1">
        <p:scale>
          <a:sx n="76" d="100"/>
          <a:sy n="76" d="100"/>
        </p:scale>
        <p:origin x="200" y="8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6" Type="http://schemas.openxmlformats.org/officeDocument/2006/relationships/slide" Target="slides/slide14.xml"/><Relationship Id="rId107" Type="http://schemas.openxmlformats.org/officeDocument/2006/relationships/theme" Target="theme/theme1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102" Type="http://schemas.openxmlformats.org/officeDocument/2006/relationships/slide" Target="slides/slide100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59" Type="http://schemas.openxmlformats.org/officeDocument/2006/relationships/slide" Target="slides/slide57.xml"/><Relationship Id="rId103" Type="http://schemas.openxmlformats.org/officeDocument/2006/relationships/slide" Target="slides/slide101.xml"/><Relationship Id="rId108" Type="http://schemas.openxmlformats.org/officeDocument/2006/relationships/tableStyles" Target="tableStyles.xml"/><Relationship Id="rId54" Type="http://schemas.openxmlformats.org/officeDocument/2006/relationships/slide" Target="slides/slide52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6" Type="http://schemas.openxmlformats.org/officeDocument/2006/relationships/viewProps" Target="viewProps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109" Type="http://schemas.microsoft.com/office/2016/11/relationships/changesInfo" Target="changesInfos/changesInfo1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3" Type="http://schemas.openxmlformats.org/officeDocument/2006/relationships/slide" Target="slides/slide1.xml"/><Relationship Id="rId25" Type="http://schemas.openxmlformats.org/officeDocument/2006/relationships/slide" Target="slides/slide23.xml"/><Relationship Id="rId46" Type="http://schemas.openxmlformats.org/officeDocument/2006/relationships/slide" Target="slides/slide44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62" Type="http://schemas.openxmlformats.org/officeDocument/2006/relationships/slide" Target="slides/slide60.xml"/><Relationship Id="rId83" Type="http://schemas.openxmlformats.org/officeDocument/2006/relationships/slide" Target="slides/slide81.xml"/><Relationship Id="rId88" Type="http://schemas.openxmlformats.org/officeDocument/2006/relationships/slide" Target="slides/slide8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lo  Eduardo Borquez Paredes" userId="f7672ff8-f758-4983-b174-3e9dba56af4d" providerId="ADAL" clId="{1BA8E4D2-1E6D-48D3-AC57-69794B30B07C}"/>
    <pc:docChg chg="undo custSel addSld delSld modSld">
      <pc:chgData name="Danilo  Eduardo Borquez Paredes" userId="f7672ff8-f758-4983-b174-3e9dba56af4d" providerId="ADAL" clId="{1BA8E4D2-1E6D-48D3-AC57-69794B30B07C}" dt="2021-03-31T12:51:26.615" v="40" actId="478"/>
      <pc:docMkLst>
        <pc:docMk/>
      </pc:docMkLst>
      <pc:sldChg chg="delSp mod">
        <pc:chgData name="Danilo  Eduardo Borquez Paredes" userId="f7672ff8-f758-4983-b174-3e9dba56af4d" providerId="ADAL" clId="{1BA8E4D2-1E6D-48D3-AC57-69794B30B07C}" dt="2021-03-31T12:47:08.358" v="0" actId="478"/>
        <pc:sldMkLst>
          <pc:docMk/>
          <pc:sldMk cId="4215044415" sldId="338"/>
        </pc:sldMkLst>
        <pc:inkChg chg="del">
          <ac:chgData name="Danilo  Eduardo Borquez Paredes" userId="f7672ff8-f758-4983-b174-3e9dba56af4d" providerId="ADAL" clId="{1BA8E4D2-1E6D-48D3-AC57-69794B30B07C}" dt="2021-03-31T12:47:08.358" v="0" actId="478"/>
          <ac:inkMkLst>
            <pc:docMk/>
            <pc:sldMk cId="4215044415" sldId="338"/>
            <ac:inkMk id="2" creationId="{A706F470-3E93-4A02-9726-AE879608A2FC}"/>
          </ac:inkMkLst>
        </pc:inkChg>
      </pc:sldChg>
      <pc:sldChg chg="delSp mod">
        <pc:chgData name="Danilo  Eduardo Borquez Paredes" userId="f7672ff8-f758-4983-b174-3e9dba56af4d" providerId="ADAL" clId="{1BA8E4D2-1E6D-48D3-AC57-69794B30B07C}" dt="2021-03-31T12:48:23.483" v="3" actId="478"/>
        <pc:sldMkLst>
          <pc:docMk/>
          <pc:sldMk cId="2114821124" sldId="339"/>
        </pc:sldMkLst>
        <pc:inkChg chg="del">
          <ac:chgData name="Danilo  Eduardo Borquez Paredes" userId="f7672ff8-f758-4983-b174-3e9dba56af4d" providerId="ADAL" clId="{1BA8E4D2-1E6D-48D3-AC57-69794B30B07C}" dt="2021-03-31T12:48:23.483" v="3" actId="478"/>
          <ac:inkMkLst>
            <pc:docMk/>
            <pc:sldMk cId="2114821124" sldId="339"/>
            <ac:inkMk id="2" creationId="{2F77C2DE-385A-4836-AC40-BCF9BD9BDC5C}"/>
          </ac:inkMkLst>
        </pc:inkChg>
      </pc:sldChg>
      <pc:sldChg chg="delSp mod">
        <pc:chgData name="Danilo  Eduardo Borquez Paredes" userId="f7672ff8-f758-4983-b174-3e9dba56af4d" providerId="ADAL" clId="{1BA8E4D2-1E6D-48D3-AC57-69794B30B07C}" dt="2021-03-31T12:48:27.531" v="4" actId="478"/>
        <pc:sldMkLst>
          <pc:docMk/>
          <pc:sldMk cId="755867175" sldId="341"/>
        </pc:sldMkLst>
        <pc:inkChg chg="del">
          <ac:chgData name="Danilo  Eduardo Borquez Paredes" userId="f7672ff8-f758-4983-b174-3e9dba56af4d" providerId="ADAL" clId="{1BA8E4D2-1E6D-48D3-AC57-69794B30B07C}" dt="2021-03-31T12:48:27.531" v="4" actId="478"/>
          <ac:inkMkLst>
            <pc:docMk/>
            <pc:sldMk cId="755867175" sldId="341"/>
            <ac:inkMk id="2" creationId="{091BCF33-25DD-4554-A5E7-E4173D9D0DD3}"/>
          </ac:inkMkLst>
        </pc:inkChg>
      </pc:sldChg>
      <pc:sldChg chg="delSp modSp mod">
        <pc:chgData name="Danilo  Eduardo Borquez Paredes" userId="f7672ff8-f758-4983-b174-3e9dba56af4d" providerId="ADAL" clId="{1BA8E4D2-1E6D-48D3-AC57-69794B30B07C}" dt="2021-03-31T12:48:18.739" v="2" actId="478"/>
        <pc:sldMkLst>
          <pc:docMk/>
          <pc:sldMk cId="2585194137" sldId="365"/>
        </pc:sldMkLst>
        <pc:inkChg chg="del mod">
          <ac:chgData name="Danilo  Eduardo Borquez Paredes" userId="f7672ff8-f758-4983-b174-3e9dba56af4d" providerId="ADAL" clId="{1BA8E4D2-1E6D-48D3-AC57-69794B30B07C}" dt="2021-03-31T12:48:18.739" v="2" actId="478"/>
          <ac:inkMkLst>
            <pc:docMk/>
            <pc:sldMk cId="2585194137" sldId="365"/>
            <ac:inkMk id="2" creationId="{03BECE70-5ABC-42BA-A88B-2684DF4CC3DE}"/>
          </ac:inkMkLst>
        </pc:inkChg>
      </pc:sldChg>
      <pc:sldChg chg="delSp mod">
        <pc:chgData name="Danilo  Eduardo Borquez Paredes" userId="f7672ff8-f758-4983-b174-3e9dba56af4d" providerId="ADAL" clId="{1BA8E4D2-1E6D-48D3-AC57-69794B30B07C}" dt="2021-03-31T12:49:08.356" v="13" actId="478"/>
        <pc:sldMkLst>
          <pc:docMk/>
          <pc:sldMk cId="728188528" sldId="405"/>
        </pc:sldMkLst>
        <pc:inkChg chg="del">
          <ac:chgData name="Danilo  Eduardo Borquez Paredes" userId="f7672ff8-f758-4983-b174-3e9dba56af4d" providerId="ADAL" clId="{1BA8E4D2-1E6D-48D3-AC57-69794B30B07C}" dt="2021-03-31T12:49:08.356" v="13" actId="478"/>
          <ac:inkMkLst>
            <pc:docMk/>
            <pc:sldMk cId="728188528" sldId="405"/>
            <ac:inkMk id="8" creationId="{0E4AB271-C852-4FFA-AC8E-D253DE2433CD}"/>
          </ac:inkMkLst>
        </pc:inkChg>
      </pc:sldChg>
      <pc:sldChg chg="delSp mod">
        <pc:chgData name="Danilo  Eduardo Borquez Paredes" userId="f7672ff8-f758-4983-b174-3e9dba56af4d" providerId="ADAL" clId="{1BA8E4D2-1E6D-48D3-AC57-69794B30B07C}" dt="2021-03-31T12:49:16.426" v="14" actId="478"/>
        <pc:sldMkLst>
          <pc:docMk/>
          <pc:sldMk cId="659342943" sldId="411"/>
        </pc:sldMkLst>
        <pc:inkChg chg="del">
          <ac:chgData name="Danilo  Eduardo Borquez Paredes" userId="f7672ff8-f758-4983-b174-3e9dba56af4d" providerId="ADAL" clId="{1BA8E4D2-1E6D-48D3-AC57-69794B30B07C}" dt="2021-03-31T12:49:16.426" v="14" actId="478"/>
          <ac:inkMkLst>
            <pc:docMk/>
            <pc:sldMk cId="659342943" sldId="411"/>
            <ac:inkMk id="16" creationId="{C0DC6B09-0802-487F-8A2B-7441142FAD46}"/>
          </ac:inkMkLst>
        </pc:inkChg>
      </pc:sldChg>
      <pc:sldChg chg="delSp mod">
        <pc:chgData name="Danilo  Eduardo Borquez Paredes" userId="f7672ff8-f758-4983-b174-3e9dba56af4d" providerId="ADAL" clId="{1BA8E4D2-1E6D-48D3-AC57-69794B30B07C}" dt="2021-03-31T12:49:28.370" v="15" actId="478"/>
        <pc:sldMkLst>
          <pc:docMk/>
          <pc:sldMk cId="2096928422" sldId="414"/>
        </pc:sldMkLst>
        <pc:inkChg chg="del">
          <ac:chgData name="Danilo  Eduardo Borquez Paredes" userId="f7672ff8-f758-4983-b174-3e9dba56af4d" providerId="ADAL" clId="{1BA8E4D2-1E6D-48D3-AC57-69794B30B07C}" dt="2021-03-31T12:49:28.370" v="15" actId="478"/>
          <ac:inkMkLst>
            <pc:docMk/>
            <pc:sldMk cId="2096928422" sldId="414"/>
            <ac:inkMk id="9" creationId="{CD8DE5C1-BD1F-4864-9DC4-6F2135EADFF0}"/>
          </ac:inkMkLst>
        </pc:inkChg>
      </pc:sldChg>
      <pc:sldChg chg="delSp mod">
        <pc:chgData name="Danilo  Eduardo Borquez Paredes" userId="f7672ff8-f758-4983-b174-3e9dba56af4d" providerId="ADAL" clId="{1BA8E4D2-1E6D-48D3-AC57-69794B30B07C}" dt="2021-03-31T12:49:37.928" v="16" actId="478"/>
        <pc:sldMkLst>
          <pc:docMk/>
          <pc:sldMk cId="2238973869" sldId="415"/>
        </pc:sldMkLst>
        <pc:inkChg chg="del">
          <ac:chgData name="Danilo  Eduardo Borquez Paredes" userId="f7672ff8-f758-4983-b174-3e9dba56af4d" providerId="ADAL" clId="{1BA8E4D2-1E6D-48D3-AC57-69794B30B07C}" dt="2021-03-31T12:49:37.928" v="16" actId="478"/>
          <ac:inkMkLst>
            <pc:docMk/>
            <pc:sldMk cId="2238973869" sldId="415"/>
            <ac:inkMk id="9" creationId="{839EE132-3C15-4054-AA4B-D6E11EC29926}"/>
          </ac:inkMkLst>
        </pc:inkChg>
      </pc:sldChg>
      <pc:sldChg chg="delSp mod">
        <pc:chgData name="Danilo  Eduardo Borquez Paredes" userId="f7672ff8-f758-4983-b174-3e9dba56af4d" providerId="ADAL" clId="{1BA8E4D2-1E6D-48D3-AC57-69794B30B07C}" dt="2021-03-31T12:49:40.519" v="17" actId="478"/>
        <pc:sldMkLst>
          <pc:docMk/>
          <pc:sldMk cId="291732409" sldId="416"/>
        </pc:sldMkLst>
        <pc:inkChg chg="del">
          <ac:chgData name="Danilo  Eduardo Borquez Paredes" userId="f7672ff8-f758-4983-b174-3e9dba56af4d" providerId="ADAL" clId="{1BA8E4D2-1E6D-48D3-AC57-69794B30B07C}" dt="2021-03-31T12:49:40.519" v="17" actId="478"/>
          <ac:inkMkLst>
            <pc:docMk/>
            <pc:sldMk cId="291732409" sldId="416"/>
            <ac:inkMk id="2" creationId="{39E04E63-8689-4FA3-B6FF-6C0C1406A2A3}"/>
          </ac:inkMkLst>
        </pc:inkChg>
      </pc:sldChg>
      <pc:sldChg chg="delSp mod">
        <pc:chgData name="Danilo  Eduardo Borquez Paredes" userId="f7672ff8-f758-4983-b174-3e9dba56af4d" providerId="ADAL" clId="{1BA8E4D2-1E6D-48D3-AC57-69794B30B07C}" dt="2021-03-31T12:49:43.903" v="18" actId="478"/>
        <pc:sldMkLst>
          <pc:docMk/>
          <pc:sldMk cId="3824374220" sldId="417"/>
        </pc:sldMkLst>
        <pc:inkChg chg="del">
          <ac:chgData name="Danilo  Eduardo Borquez Paredes" userId="f7672ff8-f758-4983-b174-3e9dba56af4d" providerId="ADAL" clId="{1BA8E4D2-1E6D-48D3-AC57-69794B30B07C}" dt="2021-03-31T12:49:43.903" v="18" actId="478"/>
          <ac:inkMkLst>
            <pc:docMk/>
            <pc:sldMk cId="3824374220" sldId="417"/>
            <ac:inkMk id="2" creationId="{9A3DF3F9-EE49-4D25-968D-81D549AD736D}"/>
          </ac:inkMkLst>
        </pc:inkChg>
      </pc:sldChg>
      <pc:sldChg chg="delSp mod">
        <pc:chgData name="Danilo  Eduardo Borquez Paredes" userId="f7672ff8-f758-4983-b174-3e9dba56af4d" providerId="ADAL" clId="{1BA8E4D2-1E6D-48D3-AC57-69794B30B07C}" dt="2021-03-31T12:49:47.976" v="19" actId="478"/>
        <pc:sldMkLst>
          <pc:docMk/>
          <pc:sldMk cId="1368842304" sldId="420"/>
        </pc:sldMkLst>
        <pc:inkChg chg="del">
          <ac:chgData name="Danilo  Eduardo Borquez Paredes" userId="f7672ff8-f758-4983-b174-3e9dba56af4d" providerId="ADAL" clId="{1BA8E4D2-1E6D-48D3-AC57-69794B30B07C}" dt="2021-03-31T12:49:47.976" v="19" actId="478"/>
          <ac:inkMkLst>
            <pc:docMk/>
            <pc:sldMk cId="1368842304" sldId="420"/>
            <ac:inkMk id="2" creationId="{CEE0CFBD-B60F-462C-80C2-0155AB05D121}"/>
          </ac:inkMkLst>
        </pc:inkChg>
      </pc:sldChg>
      <pc:sldChg chg="delSp mod">
        <pc:chgData name="Danilo  Eduardo Borquez Paredes" userId="f7672ff8-f758-4983-b174-3e9dba56af4d" providerId="ADAL" clId="{1BA8E4D2-1E6D-48D3-AC57-69794B30B07C}" dt="2021-03-31T12:49:51.423" v="20" actId="478"/>
        <pc:sldMkLst>
          <pc:docMk/>
          <pc:sldMk cId="3071645246" sldId="424"/>
        </pc:sldMkLst>
        <pc:inkChg chg="del">
          <ac:chgData name="Danilo  Eduardo Borquez Paredes" userId="f7672ff8-f758-4983-b174-3e9dba56af4d" providerId="ADAL" clId="{1BA8E4D2-1E6D-48D3-AC57-69794B30B07C}" dt="2021-03-31T12:49:51.423" v="20" actId="478"/>
          <ac:inkMkLst>
            <pc:docMk/>
            <pc:sldMk cId="3071645246" sldId="424"/>
            <ac:inkMk id="43" creationId="{A74E12B2-3726-46C8-B373-F9E1B9BC4936}"/>
          </ac:inkMkLst>
        </pc:inkChg>
      </pc:sldChg>
      <pc:sldChg chg="delSp mod">
        <pc:chgData name="Danilo  Eduardo Borquez Paredes" userId="f7672ff8-f758-4983-b174-3e9dba56af4d" providerId="ADAL" clId="{1BA8E4D2-1E6D-48D3-AC57-69794B30B07C}" dt="2021-03-31T12:48:35.712" v="5" actId="478"/>
        <pc:sldMkLst>
          <pc:docMk/>
          <pc:sldMk cId="2477081100" sldId="430"/>
        </pc:sldMkLst>
        <pc:inkChg chg="del">
          <ac:chgData name="Danilo  Eduardo Borquez Paredes" userId="f7672ff8-f758-4983-b174-3e9dba56af4d" providerId="ADAL" clId="{1BA8E4D2-1E6D-48D3-AC57-69794B30B07C}" dt="2021-03-31T12:48:35.712" v="5" actId="478"/>
          <ac:inkMkLst>
            <pc:docMk/>
            <pc:sldMk cId="2477081100" sldId="430"/>
            <ac:inkMk id="2" creationId="{05F6665C-F02A-419C-82EF-8542D10F85CC}"/>
          </ac:inkMkLst>
        </pc:inkChg>
      </pc:sldChg>
      <pc:sldChg chg="delSp mod">
        <pc:chgData name="Danilo  Eduardo Borquez Paredes" userId="f7672ff8-f758-4983-b174-3e9dba56af4d" providerId="ADAL" clId="{1BA8E4D2-1E6D-48D3-AC57-69794B30B07C}" dt="2021-03-31T12:48:44.511" v="6" actId="478"/>
        <pc:sldMkLst>
          <pc:docMk/>
          <pc:sldMk cId="1942694891" sldId="449"/>
        </pc:sldMkLst>
        <pc:inkChg chg="del">
          <ac:chgData name="Danilo  Eduardo Borquez Paredes" userId="f7672ff8-f758-4983-b174-3e9dba56af4d" providerId="ADAL" clId="{1BA8E4D2-1E6D-48D3-AC57-69794B30B07C}" dt="2021-03-31T12:48:44.511" v="6" actId="478"/>
          <ac:inkMkLst>
            <pc:docMk/>
            <pc:sldMk cId="1942694891" sldId="449"/>
            <ac:inkMk id="2" creationId="{6E025268-EEAE-41F6-8E7A-9C5DECA207E7}"/>
          </ac:inkMkLst>
        </pc:inkChg>
      </pc:sldChg>
      <pc:sldChg chg="delSp mod">
        <pc:chgData name="Danilo  Eduardo Borquez Paredes" userId="f7672ff8-f758-4983-b174-3e9dba56af4d" providerId="ADAL" clId="{1BA8E4D2-1E6D-48D3-AC57-69794B30B07C}" dt="2021-03-31T12:48:49.550" v="7" actId="478"/>
        <pc:sldMkLst>
          <pc:docMk/>
          <pc:sldMk cId="3764933606" sldId="454"/>
        </pc:sldMkLst>
        <pc:inkChg chg="del">
          <ac:chgData name="Danilo  Eduardo Borquez Paredes" userId="f7672ff8-f758-4983-b174-3e9dba56af4d" providerId="ADAL" clId="{1BA8E4D2-1E6D-48D3-AC57-69794B30B07C}" dt="2021-03-31T12:48:49.550" v="7" actId="478"/>
          <ac:inkMkLst>
            <pc:docMk/>
            <pc:sldMk cId="3764933606" sldId="454"/>
            <ac:inkMk id="2" creationId="{31F1D682-038D-469C-9913-723BF32530B6}"/>
          </ac:inkMkLst>
        </pc:inkChg>
      </pc:sldChg>
      <pc:sldChg chg="delSp mod">
        <pc:chgData name="Danilo  Eduardo Borquez Paredes" userId="f7672ff8-f758-4983-b174-3e9dba56af4d" providerId="ADAL" clId="{1BA8E4D2-1E6D-48D3-AC57-69794B30B07C}" dt="2021-03-31T12:48:52.191" v="8" actId="478"/>
        <pc:sldMkLst>
          <pc:docMk/>
          <pc:sldMk cId="2478137353" sldId="455"/>
        </pc:sldMkLst>
        <pc:inkChg chg="del">
          <ac:chgData name="Danilo  Eduardo Borquez Paredes" userId="f7672ff8-f758-4983-b174-3e9dba56af4d" providerId="ADAL" clId="{1BA8E4D2-1E6D-48D3-AC57-69794B30B07C}" dt="2021-03-31T12:48:52.191" v="8" actId="478"/>
          <ac:inkMkLst>
            <pc:docMk/>
            <pc:sldMk cId="2478137353" sldId="455"/>
            <ac:inkMk id="4" creationId="{E16B2ADC-4AB5-42A0-87D2-24D8A842324C}"/>
          </ac:inkMkLst>
        </pc:inkChg>
      </pc:sldChg>
      <pc:sldChg chg="delSp add del mod">
        <pc:chgData name="Danilo  Eduardo Borquez Paredes" userId="f7672ff8-f758-4983-b174-3e9dba56af4d" providerId="ADAL" clId="{1BA8E4D2-1E6D-48D3-AC57-69794B30B07C}" dt="2021-03-31T12:48:59.763" v="12" actId="478"/>
        <pc:sldMkLst>
          <pc:docMk/>
          <pc:sldMk cId="4006631267" sldId="456"/>
        </pc:sldMkLst>
        <pc:inkChg chg="del">
          <ac:chgData name="Danilo  Eduardo Borquez Paredes" userId="f7672ff8-f758-4983-b174-3e9dba56af4d" providerId="ADAL" clId="{1BA8E4D2-1E6D-48D3-AC57-69794B30B07C}" dt="2021-03-31T12:48:58.342" v="11" actId="478"/>
          <ac:inkMkLst>
            <pc:docMk/>
            <pc:sldMk cId="4006631267" sldId="456"/>
            <ac:inkMk id="13" creationId="{06BE32F3-D501-4A42-A4EA-F06E14BD9044}"/>
          </ac:inkMkLst>
        </pc:inkChg>
        <pc:inkChg chg="del">
          <ac:chgData name="Danilo  Eduardo Borquez Paredes" userId="f7672ff8-f758-4983-b174-3e9dba56af4d" providerId="ADAL" clId="{1BA8E4D2-1E6D-48D3-AC57-69794B30B07C}" dt="2021-03-31T12:48:59.763" v="12" actId="478"/>
          <ac:inkMkLst>
            <pc:docMk/>
            <pc:sldMk cId="4006631267" sldId="456"/>
            <ac:inkMk id="14" creationId="{06841E32-125E-4126-9DFE-5278D87A0089}"/>
          </ac:inkMkLst>
        </pc:inkChg>
      </pc:sldChg>
      <pc:sldChg chg="delSp mod">
        <pc:chgData name="Danilo  Eduardo Borquez Paredes" userId="f7672ff8-f758-4983-b174-3e9dba56af4d" providerId="ADAL" clId="{1BA8E4D2-1E6D-48D3-AC57-69794B30B07C}" dt="2021-03-31T12:49:56.345" v="21" actId="478"/>
        <pc:sldMkLst>
          <pc:docMk/>
          <pc:sldMk cId="3676799380" sldId="459"/>
        </pc:sldMkLst>
        <pc:inkChg chg="del">
          <ac:chgData name="Danilo  Eduardo Borquez Paredes" userId="f7672ff8-f758-4983-b174-3e9dba56af4d" providerId="ADAL" clId="{1BA8E4D2-1E6D-48D3-AC57-69794B30B07C}" dt="2021-03-31T12:49:56.345" v="21" actId="478"/>
          <ac:inkMkLst>
            <pc:docMk/>
            <pc:sldMk cId="3676799380" sldId="459"/>
            <ac:inkMk id="2" creationId="{FF6D5287-880F-4164-964B-120479F72F50}"/>
          </ac:inkMkLst>
        </pc:inkChg>
      </pc:sldChg>
      <pc:sldChg chg="delSp mod">
        <pc:chgData name="Danilo  Eduardo Borquez Paredes" userId="f7672ff8-f758-4983-b174-3e9dba56af4d" providerId="ADAL" clId="{1BA8E4D2-1E6D-48D3-AC57-69794B30B07C}" dt="2021-03-31T12:49:59.132" v="22" actId="478"/>
        <pc:sldMkLst>
          <pc:docMk/>
          <pc:sldMk cId="2986552695" sldId="461"/>
        </pc:sldMkLst>
        <pc:inkChg chg="del">
          <ac:chgData name="Danilo  Eduardo Borquez Paredes" userId="f7672ff8-f758-4983-b174-3e9dba56af4d" providerId="ADAL" clId="{1BA8E4D2-1E6D-48D3-AC57-69794B30B07C}" dt="2021-03-31T12:49:59.132" v="22" actId="478"/>
          <ac:inkMkLst>
            <pc:docMk/>
            <pc:sldMk cId="2986552695" sldId="461"/>
            <ac:inkMk id="2" creationId="{E6D96326-CF57-426B-AD02-A3E5B7FF83B7}"/>
          </ac:inkMkLst>
        </pc:inkChg>
      </pc:sldChg>
      <pc:sldChg chg="delSp mod">
        <pc:chgData name="Danilo  Eduardo Borquez Paredes" userId="f7672ff8-f758-4983-b174-3e9dba56af4d" providerId="ADAL" clId="{1BA8E4D2-1E6D-48D3-AC57-69794B30B07C}" dt="2021-03-31T12:50:00.871" v="23" actId="478"/>
        <pc:sldMkLst>
          <pc:docMk/>
          <pc:sldMk cId="3573271765" sldId="462"/>
        </pc:sldMkLst>
        <pc:inkChg chg="del">
          <ac:chgData name="Danilo  Eduardo Borquez Paredes" userId="f7672ff8-f758-4983-b174-3e9dba56af4d" providerId="ADAL" clId="{1BA8E4D2-1E6D-48D3-AC57-69794B30B07C}" dt="2021-03-31T12:50:00.871" v="23" actId="478"/>
          <ac:inkMkLst>
            <pc:docMk/>
            <pc:sldMk cId="3573271765" sldId="462"/>
            <ac:inkMk id="2" creationId="{44A6D6CB-B6E1-40DD-BF02-D06B649AF7D4}"/>
          </ac:inkMkLst>
        </pc:inkChg>
      </pc:sldChg>
      <pc:sldChg chg="delSp mod">
        <pc:chgData name="Danilo  Eduardo Borquez Paredes" userId="f7672ff8-f758-4983-b174-3e9dba56af4d" providerId="ADAL" clId="{1BA8E4D2-1E6D-48D3-AC57-69794B30B07C}" dt="2021-03-31T12:50:04.163" v="24" actId="478"/>
        <pc:sldMkLst>
          <pc:docMk/>
          <pc:sldMk cId="881480200" sldId="464"/>
        </pc:sldMkLst>
        <pc:inkChg chg="del">
          <ac:chgData name="Danilo  Eduardo Borquez Paredes" userId="f7672ff8-f758-4983-b174-3e9dba56af4d" providerId="ADAL" clId="{1BA8E4D2-1E6D-48D3-AC57-69794B30B07C}" dt="2021-03-31T12:50:04.163" v="24" actId="478"/>
          <ac:inkMkLst>
            <pc:docMk/>
            <pc:sldMk cId="881480200" sldId="464"/>
            <ac:inkMk id="2" creationId="{321255CF-A7BC-4AA2-B5A6-A9893CEBF37C}"/>
          </ac:inkMkLst>
        </pc:inkChg>
      </pc:sldChg>
      <pc:sldChg chg="delSp mod">
        <pc:chgData name="Danilo  Eduardo Borquez Paredes" userId="f7672ff8-f758-4983-b174-3e9dba56af4d" providerId="ADAL" clId="{1BA8E4D2-1E6D-48D3-AC57-69794B30B07C}" dt="2021-03-31T12:50:06.275" v="25" actId="478"/>
        <pc:sldMkLst>
          <pc:docMk/>
          <pc:sldMk cId="2341858594" sldId="465"/>
        </pc:sldMkLst>
        <pc:inkChg chg="del">
          <ac:chgData name="Danilo  Eduardo Borquez Paredes" userId="f7672ff8-f758-4983-b174-3e9dba56af4d" providerId="ADAL" clId="{1BA8E4D2-1E6D-48D3-AC57-69794B30B07C}" dt="2021-03-31T12:50:06.275" v="25" actId="478"/>
          <ac:inkMkLst>
            <pc:docMk/>
            <pc:sldMk cId="2341858594" sldId="465"/>
            <ac:inkMk id="2" creationId="{1D637A0B-B9BF-4882-93B6-AC79B0692DBA}"/>
          </ac:inkMkLst>
        </pc:inkChg>
      </pc:sldChg>
      <pc:sldChg chg="delSp mod">
        <pc:chgData name="Danilo  Eduardo Borquez Paredes" userId="f7672ff8-f758-4983-b174-3e9dba56af4d" providerId="ADAL" clId="{1BA8E4D2-1E6D-48D3-AC57-69794B30B07C}" dt="2021-03-31T12:50:08.876" v="26" actId="478"/>
        <pc:sldMkLst>
          <pc:docMk/>
          <pc:sldMk cId="3020089575" sldId="467"/>
        </pc:sldMkLst>
        <pc:inkChg chg="del">
          <ac:chgData name="Danilo  Eduardo Borquez Paredes" userId="f7672ff8-f758-4983-b174-3e9dba56af4d" providerId="ADAL" clId="{1BA8E4D2-1E6D-48D3-AC57-69794B30B07C}" dt="2021-03-31T12:50:08.876" v="26" actId="478"/>
          <ac:inkMkLst>
            <pc:docMk/>
            <pc:sldMk cId="3020089575" sldId="467"/>
            <ac:inkMk id="2" creationId="{DCF9482B-6BF1-49B8-9084-4A21A644C077}"/>
          </ac:inkMkLst>
        </pc:inkChg>
      </pc:sldChg>
      <pc:sldChg chg="delSp mod">
        <pc:chgData name="Danilo  Eduardo Borquez Paredes" userId="f7672ff8-f758-4983-b174-3e9dba56af4d" providerId="ADAL" clId="{1BA8E4D2-1E6D-48D3-AC57-69794B30B07C}" dt="2021-03-31T12:50:11.698" v="27" actId="478"/>
        <pc:sldMkLst>
          <pc:docMk/>
          <pc:sldMk cId="1848921735" sldId="470"/>
        </pc:sldMkLst>
        <pc:inkChg chg="del">
          <ac:chgData name="Danilo  Eduardo Borquez Paredes" userId="f7672ff8-f758-4983-b174-3e9dba56af4d" providerId="ADAL" clId="{1BA8E4D2-1E6D-48D3-AC57-69794B30B07C}" dt="2021-03-31T12:50:11.698" v="27" actId="478"/>
          <ac:inkMkLst>
            <pc:docMk/>
            <pc:sldMk cId="1848921735" sldId="470"/>
            <ac:inkMk id="2" creationId="{FD668638-EEA3-4A32-82FD-FDB2A0DD3CD5}"/>
          </ac:inkMkLst>
        </pc:inkChg>
      </pc:sldChg>
      <pc:sldChg chg="delSp mod">
        <pc:chgData name="Danilo  Eduardo Borquez Paredes" userId="f7672ff8-f758-4983-b174-3e9dba56af4d" providerId="ADAL" clId="{1BA8E4D2-1E6D-48D3-AC57-69794B30B07C}" dt="2021-03-31T12:50:17.531" v="28" actId="478"/>
        <pc:sldMkLst>
          <pc:docMk/>
          <pc:sldMk cId="340997172" sldId="482"/>
        </pc:sldMkLst>
        <pc:inkChg chg="del">
          <ac:chgData name="Danilo  Eduardo Borquez Paredes" userId="f7672ff8-f758-4983-b174-3e9dba56af4d" providerId="ADAL" clId="{1BA8E4D2-1E6D-48D3-AC57-69794B30B07C}" dt="2021-03-31T12:50:17.531" v="28" actId="478"/>
          <ac:inkMkLst>
            <pc:docMk/>
            <pc:sldMk cId="340997172" sldId="482"/>
            <ac:inkMk id="9" creationId="{6037528B-C590-43BD-A544-CF0CFF5F93A0}"/>
          </ac:inkMkLst>
        </pc:inkChg>
      </pc:sldChg>
      <pc:sldChg chg="delSp mod">
        <pc:chgData name="Danilo  Eduardo Borquez Paredes" userId="f7672ff8-f758-4983-b174-3e9dba56af4d" providerId="ADAL" clId="{1BA8E4D2-1E6D-48D3-AC57-69794B30B07C}" dt="2021-03-31T12:50:19.136" v="29" actId="478"/>
        <pc:sldMkLst>
          <pc:docMk/>
          <pc:sldMk cId="2947960888" sldId="483"/>
        </pc:sldMkLst>
        <pc:inkChg chg="del">
          <ac:chgData name="Danilo  Eduardo Borquez Paredes" userId="f7672ff8-f758-4983-b174-3e9dba56af4d" providerId="ADAL" clId="{1BA8E4D2-1E6D-48D3-AC57-69794B30B07C}" dt="2021-03-31T12:50:19.136" v="29" actId="478"/>
          <ac:inkMkLst>
            <pc:docMk/>
            <pc:sldMk cId="2947960888" sldId="483"/>
            <ac:inkMk id="9" creationId="{674DF2E5-D4EE-42F9-AD7B-7ED05F5B1BEE}"/>
          </ac:inkMkLst>
        </pc:inkChg>
      </pc:sldChg>
      <pc:sldChg chg="delSp mod">
        <pc:chgData name="Danilo  Eduardo Borquez Paredes" userId="f7672ff8-f758-4983-b174-3e9dba56af4d" providerId="ADAL" clId="{1BA8E4D2-1E6D-48D3-AC57-69794B30B07C}" dt="2021-03-31T12:50:21.619" v="30" actId="478"/>
        <pc:sldMkLst>
          <pc:docMk/>
          <pc:sldMk cId="283658512" sldId="484"/>
        </pc:sldMkLst>
        <pc:inkChg chg="del">
          <ac:chgData name="Danilo  Eduardo Borquez Paredes" userId="f7672ff8-f758-4983-b174-3e9dba56af4d" providerId="ADAL" clId="{1BA8E4D2-1E6D-48D3-AC57-69794B30B07C}" dt="2021-03-31T12:50:21.619" v="30" actId="478"/>
          <ac:inkMkLst>
            <pc:docMk/>
            <pc:sldMk cId="283658512" sldId="484"/>
            <ac:inkMk id="9" creationId="{1F8E6773-30D4-493E-9466-9A0F1300B555}"/>
          </ac:inkMkLst>
        </pc:inkChg>
      </pc:sldChg>
      <pc:sldChg chg="delSp mod">
        <pc:chgData name="Danilo  Eduardo Borquez Paredes" userId="f7672ff8-f758-4983-b174-3e9dba56af4d" providerId="ADAL" clId="{1BA8E4D2-1E6D-48D3-AC57-69794B30B07C}" dt="2021-03-31T12:50:23.745" v="31" actId="478"/>
        <pc:sldMkLst>
          <pc:docMk/>
          <pc:sldMk cId="734557030" sldId="485"/>
        </pc:sldMkLst>
        <pc:inkChg chg="del">
          <ac:chgData name="Danilo  Eduardo Borquez Paredes" userId="f7672ff8-f758-4983-b174-3e9dba56af4d" providerId="ADAL" clId="{1BA8E4D2-1E6D-48D3-AC57-69794B30B07C}" dt="2021-03-31T12:50:23.745" v="31" actId="478"/>
          <ac:inkMkLst>
            <pc:docMk/>
            <pc:sldMk cId="734557030" sldId="485"/>
            <ac:inkMk id="9" creationId="{EEB62F23-26CD-48DD-B5CA-8B23484FA9DE}"/>
          </ac:inkMkLst>
        </pc:inkChg>
      </pc:sldChg>
      <pc:sldChg chg="delSp mod">
        <pc:chgData name="Danilo  Eduardo Borquez Paredes" userId="f7672ff8-f758-4983-b174-3e9dba56af4d" providerId="ADAL" clId="{1BA8E4D2-1E6D-48D3-AC57-69794B30B07C}" dt="2021-03-31T12:50:27.786" v="32" actId="478"/>
        <pc:sldMkLst>
          <pc:docMk/>
          <pc:sldMk cId="1285677871" sldId="486"/>
        </pc:sldMkLst>
        <pc:inkChg chg="del">
          <ac:chgData name="Danilo  Eduardo Borquez Paredes" userId="f7672ff8-f758-4983-b174-3e9dba56af4d" providerId="ADAL" clId="{1BA8E4D2-1E6D-48D3-AC57-69794B30B07C}" dt="2021-03-31T12:50:27.786" v="32" actId="478"/>
          <ac:inkMkLst>
            <pc:docMk/>
            <pc:sldMk cId="1285677871" sldId="486"/>
            <ac:inkMk id="4" creationId="{4E8A95A6-921F-4C05-A6DF-2190B28222AA}"/>
          </ac:inkMkLst>
        </pc:inkChg>
      </pc:sldChg>
      <pc:sldChg chg="delSp mod">
        <pc:chgData name="Danilo  Eduardo Borquez Paredes" userId="f7672ff8-f758-4983-b174-3e9dba56af4d" providerId="ADAL" clId="{1BA8E4D2-1E6D-48D3-AC57-69794B30B07C}" dt="2021-03-31T12:50:31.383" v="33" actId="478"/>
        <pc:sldMkLst>
          <pc:docMk/>
          <pc:sldMk cId="3948797937" sldId="489"/>
        </pc:sldMkLst>
        <pc:inkChg chg="del">
          <ac:chgData name="Danilo  Eduardo Borquez Paredes" userId="f7672ff8-f758-4983-b174-3e9dba56af4d" providerId="ADAL" clId="{1BA8E4D2-1E6D-48D3-AC57-69794B30B07C}" dt="2021-03-31T12:50:31.383" v="33" actId="478"/>
          <ac:inkMkLst>
            <pc:docMk/>
            <pc:sldMk cId="3948797937" sldId="489"/>
            <ac:inkMk id="9" creationId="{CCAD30BC-AB1B-4BD2-8144-27AE5F31AD36}"/>
          </ac:inkMkLst>
        </pc:inkChg>
      </pc:sldChg>
      <pc:sldChg chg="delSp mod">
        <pc:chgData name="Danilo  Eduardo Borquez Paredes" userId="f7672ff8-f758-4983-b174-3e9dba56af4d" providerId="ADAL" clId="{1BA8E4D2-1E6D-48D3-AC57-69794B30B07C}" dt="2021-03-31T12:50:33.367" v="34" actId="478"/>
        <pc:sldMkLst>
          <pc:docMk/>
          <pc:sldMk cId="3894455458" sldId="491"/>
        </pc:sldMkLst>
        <pc:inkChg chg="del">
          <ac:chgData name="Danilo  Eduardo Borquez Paredes" userId="f7672ff8-f758-4983-b174-3e9dba56af4d" providerId="ADAL" clId="{1BA8E4D2-1E6D-48D3-AC57-69794B30B07C}" dt="2021-03-31T12:50:33.367" v="34" actId="478"/>
          <ac:inkMkLst>
            <pc:docMk/>
            <pc:sldMk cId="3894455458" sldId="491"/>
            <ac:inkMk id="9" creationId="{97183B6E-C8B8-4719-9CB5-AFB67DAA54A7}"/>
          </ac:inkMkLst>
        </pc:inkChg>
      </pc:sldChg>
      <pc:sldChg chg="delSp modSp mod">
        <pc:chgData name="Danilo  Eduardo Borquez Paredes" userId="f7672ff8-f758-4983-b174-3e9dba56af4d" providerId="ADAL" clId="{1BA8E4D2-1E6D-48D3-AC57-69794B30B07C}" dt="2021-03-31T12:51:24.198" v="39" actId="478"/>
        <pc:sldMkLst>
          <pc:docMk/>
          <pc:sldMk cId="3866638300" sldId="492"/>
        </pc:sldMkLst>
        <pc:inkChg chg="del mod">
          <ac:chgData name="Danilo  Eduardo Borquez Paredes" userId="f7672ff8-f758-4983-b174-3e9dba56af4d" providerId="ADAL" clId="{1BA8E4D2-1E6D-48D3-AC57-69794B30B07C}" dt="2021-03-31T12:51:24.198" v="39" actId="478"/>
          <ac:inkMkLst>
            <pc:docMk/>
            <pc:sldMk cId="3866638300" sldId="492"/>
            <ac:inkMk id="9" creationId="{80728A29-D8B5-43CD-9464-F87820A16680}"/>
          </ac:inkMkLst>
        </pc:inkChg>
      </pc:sldChg>
      <pc:sldChg chg="delSp mod">
        <pc:chgData name="Danilo  Eduardo Borquez Paredes" userId="f7672ff8-f758-4983-b174-3e9dba56af4d" providerId="ADAL" clId="{1BA8E4D2-1E6D-48D3-AC57-69794B30B07C}" dt="2021-03-31T12:51:26.615" v="40" actId="478"/>
        <pc:sldMkLst>
          <pc:docMk/>
          <pc:sldMk cId="4113265531" sldId="493"/>
        </pc:sldMkLst>
        <pc:inkChg chg="del">
          <ac:chgData name="Danilo  Eduardo Borquez Paredes" userId="f7672ff8-f758-4983-b174-3e9dba56af4d" providerId="ADAL" clId="{1BA8E4D2-1E6D-48D3-AC57-69794B30B07C}" dt="2021-03-31T12:51:26.615" v="40" actId="478"/>
          <ac:inkMkLst>
            <pc:docMk/>
            <pc:sldMk cId="4113265531" sldId="493"/>
            <ac:inkMk id="9" creationId="{9A280BBB-C6BA-44EA-ACF7-9CA87D115E19}"/>
          </ac:inkMkLst>
        </pc:inkChg>
      </pc:sldChg>
      <pc:sldChg chg="delSp mod">
        <pc:chgData name="Danilo  Eduardo Borquez Paredes" userId="f7672ff8-f758-4983-b174-3e9dba56af4d" providerId="ADAL" clId="{1BA8E4D2-1E6D-48D3-AC57-69794B30B07C}" dt="2021-03-31T12:50:39.943" v="35" actId="478"/>
        <pc:sldMkLst>
          <pc:docMk/>
          <pc:sldMk cId="2669571938" sldId="494"/>
        </pc:sldMkLst>
        <pc:inkChg chg="del">
          <ac:chgData name="Danilo  Eduardo Borquez Paredes" userId="f7672ff8-f758-4983-b174-3e9dba56af4d" providerId="ADAL" clId="{1BA8E4D2-1E6D-48D3-AC57-69794B30B07C}" dt="2021-03-31T12:50:39.943" v="35" actId="478"/>
          <ac:inkMkLst>
            <pc:docMk/>
            <pc:sldMk cId="2669571938" sldId="494"/>
            <ac:inkMk id="9" creationId="{7C3D8EC5-C91D-4883-A3EF-34C7ED790FA9}"/>
          </ac:inkMkLst>
        </pc:inkChg>
      </pc:sldChg>
      <pc:sldChg chg="delSp mod">
        <pc:chgData name="Danilo  Eduardo Borquez Paredes" userId="f7672ff8-f758-4983-b174-3e9dba56af4d" providerId="ADAL" clId="{1BA8E4D2-1E6D-48D3-AC57-69794B30B07C}" dt="2021-03-31T12:50:44.184" v="36" actId="478"/>
        <pc:sldMkLst>
          <pc:docMk/>
          <pc:sldMk cId="1061220497" sldId="498"/>
        </pc:sldMkLst>
        <pc:inkChg chg="del">
          <ac:chgData name="Danilo  Eduardo Borquez Paredes" userId="f7672ff8-f758-4983-b174-3e9dba56af4d" providerId="ADAL" clId="{1BA8E4D2-1E6D-48D3-AC57-69794B30B07C}" dt="2021-03-31T12:50:44.184" v="36" actId="478"/>
          <ac:inkMkLst>
            <pc:docMk/>
            <pc:sldMk cId="1061220497" sldId="498"/>
            <ac:inkMk id="9" creationId="{C8D9A870-C065-46C0-AF52-CFFFF3B33DB3}"/>
          </ac:inkMkLst>
        </pc:inkChg>
      </pc:sldChg>
      <pc:sldChg chg="delSp mod">
        <pc:chgData name="Danilo  Eduardo Borquez Paredes" userId="f7672ff8-f758-4983-b174-3e9dba56af4d" providerId="ADAL" clId="{1BA8E4D2-1E6D-48D3-AC57-69794B30B07C}" dt="2021-03-31T12:50:48.043" v="37" actId="478"/>
        <pc:sldMkLst>
          <pc:docMk/>
          <pc:sldMk cId="2514821258" sldId="499"/>
        </pc:sldMkLst>
        <pc:inkChg chg="del">
          <ac:chgData name="Danilo  Eduardo Borquez Paredes" userId="f7672ff8-f758-4983-b174-3e9dba56af4d" providerId="ADAL" clId="{1BA8E4D2-1E6D-48D3-AC57-69794B30B07C}" dt="2021-03-31T12:50:48.043" v="37" actId="478"/>
          <ac:inkMkLst>
            <pc:docMk/>
            <pc:sldMk cId="2514821258" sldId="499"/>
            <ac:inkMk id="4" creationId="{8D761B7C-1825-4DD1-AD83-E352B5037173}"/>
          </ac:inkMkLst>
        </pc:inkChg>
      </pc:sldChg>
    </pc:docChg>
  </pc:docChgLst>
  <pc:docChgLst>
    <pc:chgData name="Danilo Bórquez Paredes" userId="a389b8938e5de1e4" providerId="LiveId" clId="{0B1C36EC-E4C7-4E5F-95B3-D7DD087649CB}"/>
    <pc:docChg chg="undo redo custSel addSld delSld modSld sldOrd">
      <pc:chgData name="Danilo Bórquez Paredes" userId="a389b8938e5de1e4" providerId="LiveId" clId="{0B1C36EC-E4C7-4E5F-95B3-D7DD087649CB}" dt="2020-04-17T21:33:25.960" v="1604" actId="20577"/>
      <pc:docMkLst>
        <pc:docMk/>
      </pc:docMkLst>
      <pc:sldChg chg="modSp mod">
        <pc:chgData name="Danilo Bórquez Paredes" userId="a389b8938e5de1e4" providerId="LiveId" clId="{0B1C36EC-E4C7-4E5F-95B3-D7DD087649CB}" dt="2020-04-10T03:56:11.026" v="53" actId="20577"/>
        <pc:sldMkLst>
          <pc:docMk/>
          <pc:sldMk cId="3467162960" sldId="256"/>
        </pc:sldMkLst>
        <pc:spChg chg="mod">
          <ac:chgData name="Danilo Bórquez Paredes" userId="a389b8938e5de1e4" providerId="LiveId" clId="{0B1C36EC-E4C7-4E5F-95B3-D7DD087649CB}" dt="2020-04-10T03:56:03.351" v="31" actId="20577"/>
          <ac:spMkLst>
            <pc:docMk/>
            <pc:sldMk cId="3467162960" sldId="256"/>
            <ac:spMk id="2" creationId="{FC53305F-346E-4733-AE05-DB3727BFF1A7}"/>
          </ac:spMkLst>
        </pc:spChg>
        <pc:spChg chg="mod">
          <ac:chgData name="Danilo Bórquez Paredes" userId="a389b8938e5de1e4" providerId="LiveId" clId="{0B1C36EC-E4C7-4E5F-95B3-D7DD087649CB}" dt="2020-04-10T03:56:11.026" v="53" actId="20577"/>
          <ac:spMkLst>
            <pc:docMk/>
            <pc:sldMk cId="3467162960" sldId="256"/>
            <ac:spMk id="3" creationId="{A02A22E8-60CF-4BEE-A1E7-E339F7A07D40}"/>
          </ac:spMkLst>
        </pc:spChg>
      </pc:sldChg>
      <pc:sldChg chg="new del">
        <pc:chgData name="Danilo Bórquez Paredes" userId="a389b8938e5de1e4" providerId="LiveId" clId="{0B1C36EC-E4C7-4E5F-95B3-D7DD087649CB}" dt="2020-04-10T04:14:16.802" v="55" actId="47"/>
        <pc:sldMkLst>
          <pc:docMk/>
          <pc:sldMk cId="232597766" sldId="257"/>
        </pc:sldMkLst>
      </pc:sldChg>
      <pc:sldChg chg="addSp modSp add del mod">
        <pc:chgData name="Danilo Bórquez Paredes" userId="a389b8938e5de1e4" providerId="LiveId" clId="{0B1C36EC-E4C7-4E5F-95B3-D7DD087649CB}" dt="2020-04-17T15:06:27.810" v="1575"/>
        <pc:sldMkLst>
          <pc:docMk/>
          <pc:sldMk cId="4215044415" sldId="338"/>
        </pc:sldMkLst>
        <pc:spChg chg="mod">
          <ac:chgData name="Danilo Bórquez Paredes" userId="a389b8938e5de1e4" providerId="LiveId" clId="{0B1C36EC-E4C7-4E5F-95B3-D7DD087649CB}" dt="2020-04-17T13:12:28.179" v="1518" actId="207"/>
          <ac:spMkLst>
            <pc:docMk/>
            <pc:sldMk cId="4215044415" sldId="338"/>
            <ac:spMk id="7" creationId="{00000000-0000-0000-0000-000000000000}"/>
          </ac:spMkLst>
        </pc:spChg>
        <pc:inkChg chg="add">
          <ac:chgData name="Danilo Bórquez Paredes" userId="a389b8938e5de1e4" providerId="LiveId" clId="{0B1C36EC-E4C7-4E5F-95B3-D7DD087649CB}" dt="2020-04-17T15:06:27.810" v="1575"/>
          <ac:inkMkLst>
            <pc:docMk/>
            <pc:sldMk cId="4215044415" sldId="338"/>
            <ac:inkMk id="2" creationId="{A706F470-3E93-4A02-9726-AE879608A2FC}"/>
          </ac:inkMkLst>
        </pc:inkChg>
      </pc:sldChg>
      <pc:sldChg chg="addSp add del">
        <pc:chgData name="Danilo Bórquez Paredes" userId="a389b8938e5de1e4" providerId="LiveId" clId="{0B1C36EC-E4C7-4E5F-95B3-D7DD087649CB}" dt="2020-04-17T15:06:27.810" v="1575"/>
        <pc:sldMkLst>
          <pc:docMk/>
          <pc:sldMk cId="2114821124" sldId="339"/>
        </pc:sldMkLst>
        <pc:inkChg chg="add">
          <ac:chgData name="Danilo Bórquez Paredes" userId="a389b8938e5de1e4" providerId="LiveId" clId="{0B1C36EC-E4C7-4E5F-95B3-D7DD087649CB}" dt="2020-04-17T15:06:27.810" v="1575"/>
          <ac:inkMkLst>
            <pc:docMk/>
            <pc:sldMk cId="2114821124" sldId="339"/>
            <ac:inkMk id="2" creationId="{2F77C2DE-385A-4836-AC40-BCF9BD9BDC5C}"/>
          </ac:inkMkLst>
        </pc:inkChg>
      </pc:sldChg>
      <pc:sldChg chg="add del">
        <pc:chgData name="Danilo Bórquez Paredes" userId="a389b8938e5de1e4" providerId="LiveId" clId="{0B1C36EC-E4C7-4E5F-95B3-D7DD087649CB}" dt="2020-04-10T04:44:50.190" v="250" actId="47"/>
        <pc:sldMkLst>
          <pc:docMk/>
          <pc:sldMk cId="12923243" sldId="340"/>
        </pc:sldMkLst>
      </pc:sldChg>
      <pc:sldChg chg="addSp add del">
        <pc:chgData name="Danilo Bórquez Paredes" userId="a389b8938e5de1e4" providerId="LiveId" clId="{0B1C36EC-E4C7-4E5F-95B3-D7DD087649CB}" dt="2020-04-17T15:06:27.810" v="1575"/>
        <pc:sldMkLst>
          <pc:docMk/>
          <pc:sldMk cId="755867175" sldId="341"/>
        </pc:sldMkLst>
        <pc:inkChg chg="add">
          <ac:chgData name="Danilo Bórquez Paredes" userId="a389b8938e5de1e4" providerId="LiveId" clId="{0B1C36EC-E4C7-4E5F-95B3-D7DD087649CB}" dt="2020-04-17T15:06:27.810" v="1575"/>
          <ac:inkMkLst>
            <pc:docMk/>
            <pc:sldMk cId="755867175" sldId="341"/>
            <ac:inkMk id="2" creationId="{091BCF33-25DD-4554-A5E7-E4173D9D0DD3}"/>
          </ac:inkMkLst>
        </pc:inkChg>
      </pc:sldChg>
      <pc:sldChg chg="add">
        <pc:chgData name="Danilo Bórquez Paredes" userId="a389b8938e5de1e4" providerId="LiveId" clId="{0B1C36EC-E4C7-4E5F-95B3-D7DD087649CB}" dt="2020-04-10T04:19:13.997" v="73"/>
        <pc:sldMkLst>
          <pc:docMk/>
          <pc:sldMk cId="977280243" sldId="342"/>
        </pc:sldMkLst>
      </pc:sldChg>
      <pc:sldChg chg="modSp add del mod">
        <pc:chgData name="Danilo Bórquez Paredes" userId="a389b8938e5de1e4" providerId="LiveId" clId="{0B1C36EC-E4C7-4E5F-95B3-D7DD087649CB}" dt="2020-04-10T04:41:05.717" v="240" actId="47"/>
        <pc:sldMkLst>
          <pc:docMk/>
          <pc:sldMk cId="3339831231" sldId="357"/>
        </pc:sldMkLst>
        <pc:spChg chg="mod">
          <ac:chgData name="Danilo Bórquez Paredes" userId="a389b8938e5de1e4" providerId="LiveId" clId="{0B1C36EC-E4C7-4E5F-95B3-D7DD087649CB}" dt="2020-04-10T04:22:25.885" v="147" actId="108"/>
          <ac:spMkLst>
            <pc:docMk/>
            <pc:sldMk cId="3339831231" sldId="357"/>
            <ac:spMk id="4" creationId="{00000000-0000-0000-0000-000000000000}"/>
          </ac:spMkLst>
        </pc:spChg>
      </pc:sldChg>
      <pc:sldChg chg="addSp add del">
        <pc:chgData name="Danilo Bórquez Paredes" userId="a389b8938e5de1e4" providerId="LiveId" clId="{0B1C36EC-E4C7-4E5F-95B3-D7DD087649CB}" dt="2020-04-17T15:06:27.810" v="1575"/>
        <pc:sldMkLst>
          <pc:docMk/>
          <pc:sldMk cId="2585194137" sldId="365"/>
        </pc:sldMkLst>
        <pc:inkChg chg="add">
          <ac:chgData name="Danilo Bórquez Paredes" userId="a389b8938e5de1e4" providerId="LiveId" clId="{0B1C36EC-E4C7-4E5F-95B3-D7DD087649CB}" dt="2020-04-17T15:06:27.810" v="1575"/>
          <ac:inkMkLst>
            <pc:docMk/>
            <pc:sldMk cId="2585194137" sldId="365"/>
            <ac:inkMk id="2" creationId="{03BECE70-5ABC-42BA-A88B-2684DF4CC3DE}"/>
          </ac:inkMkLst>
        </pc:inkChg>
      </pc:sldChg>
      <pc:sldChg chg="add del">
        <pc:chgData name="Danilo Bórquez Paredes" userId="a389b8938e5de1e4" providerId="LiveId" clId="{0B1C36EC-E4C7-4E5F-95B3-D7DD087649CB}" dt="2020-04-10T04:17:40.274" v="69"/>
        <pc:sldMkLst>
          <pc:docMk/>
          <pc:sldMk cId="511452694" sldId="366"/>
        </pc:sldMkLst>
      </pc:sldChg>
      <pc:sldChg chg="add del">
        <pc:chgData name="Danilo Bórquez Paredes" userId="a389b8938e5de1e4" providerId="LiveId" clId="{0B1C36EC-E4C7-4E5F-95B3-D7DD087649CB}" dt="2020-04-10T04:17:40.274" v="69"/>
        <pc:sldMkLst>
          <pc:docMk/>
          <pc:sldMk cId="3329133402" sldId="367"/>
        </pc:sldMkLst>
      </pc:sldChg>
      <pc:sldChg chg="add del">
        <pc:chgData name="Danilo Bórquez Paredes" userId="a389b8938e5de1e4" providerId="LiveId" clId="{0B1C36EC-E4C7-4E5F-95B3-D7DD087649CB}" dt="2020-04-10T05:23:25.479" v="638" actId="47"/>
        <pc:sldMkLst>
          <pc:docMk/>
          <pc:sldMk cId="108895563" sldId="368"/>
        </pc:sldMkLst>
      </pc:sldChg>
      <pc:sldChg chg="add">
        <pc:chgData name="Danilo Bórquez Paredes" userId="a389b8938e5de1e4" providerId="LiveId" clId="{0B1C36EC-E4C7-4E5F-95B3-D7DD087649CB}" dt="2020-04-10T04:19:34.307" v="74"/>
        <pc:sldMkLst>
          <pc:docMk/>
          <pc:sldMk cId="1107941504" sldId="369"/>
        </pc:sldMkLst>
      </pc:sldChg>
      <pc:sldChg chg="addSp delSp modSp add del mod">
        <pc:chgData name="Danilo Bórquez Paredes" userId="a389b8938e5de1e4" providerId="LiveId" clId="{0B1C36EC-E4C7-4E5F-95B3-D7DD087649CB}" dt="2020-04-10T05:04:05.505" v="446" actId="47"/>
        <pc:sldMkLst>
          <pc:docMk/>
          <pc:sldMk cId="926124878" sldId="370"/>
        </pc:sldMkLst>
        <pc:spChg chg="add del mod">
          <ac:chgData name="Danilo Bórquez Paredes" userId="a389b8938e5de1e4" providerId="LiveId" clId="{0B1C36EC-E4C7-4E5F-95B3-D7DD087649CB}" dt="2020-04-10T04:21:49.527" v="142" actId="478"/>
          <ac:spMkLst>
            <pc:docMk/>
            <pc:sldMk cId="926124878" sldId="370"/>
            <ac:spMk id="9" creationId="{A83ECD7B-CA53-44BA-AA43-B0265680C1F4}"/>
          </ac:spMkLst>
        </pc:spChg>
        <pc:spChg chg="add del mod">
          <ac:chgData name="Danilo Bórquez Paredes" userId="a389b8938e5de1e4" providerId="LiveId" clId="{0B1C36EC-E4C7-4E5F-95B3-D7DD087649CB}" dt="2020-04-10T04:22:31.751" v="148" actId="108"/>
          <ac:spMkLst>
            <pc:docMk/>
            <pc:sldMk cId="926124878" sldId="370"/>
            <ac:spMk id="12" creationId="{00000000-0000-0000-0000-000000000000}"/>
          </ac:spMkLst>
        </pc:spChg>
      </pc:sldChg>
      <pc:sldChg chg="modSp add del">
        <pc:chgData name="Danilo Bórquez Paredes" userId="a389b8938e5de1e4" providerId="LiveId" clId="{0B1C36EC-E4C7-4E5F-95B3-D7DD087649CB}" dt="2020-04-10T05:04:05.505" v="446" actId="47"/>
        <pc:sldMkLst>
          <pc:docMk/>
          <pc:sldMk cId="1339219942" sldId="373"/>
        </pc:sldMkLst>
        <pc:spChg chg="mod">
          <ac:chgData name="Danilo Bórquez Paredes" userId="a389b8938e5de1e4" providerId="LiveId" clId="{0B1C36EC-E4C7-4E5F-95B3-D7DD087649CB}" dt="2020-04-10T04:26:13.256" v="169" actId="207"/>
          <ac:spMkLst>
            <pc:docMk/>
            <pc:sldMk cId="1339219942" sldId="373"/>
            <ac:spMk id="17" creationId="{00000000-0000-0000-0000-000000000000}"/>
          </ac:spMkLst>
        </pc:spChg>
        <pc:spChg chg="mod">
          <ac:chgData name="Danilo Bórquez Paredes" userId="a389b8938e5de1e4" providerId="LiveId" clId="{0B1C36EC-E4C7-4E5F-95B3-D7DD087649CB}" dt="2020-04-10T04:26:35.803" v="171" actId="207"/>
          <ac:spMkLst>
            <pc:docMk/>
            <pc:sldMk cId="1339219942" sldId="373"/>
            <ac:spMk id="26" creationId="{00000000-0000-0000-0000-000000000000}"/>
          </ac:spMkLst>
        </pc:spChg>
        <pc:spChg chg="mod">
          <ac:chgData name="Danilo Bórquez Paredes" userId="a389b8938e5de1e4" providerId="LiveId" clId="{0B1C36EC-E4C7-4E5F-95B3-D7DD087649CB}" dt="2020-04-10T04:26:35.803" v="171" actId="207"/>
          <ac:spMkLst>
            <pc:docMk/>
            <pc:sldMk cId="1339219942" sldId="373"/>
            <ac:spMk id="27" creationId="{00000000-0000-0000-0000-000000000000}"/>
          </ac:spMkLst>
        </pc:spChg>
        <pc:spChg chg="mod">
          <ac:chgData name="Danilo Bórquez Paredes" userId="a389b8938e5de1e4" providerId="LiveId" clId="{0B1C36EC-E4C7-4E5F-95B3-D7DD087649CB}" dt="2020-04-10T04:26:31.563" v="170" actId="207"/>
          <ac:spMkLst>
            <pc:docMk/>
            <pc:sldMk cId="1339219942" sldId="373"/>
            <ac:spMk id="35" creationId="{00000000-0000-0000-0000-000000000000}"/>
          </ac:spMkLst>
        </pc:spChg>
        <pc:spChg chg="mod">
          <ac:chgData name="Danilo Bórquez Paredes" userId="a389b8938e5de1e4" providerId="LiveId" clId="{0B1C36EC-E4C7-4E5F-95B3-D7DD087649CB}" dt="2020-04-10T04:26:31.563" v="170" actId="207"/>
          <ac:spMkLst>
            <pc:docMk/>
            <pc:sldMk cId="1339219942" sldId="373"/>
            <ac:spMk id="36" creationId="{00000000-0000-0000-0000-000000000000}"/>
          </ac:spMkLst>
        </pc:spChg>
        <pc:spChg chg="mod">
          <ac:chgData name="Danilo Bórquez Paredes" userId="a389b8938e5de1e4" providerId="LiveId" clId="{0B1C36EC-E4C7-4E5F-95B3-D7DD087649CB}" dt="2020-04-10T04:26:31.563" v="170" actId="207"/>
          <ac:spMkLst>
            <pc:docMk/>
            <pc:sldMk cId="1339219942" sldId="373"/>
            <ac:spMk id="37" creationId="{00000000-0000-0000-0000-000000000000}"/>
          </ac:spMkLst>
        </pc:spChg>
        <pc:spChg chg="mod">
          <ac:chgData name="Danilo Bórquez Paredes" userId="a389b8938e5de1e4" providerId="LiveId" clId="{0B1C36EC-E4C7-4E5F-95B3-D7DD087649CB}" dt="2020-04-10T04:26:31.563" v="170" actId="207"/>
          <ac:spMkLst>
            <pc:docMk/>
            <pc:sldMk cId="1339219942" sldId="373"/>
            <ac:spMk id="38" creationId="{00000000-0000-0000-0000-000000000000}"/>
          </ac:spMkLst>
        </pc:spChg>
      </pc:sldChg>
      <pc:sldChg chg="modSp add del">
        <pc:chgData name="Danilo Bórquez Paredes" userId="a389b8938e5de1e4" providerId="LiveId" clId="{0B1C36EC-E4C7-4E5F-95B3-D7DD087649CB}" dt="2020-04-10T05:04:05.505" v="446" actId="47"/>
        <pc:sldMkLst>
          <pc:docMk/>
          <pc:sldMk cId="1413665168" sldId="375"/>
        </pc:sldMkLst>
        <pc:spChg chg="mod">
          <ac:chgData name="Danilo Bórquez Paredes" userId="a389b8938e5de1e4" providerId="LiveId" clId="{0B1C36EC-E4C7-4E5F-95B3-D7DD087649CB}" dt="2020-04-10T04:26:43.131" v="172" actId="207"/>
          <ac:spMkLst>
            <pc:docMk/>
            <pc:sldMk cId="1413665168" sldId="375"/>
            <ac:spMk id="17" creationId="{00000000-0000-0000-0000-000000000000}"/>
          </ac:spMkLst>
        </pc:spChg>
        <pc:spChg chg="mod">
          <ac:chgData name="Danilo Bórquez Paredes" userId="a389b8938e5de1e4" providerId="LiveId" clId="{0B1C36EC-E4C7-4E5F-95B3-D7DD087649CB}" dt="2020-04-10T04:26:46.444" v="173" actId="207"/>
          <ac:spMkLst>
            <pc:docMk/>
            <pc:sldMk cId="1413665168" sldId="375"/>
            <ac:spMk id="26" creationId="{00000000-0000-0000-0000-000000000000}"/>
          </ac:spMkLst>
        </pc:spChg>
        <pc:spChg chg="mod">
          <ac:chgData name="Danilo Bórquez Paredes" userId="a389b8938e5de1e4" providerId="LiveId" clId="{0B1C36EC-E4C7-4E5F-95B3-D7DD087649CB}" dt="2020-04-10T04:26:46.444" v="173" actId="207"/>
          <ac:spMkLst>
            <pc:docMk/>
            <pc:sldMk cId="1413665168" sldId="375"/>
            <ac:spMk id="27" creationId="{00000000-0000-0000-0000-000000000000}"/>
          </ac:spMkLst>
        </pc:spChg>
        <pc:spChg chg="mod">
          <ac:chgData name="Danilo Bórquez Paredes" userId="a389b8938e5de1e4" providerId="LiveId" clId="{0B1C36EC-E4C7-4E5F-95B3-D7DD087649CB}" dt="2020-04-10T04:26:50.982" v="174" actId="207"/>
          <ac:spMkLst>
            <pc:docMk/>
            <pc:sldMk cId="1413665168" sldId="375"/>
            <ac:spMk id="35" creationId="{00000000-0000-0000-0000-000000000000}"/>
          </ac:spMkLst>
        </pc:spChg>
        <pc:spChg chg="mod">
          <ac:chgData name="Danilo Bórquez Paredes" userId="a389b8938e5de1e4" providerId="LiveId" clId="{0B1C36EC-E4C7-4E5F-95B3-D7DD087649CB}" dt="2020-04-10T04:26:50.982" v="174" actId="207"/>
          <ac:spMkLst>
            <pc:docMk/>
            <pc:sldMk cId="1413665168" sldId="375"/>
            <ac:spMk id="36" creationId="{00000000-0000-0000-0000-000000000000}"/>
          </ac:spMkLst>
        </pc:spChg>
        <pc:spChg chg="mod">
          <ac:chgData name="Danilo Bórquez Paredes" userId="a389b8938e5de1e4" providerId="LiveId" clId="{0B1C36EC-E4C7-4E5F-95B3-D7DD087649CB}" dt="2020-04-10T04:26:50.982" v="174" actId="207"/>
          <ac:spMkLst>
            <pc:docMk/>
            <pc:sldMk cId="1413665168" sldId="375"/>
            <ac:spMk id="37" creationId="{00000000-0000-0000-0000-000000000000}"/>
          </ac:spMkLst>
        </pc:spChg>
        <pc:spChg chg="mod">
          <ac:chgData name="Danilo Bórquez Paredes" userId="a389b8938e5de1e4" providerId="LiveId" clId="{0B1C36EC-E4C7-4E5F-95B3-D7DD087649CB}" dt="2020-04-10T04:26:50.982" v="174" actId="207"/>
          <ac:spMkLst>
            <pc:docMk/>
            <pc:sldMk cId="1413665168" sldId="375"/>
            <ac:spMk id="38" creationId="{00000000-0000-0000-0000-000000000000}"/>
          </ac:spMkLst>
        </pc:spChg>
      </pc:sldChg>
      <pc:sldChg chg="modSp add del mod">
        <pc:chgData name="Danilo Bórquez Paredes" userId="a389b8938e5de1e4" providerId="LiveId" clId="{0B1C36EC-E4C7-4E5F-95B3-D7DD087649CB}" dt="2020-04-10T05:04:05.505" v="446" actId="47"/>
        <pc:sldMkLst>
          <pc:docMk/>
          <pc:sldMk cId="3346918585" sldId="376"/>
        </pc:sldMkLst>
        <pc:spChg chg="mod">
          <ac:chgData name="Danilo Bórquez Paredes" userId="a389b8938e5de1e4" providerId="LiveId" clId="{0B1C36EC-E4C7-4E5F-95B3-D7DD087649CB}" dt="2020-04-10T04:30:51.724" v="182" actId="20577"/>
          <ac:spMkLst>
            <pc:docMk/>
            <pc:sldMk cId="3346918585" sldId="376"/>
            <ac:spMk id="5" creationId="{00000000-0000-0000-0000-000000000000}"/>
          </ac:spMkLst>
        </pc:spChg>
      </pc:sldChg>
      <pc:sldChg chg="delSp add mod">
        <pc:chgData name="Danilo Bórquez Paredes" userId="a389b8938e5de1e4" providerId="LiveId" clId="{0B1C36EC-E4C7-4E5F-95B3-D7DD087649CB}" dt="2020-04-10T04:18:43.907" v="72" actId="478"/>
        <pc:sldMkLst>
          <pc:docMk/>
          <pc:sldMk cId="3074541064" sldId="388"/>
        </pc:sldMkLst>
        <pc:spChg chg="del">
          <ac:chgData name="Danilo Bórquez Paredes" userId="a389b8938e5de1e4" providerId="LiveId" clId="{0B1C36EC-E4C7-4E5F-95B3-D7DD087649CB}" dt="2020-04-10T04:18:42.597" v="71" actId="478"/>
          <ac:spMkLst>
            <pc:docMk/>
            <pc:sldMk cId="3074541064" sldId="388"/>
            <ac:spMk id="3" creationId="{00000000-0000-0000-0000-000000000000}"/>
          </ac:spMkLst>
        </pc:spChg>
        <pc:spChg chg="del">
          <ac:chgData name="Danilo Bórquez Paredes" userId="a389b8938e5de1e4" providerId="LiveId" clId="{0B1C36EC-E4C7-4E5F-95B3-D7DD087649CB}" dt="2020-04-10T04:18:43.907" v="72" actId="478"/>
          <ac:spMkLst>
            <pc:docMk/>
            <pc:sldMk cId="3074541064" sldId="388"/>
            <ac:spMk id="4" creationId="{00000000-0000-0000-0000-000000000000}"/>
          </ac:spMkLst>
        </pc:spChg>
      </pc:sldChg>
      <pc:sldChg chg="addSp delSp modSp new mod modTransition">
        <pc:chgData name="Danilo Bórquez Paredes" userId="a389b8938e5de1e4" providerId="LiveId" clId="{0B1C36EC-E4C7-4E5F-95B3-D7DD087649CB}" dt="2020-04-10T15:37:28.080" v="644" actId="20577"/>
        <pc:sldMkLst>
          <pc:docMk/>
          <pc:sldMk cId="2772184491" sldId="389"/>
        </pc:sldMkLst>
        <pc:spChg chg="del">
          <ac:chgData name="Danilo Bórquez Paredes" userId="a389b8938e5de1e4" providerId="LiveId" clId="{0B1C36EC-E4C7-4E5F-95B3-D7DD087649CB}" dt="2020-04-10T04:19:52.252" v="76"/>
          <ac:spMkLst>
            <pc:docMk/>
            <pc:sldMk cId="2772184491" sldId="389"/>
            <ac:spMk id="2" creationId="{FF76B3B6-3449-48D8-BABA-D66C3CFC28BE}"/>
          </ac:spMkLst>
        </pc:spChg>
        <pc:spChg chg="add mod">
          <ac:chgData name="Danilo Bórquez Paredes" userId="a389b8938e5de1e4" providerId="LiveId" clId="{0B1C36EC-E4C7-4E5F-95B3-D7DD087649CB}" dt="2020-04-10T04:19:52.252" v="76"/>
          <ac:spMkLst>
            <pc:docMk/>
            <pc:sldMk cId="2772184491" sldId="389"/>
            <ac:spMk id="3" creationId="{ECDFF446-43AE-4957-BC78-FE6DDA0D7D27}"/>
          </ac:spMkLst>
        </pc:spChg>
        <pc:spChg chg="add mod">
          <ac:chgData name="Danilo Bórquez Paredes" userId="a389b8938e5de1e4" providerId="LiveId" clId="{0B1C36EC-E4C7-4E5F-95B3-D7DD087649CB}" dt="2020-04-10T15:37:28.080" v="644" actId="20577"/>
          <ac:spMkLst>
            <pc:docMk/>
            <pc:sldMk cId="2772184491" sldId="389"/>
            <ac:spMk id="4" creationId="{9F9F7FED-0083-4A62-B9F3-9AA6A0884EE4}"/>
          </ac:spMkLst>
        </pc:spChg>
      </pc:sldChg>
      <pc:sldChg chg="delSp add del mod">
        <pc:chgData name="Danilo Bórquez Paredes" userId="a389b8938e5de1e4" providerId="LiveId" clId="{0B1C36EC-E4C7-4E5F-95B3-D7DD087649CB}" dt="2020-04-10T04:44:01.386" v="249" actId="47"/>
        <pc:sldMkLst>
          <pc:docMk/>
          <pc:sldMk cId="3736311391" sldId="390"/>
        </pc:sldMkLst>
        <pc:spChg chg="del">
          <ac:chgData name="Danilo Bórquez Paredes" userId="a389b8938e5de1e4" providerId="LiveId" clId="{0B1C36EC-E4C7-4E5F-95B3-D7DD087649CB}" dt="2020-04-10T04:24:34.971" v="164" actId="478"/>
          <ac:spMkLst>
            <pc:docMk/>
            <pc:sldMk cId="3736311391" sldId="390"/>
            <ac:spMk id="2" creationId="{00000000-0000-0000-0000-000000000000}"/>
          </ac:spMkLst>
        </pc:spChg>
        <pc:spChg chg="del">
          <ac:chgData name="Danilo Bórquez Paredes" userId="a389b8938e5de1e4" providerId="LiveId" clId="{0B1C36EC-E4C7-4E5F-95B3-D7DD087649CB}" dt="2020-04-10T04:24:36.035" v="165" actId="478"/>
          <ac:spMkLst>
            <pc:docMk/>
            <pc:sldMk cId="3736311391" sldId="390"/>
            <ac:spMk id="3" creationId="{00000000-0000-0000-0000-000000000000}"/>
          </ac:spMkLst>
        </pc:spChg>
        <pc:spChg chg="del">
          <ac:chgData name="Danilo Bórquez Paredes" userId="a389b8938e5de1e4" providerId="LiveId" clId="{0B1C36EC-E4C7-4E5F-95B3-D7DD087649CB}" dt="2020-04-10T04:24:33.284" v="163" actId="478"/>
          <ac:spMkLst>
            <pc:docMk/>
            <pc:sldMk cId="3736311391" sldId="390"/>
            <ac:spMk id="4" creationId="{00000000-0000-0000-0000-000000000000}"/>
          </ac:spMkLst>
        </pc:spChg>
      </pc:sldChg>
      <pc:sldChg chg="modSp add del mod">
        <pc:chgData name="Danilo Bórquez Paredes" userId="a389b8938e5de1e4" providerId="LiveId" clId="{0B1C36EC-E4C7-4E5F-95B3-D7DD087649CB}" dt="2020-04-10T05:04:05.505" v="446" actId="47"/>
        <pc:sldMkLst>
          <pc:docMk/>
          <pc:sldMk cId="1941532994" sldId="392"/>
        </pc:sldMkLst>
        <pc:spChg chg="mod">
          <ac:chgData name="Danilo Bórquez Paredes" userId="a389b8938e5de1e4" providerId="LiveId" clId="{0B1C36EC-E4C7-4E5F-95B3-D7DD087649CB}" dt="2020-04-10T04:22:35.511" v="149" actId="108"/>
          <ac:spMkLst>
            <pc:docMk/>
            <pc:sldMk cId="1941532994" sldId="392"/>
            <ac:spMk id="12" creationId="{00000000-0000-0000-0000-000000000000}"/>
          </ac:spMkLst>
        </pc:spChg>
      </pc:sldChg>
      <pc:sldChg chg="modSp add del mod">
        <pc:chgData name="Danilo Bórquez Paredes" userId="a389b8938e5de1e4" providerId="LiveId" clId="{0B1C36EC-E4C7-4E5F-95B3-D7DD087649CB}" dt="2020-04-10T05:04:05.505" v="446" actId="47"/>
        <pc:sldMkLst>
          <pc:docMk/>
          <pc:sldMk cId="1802005129" sldId="393"/>
        </pc:sldMkLst>
        <pc:spChg chg="mod">
          <ac:chgData name="Danilo Bórquez Paredes" userId="a389b8938e5de1e4" providerId="LiveId" clId="{0B1C36EC-E4C7-4E5F-95B3-D7DD087649CB}" dt="2020-04-10T04:22:38.685" v="150" actId="108"/>
          <ac:spMkLst>
            <pc:docMk/>
            <pc:sldMk cId="1802005129" sldId="393"/>
            <ac:spMk id="12" creationId="{00000000-0000-0000-0000-000000000000}"/>
          </ac:spMkLst>
        </pc:spChg>
      </pc:sldChg>
      <pc:sldChg chg="modSp add del mod setBg">
        <pc:chgData name="Danilo Bórquez Paredes" userId="a389b8938e5de1e4" providerId="LiveId" clId="{0B1C36EC-E4C7-4E5F-95B3-D7DD087649CB}" dt="2020-04-10T05:04:05.505" v="446" actId="47"/>
        <pc:sldMkLst>
          <pc:docMk/>
          <pc:sldMk cId="1982279259" sldId="394"/>
        </pc:sldMkLst>
        <pc:spChg chg="mod">
          <ac:chgData name="Danilo Bórquez Paredes" userId="a389b8938e5de1e4" providerId="LiveId" clId="{0B1C36EC-E4C7-4E5F-95B3-D7DD087649CB}" dt="2020-04-10T04:22:52.555" v="152" actId="108"/>
          <ac:spMkLst>
            <pc:docMk/>
            <pc:sldMk cId="1982279259" sldId="394"/>
            <ac:spMk id="12" creationId="{00000000-0000-0000-0000-000000000000}"/>
          </ac:spMkLst>
        </pc:spChg>
      </pc:sldChg>
      <pc:sldChg chg="modSp add del mod">
        <pc:chgData name="Danilo Bórquez Paredes" userId="a389b8938e5de1e4" providerId="LiveId" clId="{0B1C36EC-E4C7-4E5F-95B3-D7DD087649CB}" dt="2020-04-10T05:04:05.505" v="446" actId="47"/>
        <pc:sldMkLst>
          <pc:docMk/>
          <pc:sldMk cId="3586438191" sldId="395"/>
        </pc:sldMkLst>
        <pc:spChg chg="mod">
          <ac:chgData name="Danilo Bórquez Paredes" userId="a389b8938e5de1e4" providerId="LiveId" clId="{0B1C36EC-E4C7-4E5F-95B3-D7DD087649CB}" dt="2020-04-10T04:23:05.178" v="153" actId="108"/>
          <ac:spMkLst>
            <pc:docMk/>
            <pc:sldMk cId="3586438191" sldId="395"/>
            <ac:spMk id="12" creationId="{00000000-0000-0000-0000-000000000000}"/>
          </ac:spMkLst>
        </pc:spChg>
      </pc:sldChg>
      <pc:sldChg chg="modSp add del mod">
        <pc:chgData name="Danilo Bórquez Paredes" userId="a389b8938e5de1e4" providerId="LiveId" clId="{0B1C36EC-E4C7-4E5F-95B3-D7DD087649CB}" dt="2020-04-10T05:04:05.505" v="446" actId="47"/>
        <pc:sldMkLst>
          <pc:docMk/>
          <pc:sldMk cId="2160744833" sldId="396"/>
        </pc:sldMkLst>
        <pc:spChg chg="mod">
          <ac:chgData name="Danilo Bórquez Paredes" userId="a389b8938e5de1e4" providerId="LiveId" clId="{0B1C36EC-E4C7-4E5F-95B3-D7DD087649CB}" dt="2020-04-10T04:23:42.914" v="155" actId="108"/>
          <ac:spMkLst>
            <pc:docMk/>
            <pc:sldMk cId="2160744833" sldId="396"/>
            <ac:spMk id="12" creationId="{00000000-0000-0000-0000-000000000000}"/>
          </ac:spMkLst>
        </pc:spChg>
      </pc:sldChg>
      <pc:sldChg chg="modSp add del mod">
        <pc:chgData name="Danilo Bórquez Paredes" userId="a389b8938e5de1e4" providerId="LiveId" clId="{0B1C36EC-E4C7-4E5F-95B3-D7DD087649CB}" dt="2020-04-10T05:04:05.505" v="446" actId="47"/>
        <pc:sldMkLst>
          <pc:docMk/>
          <pc:sldMk cId="935674057" sldId="397"/>
        </pc:sldMkLst>
        <pc:spChg chg="mod">
          <ac:chgData name="Danilo Bórquez Paredes" userId="a389b8938e5de1e4" providerId="LiveId" clId="{0B1C36EC-E4C7-4E5F-95B3-D7DD087649CB}" dt="2020-04-10T04:23:47.465" v="156" actId="108"/>
          <ac:spMkLst>
            <pc:docMk/>
            <pc:sldMk cId="935674057" sldId="397"/>
            <ac:spMk id="12" creationId="{00000000-0000-0000-0000-000000000000}"/>
          </ac:spMkLst>
        </pc:spChg>
      </pc:sldChg>
      <pc:sldChg chg="modSp add del mod">
        <pc:chgData name="Danilo Bórquez Paredes" userId="a389b8938e5de1e4" providerId="LiveId" clId="{0B1C36EC-E4C7-4E5F-95B3-D7DD087649CB}" dt="2020-04-10T05:04:05.505" v="446" actId="47"/>
        <pc:sldMkLst>
          <pc:docMk/>
          <pc:sldMk cId="1356327195" sldId="398"/>
        </pc:sldMkLst>
        <pc:spChg chg="mod">
          <ac:chgData name="Danilo Bórquez Paredes" userId="a389b8938e5de1e4" providerId="LiveId" clId="{0B1C36EC-E4C7-4E5F-95B3-D7DD087649CB}" dt="2020-04-10T04:24:09.436" v="159" actId="108"/>
          <ac:spMkLst>
            <pc:docMk/>
            <pc:sldMk cId="1356327195" sldId="398"/>
            <ac:spMk id="12" creationId="{00000000-0000-0000-0000-000000000000}"/>
          </ac:spMkLst>
        </pc:spChg>
      </pc:sldChg>
      <pc:sldChg chg="modSp add del mod">
        <pc:chgData name="Danilo Bórquez Paredes" userId="a389b8938e5de1e4" providerId="LiveId" clId="{0B1C36EC-E4C7-4E5F-95B3-D7DD087649CB}" dt="2020-04-10T04:42:29.178" v="245" actId="47"/>
        <pc:sldMkLst>
          <pc:docMk/>
          <pc:sldMk cId="1973523093" sldId="399"/>
        </pc:sldMkLst>
        <pc:spChg chg="mod">
          <ac:chgData name="Danilo Bórquez Paredes" userId="a389b8938e5de1e4" providerId="LiveId" clId="{0B1C36EC-E4C7-4E5F-95B3-D7DD087649CB}" dt="2020-04-10T04:23:52.386" v="157" actId="108"/>
          <ac:spMkLst>
            <pc:docMk/>
            <pc:sldMk cId="1973523093" sldId="399"/>
            <ac:spMk id="12" creationId="{00000000-0000-0000-0000-000000000000}"/>
          </ac:spMkLst>
        </pc:spChg>
      </pc:sldChg>
      <pc:sldChg chg="modSp add del mod">
        <pc:chgData name="Danilo Bórquez Paredes" userId="a389b8938e5de1e4" providerId="LiveId" clId="{0B1C36EC-E4C7-4E5F-95B3-D7DD087649CB}" dt="2020-04-10T05:04:05.505" v="446" actId="47"/>
        <pc:sldMkLst>
          <pc:docMk/>
          <pc:sldMk cId="475652623" sldId="400"/>
        </pc:sldMkLst>
        <pc:spChg chg="mod">
          <ac:chgData name="Danilo Bórquez Paredes" userId="a389b8938e5de1e4" providerId="LiveId" clId="{0B1C36EC-E4C7-4E5F-95B3-D7DD087649CB}" dt="2020-04-10T04:24:18.255" v="160" actId="108"/>
          <ac:spMkLst>
            <pc:docMk/>
            <pc:sldMk cId="475652623" sldId="400"/>
            <ac:spMk id="12" creationId="{00000000-0000-0000-0000-000000000000}"/>
          </ac:spMkLst>
        </pc:spChg>
      </pc:sldChg>
      <pc:sldChg chg="modSp add del mod">
        <pc:chgData name="Danilo Bórquez Paredes" userId="a389b8938e5de1e4" providerId="LiveId" clId="{0B1C36EC-E4C7-4E5F-95B3-D7DD087649CB}" dt="2020-04-10T05:04:05.505" v="446" actId="47"/>
        <pc:sldMkLst>
          <pc:docMk/>
          <pc:sldMk cId="2536304618" sldId="401"/>
        </pc:sldMkLst>
        <pc:spChg chg="mod">
          <ac:chgData name="Danilo Bórquez Paredes" userId="a389b8938e5de1e4" providerId="LiveId" clId="{0B1C36EC-E4C7-4E5F-95B3-D7DD087649CB}" dt="2020-04-10T04:43:21.237" v="246" actId="207"/>
          <ac:spMkLst>
            <pc:docMk/>
            <pc:sldMk cId="2536304618" sldId="401"/>
            <ac:spMk id="8" creationId="{00000000-0000-0000-0000-000000000000}"/>
          </ac:spMkLst>
        </pc:spChg>
        <pc:spChg chg="mod">
          <ac:chgData name="Danilo Bórquez Paredes" userId="a389b8938e5de1e4" providerId="LiveId" clId="{0B1C36EC-E4C7-4E5F-95B3-D7DD087649CB}" dt="2020-04-10T04:24:01.930" v="158" actId="108"/>
          <ac:spMkLst>
            <pc:docMk/>
            <pc:sldMk cId="2536304618" sldId="401"/>
            <ac:spMk id="12" creationId="{00000000-0000-0000-0000-000000000000}"/>
          </ac:spMkLst>
        </pc:spChg>
      </pc:sldChg>
      <pc:sldChg chg="modSp add del mod">
        <pc:chgData name="Danilo Bórquez Paredes" userId="a389b8938e5de1e4" providerId="LiveId" clId="{0B1C36EC-E4C7-4E5F-95B3-D7DD087649CB}" dt="2020-04-10T05:04:05.505" v="446" actId="47"/>
        <pc:sldMkLst>
          <pc:docMk/>
          <pc:sldMk cId="2192220112" sldId="402"/>
        </pc:sldMkLst>
        <pc:spChg chg="mod">
          <ac:chgData name="Danilo Bórquez Paredes" userId="a389b8938e5de1e4" providerId="LiveId" clId="{0B1C36EC-E4C7-4E5F-95B3-D7DD087649CB}" dt="2020-04-10T04:43:41.527" v="247" actId="207"/>
          <ac:spMkLst>
            <pc:docMk/>
            <pc:sldMk cId="2192220112" sldId="402"/>
            <ac:spMk id="8" creationId="{00000000-0000-0000-0000-000000000000}"/>
          </ac:spMkLst>
        </pc:spChg>
        <pc:spChg chg="mod">
          <ac:chgData name="Danilo Bórquez Paredes" userId="a389b8938e5de1e4" providerId="LiveId" clId="{0B1C36EC-E4C7-4E5F-95B3-D7DD087649CB}" dt="2020-04-10T04:24:22.810" v="161" actId="108"/>
          <ac:spMkLst>
            <pc:docMk/>
            <pc:sldMk cId="2192220112" sldId="402"/>
            <ac:spMk id="12" creationId="{00000000-0000-0000-0000-000000000000}"/>
          </ac:spMkLst>
        </pc:spChg>
      </pc:sldChg>
      <pc:sldChg chg="modSp add del mod">
        <pc:chgData name="Danilo Bórquez Paredes" userId="a389b8938e5de1e4" providerId="LiveId" clId="{0B1C36EC-E4C7-4E5F-95B3-D7DD087649CB}" dt="2020-04-10T05:04:05.505" v="446" actId="47"/>
        <pc:sldMkLst>
          <pc:docMk/>
          <pc:sldMk cId="2866354201" sldId="403"/>
        </pc:sldMkLst>
        <pc:spChg chg="mod">
          <ac:chgData name="Danilo Bórquez Paredes" userId="a389b8938e5de1e4" providerId="LiveId" clId="{0B1C36EC-E4C7-4E5F-95B3-D7DD087649CB}" dt="2020-04-10T04:43:52.328" v="248" actId="207"/>
          <ac:spMkLst>
            <pc:docMk/>
            <pc:sldMk cId="2866354201" sldId="403"/>
            <ac:spMk id="6" creationId="{00000000-0000-0000-0000-000000000000}"/>
          </ac:spMkLst>
        </pc:spChg>
        <pc:spChg chg="mod">
          <ac:chgData name="Danilo Bórquez Paredes" userId="a389b8938e5de1e4" providerId="LiveId" clId="{0B1C36EC-E4C7-4E5F-95B3-D7DD087649CB}" dt="2020-04-10T04:24:27.268" v="162" actId="108"/>
          <ac:spMkLst>
            <pc:docMk/>
            <pc:sldMk cId="2866354201" sldId="403"/>
            <ac:spMk id="12" creationId="{00000000-0000-0000-0000-000000000000}"/>
          </ac:spMkLst>
        </pc:spChg>
      </pc:sldChg>
      <pc:sldChg chg="add del">
        <pc:chgData name="Danilo Bórquez Paredes" userId="a389b8938e5de1e4" providerId="LiveId" clId="{0B1C36EC-E4C7-4E5F-95B3-D7DD087649CB}" dt="2020-04-10T05:04:27.682" v="449"/>
        <pc:sldMkLst>
          <pc:docMk/>
          <pc:sldMk cId="1604623263" sldId="404"/>
        </pc:sldMkLst>
      </pc:sldChg>
      <pc:sldChg chg="modSp add del mod ord">
        <pc:chgData name="Danilo Bórquez Paredes" userId="a389b8938e5de1e4" providerId="LiveId" clId="{0B1C36EC-E4C7-4E5F-95B3-D7DD087649CB}" dt="2020-04-10T05:04:59.172" v="454"/>
        <pc:sldMkLst>
          <pc:docMk/>
          <pc:sldMk cId="3980116975" sldId="404"/>
        </pc:sldMkLst>
        <pc:spChg chg="mod">
          <ac:chgData name="Danilo Bórquez Paredes" userId="a389b8938e5de1e4" providerId="LiveId" clId="{0B1C36EC-E4C7-4E5F-95B3-D7DD087649CB}" dt="2020-04-10T04:37:33.464" v="239" actId="207"/>
          <ac:spMkLst>
            <pc:docMk/>
            <pc:sldMk cId="3980116975" sldId="404"/>
            <ac:spMk id="3" creationId="{00000000-0000-0000-0000-000000000000}"/>
          </ac:spMkLst>
        </pc:spChg>
        <pc:spChg chg="mod">
          <ac:chgData name="Danilo Bórquez Paredes" userId="a389b8938e5de1e4" providerId="LiveId" clId="{0B1C36EC-E4C7-4E5F-95B3-D7DD087649CB}" dt="2020-04-10T04:37:33.464" v="239" actId="207"/>
          <ac:spMkLst>
            <pc:docMk/>
            <pc:sldMk cId="3980116975" sldId="404"/>
            <ac:spMk id="4" creationId="{00000000-0000-0000-0000-000000000000}"/>
          </ac:spMkLst>
        </pc:spChg>
        <pc:spChg chg="mod">
          <ac:chgData name="Danilo Bórquez Paredes" userId="a389b8938e5de1e4" providerId="LiveId" clId="{0B1C36EC-E4C7-4E5F-95B3-D7DD087649CB}" dt="2020-04-10T04:34:42.055" v="205" actId="207"/>
          <ac:spMkLst>
            <pc:docMk/>
            <pc:sldMk cId="3980116975" sldId="404"/>
            <ac:spMk id="6" creationId="{00000000-0000-0000-0000-000000000000}"/>
          </ac:spMkLst>
        </pc:spChg>
        <pc:spChg chg="mod">
          <ac:chgData name="Danilo Bórquez Paredes" userId="a389b8938e5de1e4" providerId="LiveId" clId="{0B1C36EC-E4C7-4E5F-95B3-D7DD087649CB}" dt="2020-04-10T04:33:13.280" v="191" actId="207"/>
          <ac:spMkLst>
            <pc:docMk/>
            <pc:sldMk cId="3980116975" sldId="404"/>
            <ac:spMk id="8" creationId="{00000000-0000-0000-0000-000000000000}"/>
          </ac:spMkLst>
        </pc:spChg>
        <pc:spChg chg="mod">
          <ac:chgData name="Danilo Bórquez Paredes" userId="a389b8938e5de1e4" providerId="LiveId" clId="{0B1C36EC-E4C7-4E5F-95B3-D7DD087649CB}" dt="2020-04-10T04:37:33.464" v="239" actId="207"/>
          <ac:spMkLst>
            <pc:docMk/>
            <pc:sldMk cId="3980116975" sldId="404"/>
            <ac:spMk id="9" creationId="{00000000-0000-0000-0000-000000000000}"/>
          </ac:spMkLst>
        </pc:spChg>
        <pc:spChg chg="mod">
          <ac:chgData name="Danilo Bórquez Paredes" userId="a389b8938e5de1e4" providerId="LiveId" clId="{0B1C36EC-E4C7-4E5F-95B3-D7DD087649CB}" dt="2020-04-10T04:37:33.464" v="239" actId="207"/>
          <ac:spMkLst>
            <pc:docMk/>
            <pc:sldMk cId="3980116975" sldId="404"/>
            <ac:spMk id="10" creationId="{00000000-0000-0000-0000-000000000000}"/>
          </ac:spMkLst>
        </pc:spChg>
      </pc:sldChg>
      <pc:sldChg chg="addSp modSp add del ord">
        <pc:chgData name="Danilo Bórquez Paredes" userId="a389b8938e5de1e4" providerId="LiveId" clId="{0B1C36EC-E4C7-4E5F-95B3-D7DD087649CB}" dt="2020-04-17T15:06:27.810" v="1575"/>
        <pc:sldMkLst>
          <pc:docMk/>
          <pc:sldMk cId="728188528" sldId="405"/>
        </pc:sldMkLst>
        <pc:spChg chg="mod">
          <ac:chgData name="Danilo Bórquez Paredes" userId="a389b8938e5de1e4" providerId="LiveId" clId="{0B1C36EC-E4C7-4E5F-95B3-D7DD087649CB}" dt="2020-04-10T04:37:28.750" v="238" actId="207"/>
          <ac:spMkLst>
            <pc:docMk/>
            <pc:sldMk cId="728188528" sldId="405"/>
            <ac:spMk id="3" creationId="{00000000-0000-0000-0000-000000000000}"/>
          </ac:spMkLst>
        </pc:spChg>
        <pc:spChg chg="mod">
          <ac:chgData name="Danilo Bórquez Paredes" userId="a389b8938e5de1e4" providerId="LiveId" clId="{0B1C36EC-E4C7-4E5F-95B3-D7DD087649CB}" dt="2020-04-10T04:37:28.750" v="238" actId="207"/>
          <ac:spMkLst>
            <pc:docMk/>
            <pc:sldMk cId="728188528" sldId="405"/>
            <ac:spMk id="4" creationId="{00000000-0000-0000-0000-000000000000}"/>
          </ac:spMkLst>
        </pc:spChg>
        <pc:spChg chg="mod">
          <ac:chgData name="Danilo Bórquez Paredes" userId="a389b8938e5de1e4" providerId="LiveId" clId="{0B1C36EC-E4C7-4E5F-95B3-D7DD087649CB}" dt="2020-04-10T04:34:46.708" v="206" actId="207"/>
          <ac:spMkLst>
            <pc:docMk/>
            <pc:sldMk cId="728188528" sldId="405"/>
            <ac:spMk id="6" creationId="{00000000-0000-0000-0000-000000000000}"/>
          </ac:spMkLst>
        </pc:spChg>
        <pc:spChg chg="mod">
          <ac:chgData name="Danilo Bórquez Paredes" userId="a389b8938e5de1e4" providerId="LiveId" clId="{0B1C36EC-E4C7-4E5F-95B3-D7DD087649CB}" dt="2020-04-10T04:37:28.750" v="238" actId="207"/>
          <ac:spMkLst>
            <pc:docMk/>
            <pc:sldMk cId="728188528" sldId="405"/>
            <ac:spMk id="9" creationId="{00000000-0000-0000-0000-000000000000}"/>
          </ac:spMkLst>
        </pc:spChg>
        <pc:spChg chg="mod">
          <ac:chgData name="Danilo Bórquez Paredes" userId="a389b8938e5de1e4" providerId="LiveId" clId="{0B1C36EC-E4C7-4E5F-95B3-D7DD087649CB}" dt="2020-04-10T04:37:28.750" v="238" actId="207"/>
          <ac:spMkLst>
            <pc:docMk/>
            <pc:sldMk cId="728188528" sldId="405"/>
            <ac:spMk id="10" creationId="{00000000-0000-0000-0000-000000000000}"/>
          </ac:spMkLst>
        </pc:spChg>
        <pc:spChg chg="mod">
          <ac:chgData name="Danilo Bórquez Paredes" userId="a389b8938e5de1e4" providerId="LiveId" clId="{0B1C36EC-E4C7-4E5F-95B3-D7DD087649CB}" dt="2020-04-10T04:33:41.867" v="195" actId="207"/>
          <ac:spMkLst>
            <pc:docMk/>
            <pc:sldMk cId="728188528" sldId="405"/>
            <ac:spMk id="14" creationId="{00000000-0000-0000-0000-000000000000}"/>
          </ac:spMkLst>
        </pc:spChg>
        <pc:inkChg chg="add">
          <ac:chgData name="Danilo Bórquez Paredes" userId="a389b8938e5de1e4" providerId="LiveId" clId="{0B1C36EC-E4C7-4E5F-95B3-D7DD087649CB}" dt="2020-04-17T15:06:27.810" v="1575"/>
          <ac:inkMkLst>
            <pc:docMk/>
            <pc:sldMk cId="728188528" sldId="405"/>
            <ac:inkMk id="8" creationId="{0E4AB271-C852-4FFA-AC8E-D253DE2433CD}"/>
          </ac:inkMkLst>
        </pc:inkChg>
      </pc:sldChg>
      <pc:sldChg chg="add del">
        <pc:chgData name="Danilo Bórquez Paredes" userId="a389b8938e5de1e4" providerId="LiveId" clId="{0B1C36EC-E4C7-4E5F-95B3-D7DD087649CB}" dt="2020-04-10T05:04:27.682" v="449"/>
        <pc:sldMkLst>
          <pc:docMk/>
          <pc:sldMk cId="1682461488" sldId="405"/>
        </pc:sldMkLst>
      </pc:sldChg>
      <pc:sldChg chg="add del">
        <pc:chgData name="Danilo Bórquez Paredes" userId="a389b8938e5de1e4" providerId="LiveId" clId="{0B1C36EC-E4C7-4E5F-95B3-D7DD087649CB}" dt="2020-04-10T05:04:27.682" v="449"/>
        <pc:sldMkLst>
          <pc:docMk/>
          <pc:sldMk cId="2047691148" sldId="406"/>
        </pc:sldMkLst>
      </pc:sldChg>
      <pc:sldChg chg="modSp add del ord">
        <pc:chgData name="Danilo Bórquez Paredes" userId="a389b8938e5de1e4" providerId="LiveId" clId="{0B1C36EC-E4C7-4E5F-95B3-D7DD087649CB}" dt="2020-04-10T05:04:59.172" v="454"/>
        <pc:sldMkLst>
          <pc:docMk/>
          <pc:sldMk cId="4142710547" sldId="406"/>
        </pc:sldMkLst>
        <pc:spChg chg="mod">
          <ac:chgData name="Danilo Bórquez Paredes" userId="a389b8938e5de1e4" providerId="LiveId" clId="{0B1C36EC-E4C7-4E5F-95B3-D7DD087649CB}" dt="2020-04-10T04:37:22.462" v="237" actId="207"/>
          <ac:spMkLst>
            <pc:docMk/>
            <pc:sldMk cId="4142710547" sldId="406"/>
            <ac:spMk id="3" creationId="{00000000-0000-0000-0000-000000000000}"/>
          </ac:spMkLst>
        </pc:spChg>
        <pc:spChg chg="mod">
          <ac:chgData name="Danilo Bórquez Paredes" userId="a389b8938e5de1e4" providerId="LiveId" clId="{0B1C36EC-E4C7-4E5F-95B3-D7DD087649CB}" dt="2020-04-10T04:37:22.462" v="237" actId="207"/>
          <ac:spMkLst>
            <pc:docMk/>
            <pc:sldMk cId="4142710547" sldId="406"/>
            <ac:spMk id="4" creationId="{00000000-0000-0000-0000-000000000000}"/>
          </ac:spMkLst>
        </pc:spChg>
        <pc:spChg chg="mod">
          <ac:chgData name="Danilo Bórquez Paredes" userId="a389b8938e5de1e4" providerId="LiveId" clId="{0B1C36EC-E4C7-4E5F-95B3-D7DD087649CB}" dt="2020-04-10T04:34:52.392" v="207" actId="207"/>
          <ac:spMkLst>
            <pc:docMk/>
            <pc:sldMk cId="4142710547" sldId="406"/>
            <ac:spMk id="6" creationId="{00000000-0000-0000-0000-000000000000}"/>
          </ac:spMkLst>
        </pc:spChg>
        <pc:spChg chg="mod">
          <ac:chgData name="Danilo Bórquez Paredes" userId="a389b8938e5de1e4" providerId="LiveId" clId="{0B1C36EC-E4C7-4E5F-95B3-D7DD087649CB}" dt="2020-04-10T04:37:22.462" v="237" actId="207"/>
          <ac:spMkLst>
            <pc:docMk/>
            <pc:sldMk cId="4142710547" sldId="406"/>
            <ac:spMk id="9" creationId="{00000000-0000-0000-0000-000000000000}"/>
          </ac:spMkLst>
        </pc:spChg>
        <pc:spChg chg="mod">
          <ac:chgData name="Danilo Bórquez Paredes" userId="a389b8938e5de1e4" providerId="LiveId" clId="{0B1C36EC-E4C7-4E5F-95B3-D7DD087649CB}" dt="2020-04-10T04:37:22.462" v="237" actId="207"/>
          <ac:spMkLst>
            <pc:docMk/>
            <pc:sldMk cId="4142710547" sldId="406"/>
            <ac:spMk id="10" creationId="{00000000-0000-0000-0000-000000000000}"/>
          </ac:spMkLst>
        </pc:spChg>
        <pc:spChg chg="mod">
          <ac:chgData name="Danilo Bórquez Paredes" userId="a389b8938e5de1e4" providerId="LiveId" clId="{0B1C36EC-E4C7-4E5F-95B3-D7DD087649CB}" dt="2020-04-10T04:34:06.302" v="201" actId="207"/>
          <ac:spMkLst>
            <pc:docMk/>
            <pc:sldMk cId="4142710547" sldId="406"/>
            <ac:spMk id="14" creationId="{00000000-0000-0000-0000-000000000000}"/>
          </ac:spMkLst>
        </pc:spChg>
      </pc:sldChg>
      <pc:sldChg chg="modSp add del mod ord">
        <pc:chgData name="Danilo Bórquez Paredes" userId="a389b8938e5de1e4" providerId="LiveId" clId="{0B1C36EC-E4C7-4E5F-95B3-D7DD087649CB}" dt="2020-04-10T05:04:59.172" v="454"/>
        <pc:sldMkLst>
          <pc:docMk/>
          <pc:sldMk cId="3542289383" sldId="407"/>
        </pc:sldMkLst>
        <pc:spChg chg="mod">
          <ac:chgData name="Danilo Bórquez Paredes" userId="a389b8938e5de1e4" providerId="LiveId" clId="{0B1C36EC-E4C7-4E5F-95B3-D7DD087649CB}" dt="2020-04-10T04:37:14.277" v="236" actId="207"/>
          <ac:spMkLst>
            <pc:docMk/>
            <pc:sldMk cId="3542289383" sldId="407"/>
            <ac:spMk id="3" creationId="{00000000-0000-0000-0000-000000000000}"/>
          </ac:spMkLst>
        </pc:spChg>
        <pc:spChg chg="mod">
          <ac:chgData name="Danilo Bórquez Paredes" userId="a389b8938e5de1e4" providerId="LiveId" clId="{0B1C36EC-E4C7-4E5F-95B3-D7DD087649CB}" dt="2020-04-10T04:37:14.277" v="236" actId="207"/>
          <ac:spMkLst>
            <pc:docMk/>
            <pc:sldMk cId="3542289383" sldId="407"/>
            <ac:spMk id="4" creationId="{00000000-0000-0000-0000-000000000000}"/>
          </ac:spMkLst>
        </pc:spChg>
        <pc:spChg chg="mod">
          <ac:chgData name="Danilo Bórquez Paredes" userId="a389b8938e5de1e4" providerId="LiveId" clId="{0B1C36EC-E4C7-4E5F-95B3-D7DD087649CB}" dt="2020-04-10T04:35:02.629" v="211" actId="207"/>
          <ac:spMkLst>
            <pc:docMk/>
            <pc:sldMk cId="3542289383" sldId="407"/>
            <ac:spMk id="6" creationId="{00000000-0000-0000-0000-000000000000}"/>
          </ac:spMkLst>
        </pc:spChg>
        <pc:spChg chg="mod">
          <ac:chgData name="Danilo Bórquez Paredes" userId="a389b8938e5de1e4" providerId="LiveId" clId="{0B1C36EC-E4C7-4E5F-95B3-D7DD087649CB}" dt="2020-04-10T04:37:14.277" v="236" actId="207"/>
          <ac:spMkLst>
            <pc:docMk/>
            <pc:sldMk cId="3542289383" sldId="407"/>
            <ac:spMk id="9" creationId="{00000000-0000-0000-0000-000000000000}"/>
          </ac:spMkLst>
        </pc:spChg>
        <pc:spChg chg="mod">
          <ac:chgData name="Danilo Bórquez Paredes" userId="a389b8938e5de1e4" providerId="LiveId" clId="{0B1C36EC-E4C7-4E5F-95B3-D7DD087649CB}" dt="2020-04-10T04:37:14.277" v="236" actId="207"/>
          <ac:spMkLst>
            <pc:docMk/>
            <pc:sldMk cId="3542289383" sldId="407"/>
            <ac:spMk id="10" creationId="{00000000-0000-0000-0000-000000000000}"/>
          </ac:spMkLst>
        </pc:spChg>
        <pc:spChg chg="mod">
          <ac:chgData name="Danilo Bórquez Paredes" userId="a389b8938e5de1e4" providerId="LiveId" clId="{0B1C36EC-E4C7-4E5F-95B3-D7DD087649CB}" dt="2020-04-10T04:34:19.520" v="204" actId="207"/>
          <ac:spMkLst>
            <pc:docMk/>
            <pc:sldMk cId="3542289383" sldId="407"/>
            <ac:spMk id="14" creationId="{00000000-0000-0000-0000-000000000000}"/>
          </ac:spMkLst>
        </pc:spChg>
      </pc:sldChg>
      <pc:sldChg chg="add del">
        <pc:chgData name="Danilo Bórquez Paredes" userId="a389b8938e5de1e4" providerId="LiveId" clId="{0B1C36EC-E4C7-4E5F-95B3-D7DD087649CB}" dt="2020-04-10T05:04:27.682" v="449"/>
        <pc:sldMkLst>
          <pc:docMk/>
          <pc:sldMk cId="4228939184" sldId="407"/>
        </pc:sldMkLst>
      </pc:sldChg>
      <pc:sldChg chg="modSp add del ord">
        <pc:chgData name="Danilo Bórquez Paredes" userId="a389b8938e5de1e4" providerId="LiveId" clId="{0B1C36EC-E4C7-4E5F-95B3-D7DD087649CB}" dt="2020-04-10T05:04:59.172" v="454"/>
        <pc:sldMkLst>
          <pc:docMk/>
          <pc:sldMk cId="208336978" sldId="408"/>
        </pc:sldMkLst>
        <pc:spChg chg="mod">
          <ac:chgData name="Danilo Bórquez Paredes" userId="a389b8938e5de1e4" providerId="LiveId" clId="{0B1C36EC-E4C7-4E5F-95B3-D7DD087649CB}" dt="2020-04-10T04:37:08.292" v="235" actId="207"/>
          <ac:spMkLst>
            <pc:docMk/>
            <pc:sldMk cId="208336978" sldId="408"/>
            <ac:spMk id="3" creationId="{00000000-0000-0000-0000-000000000000}"/>
          </ac:spMkLst>
        </pc:spChg>
        <pc:spChg chg="mod">
          <ac:chgData name="Danilo Bórquez Paredes" userId="a389b8938e5de1e4" providerId="LiveId" clId="{0B1C36EC-E4C7-4E5F-95B3-D7DD087649CB}" dt="2020-04-10T04:37:08.292" v="235" actId="207"/>
          <ac:spMkLst>
            <pc:docMk/>
            <pc:sldMk cId="208336978" sldId="408"/>
            <ac:spMk id="4" creationId="{00000000-0000-0000-0000-000000000000}"/>
          </ac:spMkLst>
        </pc:spChg>
        <pc:spChg chg="mod">
          <ac:chgData name="Danilo Bórquez Paredes" userId="a389b8938e5de1e4" providerId="LiveId" clId="{0B1C36EC-E4C7-4E5F-95B3-D7DD087649CB}" dt="2020-04-10T04:35:08.223" v="212" actId="207"/>
          <ac:spMkLst>
            <pc:docMk/>
            <pc:sldMk cId="208336978" sldId="408"/>
            <ac:spMk id="6" creationId="{00000000-0000-0000-0000-000000000000}"/>
          </ac:spMkLst>
        </pc:spChg>
        <pc:spChg chg="mod">
          <ac:chgData name="Danilo Bórquez Paredes" userId="a389b8938e5de1e4" providerId="LiveId" clId="{0B1C36EC-E4C7-4E5F-95B3-D7DD087649CB}" dt="2020-04-10T04:37:08.292" v="235" actId="207"/>
          <ac:spMkLst>
            <pc:docMk/>
            <pc:sldMk cId="208336978" sldId="408"/>
            <ac:spMk id="9" creationId="{00000000-0000-0000-0000-000000000000}"/>
          </ac:spMkLst>
        </pc:spChg>
        <pc:spChg chg="mod">
          <ac:chgData name="Danilo Bórquez Paredes" userId="a389b8938e5de1e4" providerId="LiveId" clId="{0B1C36EC-E4C7-4E5F-95B3-D7DD087649CB}" dt="2020-04-10T04:37:08.292" v="235" actId="207"/>
          <ac:spMkLst>
            <pc:docMk/>
            <pc:sldMk cId="208336978" sldId="408"/>
            <ac:spMk id="10" creationId="{00000000-0000-0000-0000-000000000000}"/>
          </ac:spMkLst>
        </pc:spChg>
        <pc:spChg chg="mod">
          <ac:chgData name="Danilo Bórquez Paredes" userId="a389b8938e5de1e4" providerId="LiveId" clId="{0B1C36EC-E4C7-4E5F-95B3-D7DD087649CB}" dt="2020-04-10T04:35:39.854" v="219" actId="207"/>
          <ac:spMkLst>
            <pc:docMk/>
            <pc:sldMk cId="208336978" sldId="408"/>
            <ac:spMk id="14" creationId="{00000000-0000-0000-0000-000000000000}"/>
          </ac:spMkLst>
        </pc:spChg>
        <pc:spChg chg="mod">
          <ac:chgData name="Danilo Bórquez Paredes" userId="a389b8938e5de1e4" providerId="LiveId" clId="{0B1C36EC-E4C7-4E5F-95B3-D7DD087649CB}" dt="2020-04-10T04:37:08.292" v="235" actId="207"/>
          <ac:spMkLst>
            <pc:docMk/>
            <pc:sldMk cId="208336978" sldId="408"/>
            <ac:spMk id="23" creationId="{00000000-0000-0000-0000-000000000000}"/>
          </ac:spMkLst>
        </pc:spChg>
      </pc:sldChg>
      <pc:sldChg chg="add del">
        <pc:chgData name="Danilo Bórquez Paredes" userId="a389b8938e5de1e4" providerId="LiveId" clId="{0B1C36EC-E4C7-4E5F-95B3-D7DD087649CB}" dt="2020-04-10T05:04:27.682" v="449"/>
        <pc:sldMkLst>
          <pc:docMk/>
          <pc:sldMk cId="1800735346" sldId="408"/>
        </pc:sldMkLst>
      </pc:sldChg>
      <pc:sldChg chg="addSp modSp add del ord">
        <pc:chgData name="Danilo Bórquez Paredes" userId="a389b8938e5de1e4" providerId="LiveId" clId="{0B1C36EC-E4C7-4E5F-95B3-D7DD087649CB}" dt="2020-04-17T15:06:27.810" v="1575"/>
        <pc:sldMkLst>
          <pc:docMk/>
          <pc:sldMk cId="459242381" sldId="409"/>
        </pc:sldMkLst>
        <pc:spChg chg="mod">
          <ac:chgData name="Danilo Bórquez Paredes" userId="a389b8938e5de1e4" providerId="LiveId" clId="{0B1C36EC-E4C7-4E5F-95B3-D7DD087649CB}" dt="2020-04-10T04:37:01.107" v="234" actId="207"/>
          <ac:spMkLst>
            <pc:docMk/>
            <pc:sldMk cId="459242381" sldId="409"/>
            <ac:spMk id="3" creationId="{00000000-0000-0000-0000-000000000000}"/>
          </ac:spMkLst>
        </pc:spChg>
        <pc:spChg chg="mod">
          <ac:chgData name="Danilo Bórquez Paredes" userId="a389b8938e5de1e4" providerId="LiveId" clId="{0B1C36EC-E4C7-4E5F-95B3-D7DD087649CB}" dt="2020-04-10T04:37:01.107" v="234" actId="207"/>
          <ac:spMkLst>
            <pc:docMk/>
            <pc:sldMk cId="459242381" sldId="409"/>
            <ac:spMk id="4" creationId="{00000000-0000-0000-0000-000000000000}"/>
          </ac:spMkLst>
        </pc:spChg>
        <pc:spChg chg="mod">
          <ac:chgData name="Danilo Bórquez Paredes" userId="a389b8938e5de1e4" providerId="LiveId" clId="{0B1C36EC-E4C7-4E5F-95B3-D7DD087649CB}" dt="2020-04-10T04:35:18.885" v="214" actId="207"/>
          <ac:spMkLst>
            <pc:docMk/>
            <pc:sldMk cId="459242381" sldId="409"/>
            <ac:spMk id="6" creationId="{00000000-0000-0000-0000-000000000000}"/>
          </ac:spMkLst>
        </pc:spChg>
        <pc:spChg chg="mod">
          <ac:chgData name="Danilo Bórquez Paredes" userId="a389b8938e5de1e4" providerId="LiveId" clId="{0B1C36EC-E4C7-4E5F-95B3-D7DD087649CB}" dt="2020-04-10T04:37:01.107" v="234" actId="207"/>
          <ac:spMkLst>
            <pc:docMk/>
            <pc:sldMk cId="459242381" sldId="409"/>
            <ac:spMk id="9" creationId="{00000000-0000-0000-0000-000000000000}"/>
          </ac:spMkLst>
        </pc:spChg>
        <pc:spChg chg="mod">
          <ac:chgData name="Danilo Bórquez Paredes" userId="a389b8938e5de1e4" providerId="LiveId" clId="{0B1C36EC-E4C7-4E5F-95B3-D7DD087649CB}" dt="2020-04-10T04:37:01.107" v="234" actId="207"/>
          <ac:spMkLst>
            <pc:docMk/>
            <pc:sldMk cId="459242381" sldId="409"/>
            <ac:spMk id="10" creationId="{00000000-0000-0000-0000-000000000000}"/>
          </ac:spMkLst>
        </pc:spChg>
        <pc:spChg chg="mod">
          <ac:chgData name="Danilo Bórquez Paredes" userId="a389b8938e5de1e4" providerId="LiveId" clId="{0B1C36EC-E4C7-4E5F-95B3-D7DD087649CB}" dt="2020-04-10T04:35:54.905" v="223" actId="207"/>
          <ac:spMkLst>
            <pc:docMk/>
            <pc:sldMk cId="459242381" sldId="409"/>
            <ac:spMk id="14" creationId="{00000000-0000-0000-0000-000000000000}"/>
          </ac:spMkLst>
        </pc:spChg>
        <pc:spChg chg="mod">
          <ac:chgData name="Danilo Bórquez Paredes" userId="a389b8938e5de1e4" providerId="LiveId" clId="{0B1C36EC-E4C7-4E5F-95B3-D7DD087649CB}" dt="2020-04-10T04:37:01.107" v="234" actId="207"/>
          <ac:spMkLst>
            <pc:docMk/>
            <pc:sldMk cId="459242381" sldId="409"/>
            <ac:spMk id="24" creationId="{00000000-0000-0000-0000-000000000000}"/>
          </ac:spMkLst>
        </pc:spChg>
        <pc:inkChg chg="add">
          <ac:chgData name="Danilo Bórquez Paredes" userId="a389b8938e5de1e4" providerId="LiveId" clId="{0B1C36EC-E4C7-4E5F-95B3-D7DD087649CB}" dt="2020-04-17T15:06:27.810" v="1575"/>
          <ac:inkMkLst>
            <pc:docMk/>
            <pc:sldMk cId="459242381" sldId="409"/>
            <ac:inkMk id="8" creationId="{13B41E97-C5EA-444E-A475-9251586735E0}"/>
          </ac:inkMkLst>
        </pc:inkChg>
      </pc:sldChg>
      <pc:sldChg chg="add del">
        <pc:chgData name="Danilo Bórquez Paredes" userId="a389b8938e5de1e4" providerId="LiveId" clId="{0B1C36EC-E4C7-4E5F-95B3-D7DD087649CB}" dt="2020-04-10T05:04:27.682" v="449"/>
        <pc:sldMkLst>
          <pc:docMk/>
          <pc:sldMk cId="2862840478" sldId="409"/>
        </pc:sldMkLst>
      </pc:sldChg>
      <pc:sldChg chg="modSp add del ord">
        <pc:chgData name="Danilo Bórquez Paredes" userId="a389b8938e5de1e4" providerId="LiveId" clId="{0B1C36EC-E4C7-4E5F-95B3-D7DD087649CB}" dt="2020-04-10T05:04:59.172" v="454"/>
        <pc:sldMkLst>
          <pc:docMk/>
          <pc:sldMk cId="962753333" sldId="410"/>
        </pc:sldMkLst>
        <pc:spChg chg="mod">
          <ac:chgData name="Danilo Bórquez Paredes" userId="a389b8938e5de1e4" providerId="LiveId" clId="{0B1C36EC-E4C7-4E5F-95B3-D7DD087649CB}" dt="2020-04-10T04:36:55.299" v="233" actId="207"/>
          <ac:spMkLst>
            <pc:docMk/>
            <pc:sldMk cId="962753333" sldId="410"/>
            <ac:spMk id="3" creationId="{00000000-0000-0000-0000-000000000000}"/>
          </ac:spMkLst>
        </pc:spChg>
        <pc:spChg chg="mod">
          <ac:chgData name="Danilo Bórquez Paredes" userId="a389b8938e5de1e4" providerId="LiveId" clId="{0B1C36EC-E4C7-4E5F-95B3-D7DD087649CB}" dt="2020-04-10T04:36:55.299" v="233" actId="207"/>
          <ac:spMkLst>
            <pc:docMk/>
            <pc:sldMk cId="962753333" sldId="410"/>
            <ac:spMk id="4" creationId="{00000000-0000-0000-0000-000000000000}"/>
          </ac:spMkLst>
        </pc:spChg>
        <pc:spChg chg="mod">
          <ac:chgData name="Danilo Bórquez Paredes" userId="a389b8938e5de1e4" providerId="LiveId" clId="{0B1C36EC-E4C7-4E5F-95B3-D7DD087649CB}" dt="2020-04-10T04:35:15.330" v="213" actId="207"/>
          <ac:spMkLst>
            <pc:docMk/>
            <pc:sldMk cId="962753333" sldId="410"/>
            <ac:spMk id="6" creationId="{00000000-0000-0000-0000-000000000000}"/>
          </ac:spMkLst>
        </pc:spChg>
        <pc:spChg chg="mod">
          <ac:chgData name="Danilo Bórquez Paredes" userId="a389b8938e5de1e4" providerId="LiveId" clId="{0B1C36EC-E4C7-4E5F-95B3-D7DD087649CB}" dt="2020-04-10T04:36:55.299" v="233" actId="207"/>
          <ac:spMkLst>
            <pc:docMk/>
            <pc:sldMk cId="962753333" sldId="410"/>
            <ac:spMk id="9" creationId="{00000000-0000-0000-0000-000000000000}"/>
          </ac:spMkLst>
        </pc:spChg>
        <pc:spChg chg="mod">
          <ac:chgData name="Danilo Bórquez Paredes" userId="a389b8938e5de1e4" providerId="LiveId" clId="{0B1C36EC-E4C7-4E5F-95B3-D7DD087649CB}" dt="2020-04-10T04:36:55.299" v="233" actId="207"/>
          <ac:spMkLst>
            <pc:docMk/>
            <pc:sldMk cId="962753333" sldId="410"/>
            <ac:spMk id="10" creationId="{00000000-0000-0000-0000-000000000000}"/>
          </ac:spMkLst>
        </pc:spChg>
        <pc:spChg chg="mod">
          <ac:chgData name="Danilo Bórquez Paredes" userId="a389b8938e5de1e4" providerId="LiveId" clId="{0B1C36EC-E4C7-4E5F-95B3-D7DD087649CB}" dt="2020-04-10T04:36:11.692" v="227" actId="207"/>
          <ac:spMkLst>
            <pc:docMk/>
            <pc:sldMk cId="962753333" sldId="410"/>
            <ac:spMk id="14" creationId="{00000000-0000-0000-0000-000000000000}"/>
          </ac:spMkLst>
        </pc:spChg>
        <pc:spChg chg="mod">
          <ac:chgData name="Danilo Bórquez Paredes" userId="a389b8938e5de1e4" providerId="LiveId" clId="{0B1C36EC-E4C7-4E5F-95B3-D7DD087649CB}" dt="2020-04-10T04:36:55.299" v="233" actId="207"/>
          <ac:spMkLst>
            <pc:docMk/>
            <pc:sldMk cId="962753333" sldId="410"/>
            <ac:spMk id="24" creationId="{00000000-0000-0000-0000-000000000000}"/>
          </ac:spMkLst>
        </pc:spChg>
      </pc:sldChg>
      <pc:sldChg chg="add del">
        <pc:chgData name="Danilo Bórquez Paredes" userId="a389b8938e5de1e4" providerId="LiveId" clId="{0B1C36EC-E4C7-4E5F-95B3-D7DD087649CB}" dt="2020-04-10T05:04:27.682" v="449"/>
        <pc:sldMkLst>
          <pc:docMk/>
          <pc:sldMk cId="3622933272" sldId="410"/>
        </pc:sldMkLst>
      </pc:sldChg>
      <pc:sldChg chg="addSp modSp add del ord">
        <pc:chgData name="Danilo Bórquez Paredes" userId="a389b8938e5de1e4" providerId="LiveId" clId="{0B1C36EC-E4C7-4E5F-95B3-D7DD087649CB}" dt="2020-04-17T15:06:27.810" v="1575"/>
        <pc:sldMkLst>
          <pc:docMk/>
          <pc:sldMk cId="659342943" sldId="411"/>
        </pc:sldMkLst>
        <pc:spChg chg="mod">
          <ac:chgData name="Danilo Bórquez Paredes" userId="a389b8938e5de1e4" providerId="LiveId" clId="{0B1C36EC-E4C7-4E5F-95B3-D7DD087649CB}" dt="2020-04-10T04:36:49.627" v="232" actId="207"/>
          <ac:spMkLst>
            <pc:docMk/>
            <pc:sldMk cId="659342943" sldId="411"/>
            <ac:spMk id="3" creationId="{00000000-0000-0000-0000-000000000000}"/>
          </ac:spMkLst>
        </pc:spChg>
        <pc:spChg chg="mod">
          <ac:chgData name="Danilo Bórquez Paredes" userId="a389b8938e5de1e4" providerId="LiveId" clId="{0B1C36EC-E4C7-4E5F-95B3-D7DD087649CB}" dt="2020-04-10T04:36:49.627" v="232" actId="207"/>
          <ac:spMkLst>
            <pc:docMk/>
            <pc:sldMk cId="659342943" sldId="411"/>
            <ac:spMk id="4" creationId="{00000000-0000-0000-0000-000000000000}"/>
          </ac:spMkLst>
        </pc:spChg>
        <pc:spChg chg="mod">
          <ac:chgData name="Danilo Bórquez Paredes" userId="a389b8938e5de1e4" providerId="LiveId" clId="{0B1C36EC-E4C7-4E5F-95B3-D7DD087649CB}" dt="2020-04-10T04:35:23.064" v="215" actId="207"/>
          <ac:spMkLst>
            <pc:docMk/>
            <pc:sldMk cId="659342943" sldId="411"/>
            <ac:spMk id="6" creationId="{00000000-0000-0000-0000-000000000000}"/>
          </ac:spMkLst>
        </pc:spChg>
        <pc:spChg chg="mod">
          <ac:chgData name="Danilo Bórquez Paredes" userId="a389b8938e5de1e4" providerId="LiveId" clId="{0B1C36EC-E4C7-4E5F-95B3-D7DD087649CB}" dt="2020-04-10T04:36:49.627" v="232" actId="207"/>
          <ac:spMkLst>
            <pc:docMk/>
            <pc:sldMk cId="659342943" sldId="411"/>
            <ac:spMk id="9" creationId="{00000000-0000-0000-0000-000000000000}"/>
          </ac:spMkLst>
        </pc:spChg>
        <pc:spChg chg="mod">
          <ac:chgData name="Danilo Bórquez Paredes" userId="a389b8938e5de1e4" providerId="LiveId" clId="{0B1C36EC-E4C7-4E5F-95B3-D7DD087649CB}" dt="2020-04-10T04:36:49.627" v="232" actId="207"/>
          <ac:spMkLst>
            <pc:docMk/>
            <pc:sldMk cId="659342943" sldId="411"/>
            <ac:spMk id="10" creationId="{00000000-0000-0000-0000-000000000000}"/>
          </ac:spMkLst>
        </pc:spChg>
        <pc:spChg chg="mod">
          <ac:chgData name="Danilo Bórquez Paredes" userId="a389b8938e5de1e4" providerId="LiveId" clId="{0B1C36EC-E4C7-4E5F-95B3-D7DD087649CB}" dt="2020-04-10T04:36:27.582" v="231" actId="207"/>
          <ac:spMkLst>
            <pc:docMk/>
            <pc:sldMk cId="659342943" sldId="411"/>
            <ac:spMk id="14" creationId="{00000000-0000-0000-0000-000000000000}"/>
          </ac:spMkLst>
        </pc:spChg>
        <pc:spChg chg="mod">
          <ac:chgData name="Danilo Bórquez Paredes" userId="a389b8938e5de1e4" providerId="LiveId" clId="{0B1C36EC-E4C7-4E5F-95B3-D7DD087649CB}" dt="2020-04-10T04:36:49.627" v="232" actId="207"/>
          <ac:spMkLst>
            <pc:docMk/>
            <pc:sldMk cId="659342943" sldId="411"/>
            <ac:spMk id="24" creationId="{00000000-0000-0000-0000-000000000000}"/>
          </ac:spMkLst>
        </pc:spChg>
        <pc:inkChg chg="add">
          <ac:chgData name="Danilo Bórquez Paredes" userId="a389b8938e5de1e4" providerId="LiveId" clId="{0B1C36EC-E4C7-4E5F-95B3-D7DD087649CB}" dt="2020-04-17T15:06:27.810" v="1575"/>
          <ac:inkMkLst>
            <pc:docMk/>
            <pc:sldMk cId="659342943" sldId="411"/>
            <ac:inkMk id="16" creationId="{C0DC6B09-0802-487F-8A2B-7441142FAD46}"/>
          </ac:inkMkLst>
        </pc:inkChg>
      </pc:sldChg>
      <pc:sldChg chg="add del">
        <pc:chgData name="Danilo Bórquez Paredes" userId="a389b8938e5de1e4" providerId="LiveId" clId="{0B1C36EC-E4C7-4E5F-95B3-D7DD087649CB}" dt="2020-04-10T05:04:27.682" v="449"/>
        <pc:sldMkLst>
          <pc:docMk/>
          <pc:sldMk cId="2381116728" sldId="411"/>
        </pc:sldMkLst>
      </pc:sldChg>
      <pc:sldChg chg="modSp add mod">
        <pc:chgData name="Danilo Bórquez Paredes" userId="a389b8938e5de1e4" providerId="LiveId" clId="{0B1C36EC-E4C7-4E5F-95B3-D7DD087649CB}" dt="2020-04-10T05:05:52.071" v="469"/>
        <pc:sldMkLst>
          <pc:docMk/>
          <pc:sldMk cId="4071685296" sldId="412"/>
        </pc:sldMkLst>
        <pc:spChg chg="mod">
          <ac:chgData name="Danilo Bórquez Paredes" userId="a389b8938e5de1e4" providerId="LiveId" clId="{0B1C36EC-E4C7-4E5F-95B3-D7DD087649CB}" dt="2020-04-10T04:45:53.955" v="257" actId="20577"/>
          <ac:spMkLst>
            <pc:docMk/>
            <pc:sldMk cId="4071685296" sldId="412"/>
            <ac:spMk id="12" creationId="{00000000-0000-0000-0000-000000000000}"/>
          </ac:spMkLst>
        </pc:spChg>
        <pc:spChg chg="mod">
          <ac:chgData name="Danilo Bórquez Paredes" userId="a389b8938e5de1e4" providerId="LiveId" clId="{0B1C36EC-E4C7-4E5F-95B3-D7DD087649CB}" dt="2020-04-10T05:05:52.071" v="469"/>
          <ac:spMkLst>
            <pc:docMk/>
            <pc:sldMk cId="4071685296" sldId="412"/>
            <ac:spMk id="13" creationId="{00000000-0000-0000-0000-000000000000}"/>
          </ac:spMkLst>
        </pc:spChg>
      </pc:sldChg>
      <pc:sldChg chg="delSp modSp add mod">
        <pc:chgData name="Danilo Bórquez Paredes" userId="a389b8938e5de1e4" providerId="LiveId" clId="{0B1C36EC-E4C7-4E5F-95B3-D7DD087649CB}" dt="2020-04-10T05:06:00.889" v="470"/>
        <pc:sldMkLst>
          <pc:docMk/>
          <pc:sldMk cId="2647521865" sldId="413"/>
        </pc:sldMkLst>
        <pc:spChg chg="mod">
          <ac:chgData name="Danilo Bórquez Paredes" userId="a389b8938e5de1e4" providerId="LiveId" clId="{0B1C36EC-E4C7-4E5F-95B3-D7DD087649CB}" dt="2020-04-10T04:51:14.324" v="301" actId="207"/>
          <ac:spMkLst>
            <pc:docMk/>
            <pc:sldMk cId="2647521865" sldId="413"/>
            <ac:spMk id="4" creationId="{00000000-0000-0000-0000-000000000000}"/>
          </ac:spMkLst>
        </pc:spChg>
        <pc:spChg chg="mod">
          <ac:chgData name="Danilo Bórquez Paredes" userId="a389b8938e5de1e4" providerId="LiveId" clId="{0B1C36EC-E4C7-4E5F-95B3-D7DD087649CB}" dt="2020-04-10T04:45:59.784" v="263" actId="20577"/>
          <ac:spMkLst>
            <pc:docMk/>
            <pc:sldMk cId="2647521865" sldId="413"/>
            <ac:spMk id="12" creationId="{00000000-0000-0000-0000-000000000000}"/>
          </ac:spMkLst>
        </pc:spChg>
        <pc:spChg chg="mod">
          <ac:chgData name="Danilo Bórquez Paredes" userId="a389b8938e5de1e4" providerId="LiveId" clId="{0B1C36EC-E4C7-4E5F-95B3-D7DD087649CB}" dt="2020-04-10T05:06:00.889" v="470"/>
          <ac:spMkLst>
            <pc:docMk/>
            <pc:sldMk cId="2647521865" sldId="413"/>
            <ac:spMk id="13" creationId="{00000000-0000-0000-0000-000000000000}"/>
          </ac:spMkLst>
        </pc:spChg>
        <pc:spChg chg="del">
          <ac:chgData name="Danilo Bórquez Paredes" userId="a389b8938e5de1e4" providerId="LiveId" clId="{0B1C36EC-E4C7-4E5F-95B3-D7DD087649CB}" dt="2020-04-10T04:48:30.308" v="281" actId="478"/>
          <ac:spMkLst>
            <pc:docMk/>
            <pc:sldMk cId="2647521865" sldId="413"/>
            <ac:spMk id="15" creationId="{00000000-0000-0000-0000-000000000000}"/>
          </ac:spMkLst>
        </pc:spChg>
        <pc:spChg chg="mod">
          <ac:chgData name="Danilo Bórquez Paredes" userId="a389b8938e5de1e4" providerId="LiveId" clId="{0B1C36EC-E4C7-4E5F-95B3-D7DD087649CB}" dt="2020-04-10T04:50:44.410" v="299" actId="14100"/>
          <ac:spMkLst>
            <pc:docMk/>
            <pc:sldMk cId="2647521865" sldId="413"/>
            <ac:spMk id="17" creationId="{00000000-0000-0000-0000-000000000000}"/>
          </ac:spMkLst>
        </pc:spChg>
        <pc:cxnChg chg="del mod">
          <ac:chgData name="Danilo Bórquez Paredes" userId="a389b8938e5de1e4" providerId="LiveId" clId="{0B1C36EC-E4C7-4E5F-95B3-D7DD087649CB}" dt="2020-04-10T04:48:31.492" v="282" actId="478"/>
          <ac:cxnSpMkLst>
            <pc:docMk/>
            <pc:sldMk cId="2647521865" sldId="413"/>
            <ac:cxnSpMk id="11" creationId="{00000000-0000-0000-0000-000000000000}"/>
          </ac:cxnSpMkLst>
        </pc:cxnChg>
      </pc:sldChg>
      <pc:sldChg chg="addSp modSp add">
        <pc:chgData name="Danilo Bórquez Paredes" userId="a389b8938e5de1e4" providerId="LiveId" clId="{0B1C36EC-E4C7-4E5F-95B3-D7DD087649CB}" dt="2020-04-17T15:06:27.810" v="1575"/>
        <pc:sldMkLst>
          <pc:docMk/>
          <pc:sldMk cId="2096928422" sldId="414"/>
        </pc:sldMkLst>
        <pc:spChg chg="mod">
          <ac:chgData name="Danilo Bórquez Paredes" userId="a389b8938e5de1e4" providerId="LiveId" clId="{0B1C36EC-E4C7-4E5F-95B3-D7DD087649CB}" dt="2020-04-10T05:07:23.038" v="494"/>
          <ac:spMkLst>
            <pc:docMk/>
            <pc:sldMk cId="2096928422" sldId="414"/>
            <ac:spMk id="13" creationId="{00000000-0000-0000-0000-000000000000}"/>
          </ac:spMkLst>
        </pc:spChg>
        <pc:inkChg chg="add">
          <ac:chgData name="Danilo Bórquez Paredes" userId="a389b8938e5de1e4" providerId="LiveId" clId="{0B1C36EC-E4C7-4E5F-95B3-D7DD087649CB}" dt="2020-04-17T15:06:27.810" v="1575"/>
          <ac:inkMkLst>
            <pc:docMk/>
            <pc:sldMk cId="2096928422" sldId="414"/>
            <ac:inkMk id="9" creationId="{CD8DE5C1-BD1F-4864-9DC4-6F2135EADFF0}"/>
          </ac:inkMkLst>
        </pc:inkChg>
      </pc:sldChg>
      <pc:sldChg chg="addSp modSp add setBg">
        <pc:chgData name="Danilo Bórquez Paredes" userId="a389b8938e5de1e4" providerId="LiveId" clId="{0B1C36EC-E4C7-4E5F-95B3-D7DD087649CB}" dt="2020-04-17T15:06:27.810" v="1575"/>
        <pc:sldMkLst>
          <pc:docMk/>
          <pc:sldMk cId="2238973869" sldId="415"/>
        </pc:sldMkLst>
        <pc:spChg chg="mod">
          <ac:chgData name="Danilo Bórquez Paredes" userId="a389b8938e5de1e4" providerId="LiveId" clId="{0B1C36EC-E4C7-4E5F-95B3-D7DD087649CB}" dt="2020-04-10T05:07:26.054" v="495"/>
          <ac:spMkLst>
            <pc:docMk/>
            <pc:sldMk cId="2238973869" sldId="415"/>
            <ac:spMk id="13" creationId="{00000000-0000-0000-0000-000000000000}"/>
          </ac:spMkLst>
        </pc:spChg>
        <pc:inkChg chg="add">
          <ac:chgData name="Danilo Bórquez Paredes" userId="a389b8938e5de1e4" providerId="LiveId" clId="{0B1C36EC-E4C7-4E5F-95B3-D7DD087649CB}" dt="2020-04-17T15:06:27.810" v="1575"/>
          <ac:inkMkLst>
            <pc:docMk/>
            <pc:sldMk cId="2238973869" sldId="415"/>
            <ac:inkMk id="9" creationId="{839EE132-3C15-4054-AA4B-D6E11EC29926}"/>
          </ac:inkMkLst>
        </pc:inkChg>
      </pc:sldChg>
      <pc:sldChg chg="addSp delSp modSp add mod">
        <pc:chgData name="Danilo Bórquez Paredes" userId="a389b8938e5de1e4" providerId="LiveId" clId="{0B1C36EC-E4C7-4E5F-95B3-D7DD087649CB}" dt="2020-04-17T15:06:27.810" v="1575"/>
        <pc:sldMkLst>
          <pc:docMk/>
          <pc:sldMk cId="291732409" sldId="416"/>
        </pc:sldMkLst>
        <pc:spChg chg="mod">
          <ac:chgData name="Danilo Bórquez Paredes" userId="a389b8938e5de1e4" providerId="LiveId" clId="{0B1C36EC-E4C7-4E5F-95B3-D7DD087649CB}" dt="2020-04-10T04:49:32.542" v="290" actId="1076"/>
          <ac:spMkLst>
            <pc:docMk/>
            <pc:sldMk cId="291732409" sldId="416"/>
            <ac:spMk id="12" creationId="{00000000-0000-0000-0000-000000000000}"/>
          </ac:spMkLst>
        </pc:spChg>
        <pc:spChg chg="mod">
          <ac:chgData name="Danilo Bórquez Paredes" userId="a389b8938e5de1e4" providerId="LiveId" clId="{0B1C36EC-E4C7-4E5F-95B3-D7DD087649CB}" dt="2020-04-10T05:07:28.346" v="496"/>
          <ac:spMkLst>
            <pc:docMk/>
            <pc:sldMk cId="291732409" sldId="416"/>
            <ac:spMk id="13" creationId="{00000000-0000-0000-0000-000000000000}"/>
          </ac:spMkLst>
        </pc:spChg>
        <pc:spChg chg="del">
          <ac:chgData name="Danilo Bórquez Paredes" userId="a389b8938e5de1e4" providerId="LiveId" clId="{0B1C36EC-E4C7-4E5F-95B3-D7DD087649CB}" dt="2020-04-10T04:49:30.061" v="288" actId="478"/>
          <ac:spMkLst>
            <pc:docMk/>
            <pc:sldMk cId="291732409" sldId="416"/>
            <ac:spMk id="15" creationId="{00000000-0000-0000-0000-000000000000}"/>
          </ac:spMkLst>
        </pc:spChg>
        <pc:inkChg chg="add">
          <ac:chgData name="Danilo Bórquez Paredes" userId="a389b8938e5de1e4" providerId="LiveId" clId="{0B1C36EC-E4C7-4E5F-95B3-D7DD087649CB}" dt="2020-04-17T15:06:27.810" v="1575"/>
          <ac:inkMkLst>
            <pc:docMk/>
            <pc:sldMk cId="291732409" sldId="416"/>
            <ac:inkMk id="2" creationId="{39E04E63-8689-4FA3-B6FF-6C0C1406A2A3}"/>
          </ac:inkMkLst>
        </pc:inkChg>
      </pc:sldChg>
      <pc:sldChg chg="addSp delSp modSp add mod">
        <pc:chgData name="Danilo Bórquez Paredes" userId="a389b8938e5de1e4" providerId="LiveId" clId="{0B1C36EC-E4C7-4E5F-95B3-D7DD087649CB}" dt="2020-04-17T15:06:27.810" v="1575"/>
        <pc:sldMkLst>
          <pc:docMk/>
          <pc:sldMk cId="3824374220" sldId="417"/>
        </pc:sldMkLst>
        <pc:spChg chg="mod">
          <ac:chgData name="Danilo Bórquez Paredes" userId="a389b8938e5de1e4" providerId="LiveId" clId="{0B1C36EC-E4C7-4E5F-95B3-D7DD087649CB}" dt="2020-04-10T04:55:47.410" v="362" actId="207"/>
          <ac:spMkLst>
            <pc:docMk/>
            <pc:sldMk cId="3824374220" sldId="417"/>
            <ac:spMk id="4" creationId="{00000000-0000-0000-0000-000000000000}"/>
          </ac:spMkLst>
        </pc:spChg>
        <pc:spChg chg="mod">
          <ac:chgData name="Danilo Bórquez Paredes" userId="a389b8938e5de1e4" providerId="LiveId" clId="{0B1C36EC-E4C7-4E5F-95B3-D7DD087649CB}" dt="2020-04-10T05:07:30.865" v="497"/>
          <ac:spMkLst>
            <pc:docMk/>
            <pc:sldMk cId="3824374220" sldId="417"/>
            <ac:spMk id="13" creationId="{00000000-0000-0000-0000-000000000000}"/>
          </ac:spMkLst>
        </pc:spChg>
        <pc:spChg chg="del">
          <ac:chgData name="Danilo Bórquez Paredes" userId="a389b8938e5de1e4" providerId="LiveId" clId="{0B1C36EC-E4C7-4E5F-95B3-D7DD087649CB}" dt="2020-04-10T04:49:39.580" v="291" actId="478"/>
          <ac:spMkLst>
            <pc:docMk/>
            <pc:sldMk cId="3824374220" sldId="417"/>
            <ac:spMk id="15" creationId="{00000000-0000-0000-0000-000000000000}"/>
          </ac:spMkLst>
        </pc:spChg>
        <pc:inkChg chg="add">
          <ac:chgData name="Danilo Bórquez Paredes" userId="a389b8938e5de1e4" providerId="LiveId" clId="{0B1C36EC-E4C7-4E5F-95B3-D7DD087649CB}" dt="2020-04-17T15:06:27.810" v="1575"/>
          <ac:inkMkLst>
            <pc:docMk/>
            <pc:sldMk cId="3824374220" sldId="417"/>
            <ac:inkMk id="2" creationId="{9A3DF3F9-EE49-4D25-968D-81D549AD736D}"/>
          </ac:inkMkLst>
        </pc:inkChg>
      </pc:sldChg>
      <pc:sldChg chg="delSp modSp add mod">
        <pc:chgData name="Danilo Bórquez Paredes" userId="a389b8938e5de1e4" providerId="LiveId" clId="{0B1C36EC-E4C7-4E5F-95B3-D7DD087649CB}" dt="2020-04-10T05:07:33.145" v="498"/>
        <pc:sldMkLst>
          <pc:docMk/>
          <pc:sldMk cId="3504734141" sldId="418"/>
        </pc:sldMkLst>
        <pc:spChg chg="mod">
          <ac:chgData name="Danilo Bórquez Paredes" userId="a389b8938e5de1e4" providerId="LiveId" clId="{0B1C36EC-E4C7-4E5F-95B3-D7DD087649CB}" dt="2020-04-10T04:55:52.056" v="363" actId="207"/>
          <ac:spMkLst>
            <pc:docMk/>
            <pc:sldMk cId="3504734141" sldId="418"/>
            <ac:spMk id="4" creationId="{00000000-0000-0000-0000-000000000000}"/>
          </ac:spMkLst>
        </pc:spChg>
        <pc:spChg chg="mod">
          <ac:chgData name="Danilo Bórquez Paredes" userId="a389b8938e5de1e4" providerId="LiveId" clId="{0B1C36EC-E4C7-4E5F-95B3-D7DD087649CB}" dt="2020-04-10T05:07:33.145" v="498"/>
          <ac:spMkLst>
            <pc:docMk/>
            <pc:sldMk cId="3504734141" sldId="418"/>
            <ac:spMk id="13" creationId="{00000000-0000-0000-0000-000000000000}"/>
          </ac:spMkLst>
        </pc:spChg>
        <pc:spChg chg="del">
          <ac:chgData name="Danilo Bórquez Paredes" userId="a389b8938e5de1e4" providerId="LiveId" clId="{0B1C36EC-E4C7-4E5F-95B3-D7DD087649CB}" dt="2020-04-10T04:49:42.565" v="292" actId="478"/>
          <ac:spMkLst>
            <pc:docMk/>
            <pc:sldMk cId="3504734141" sldId="418"/>
            <ac:spMk id="15" creationId="{00000000-0000-0000-0000-000000000000}"/>
          </ac:spMkLst>
        </pc:spChg>
      </pc:sldChg>
      <pc:sldChg chg="modSp add">
        <pc:chgData name="Danilo Bórquez Paredes" userId="a389b8938e5de1e4" providerId="LiveId" clId="{0B1C36EC-E4C7-4E5F-95B3-D7DD087649CB}" dt="2020-04-10T05:07:35.377" v="499"/>
        <pc:sldMkLst>
          <pc:docMk/>
          <pc:sldMk cId="1169447702" sldId="419"/>
        </pc:sldMkLst>
        <pc:spChg chg="mod">
          <ac:chgData name="Danilo Bórquez Paredes" userId="a389b8938e5de1e4" providerId="LiveId" clId="{0B1C36EC-E4C7-4E5F-95B3-D7DD087649CB}" dt="2020-04-10T04:55:56.137" v="364" actId="207"/>
          <ac:spMkLst>
            <pc:docMk/>
            <pc:sldMk cId="1169447702" sldId="419"/>
            <ac:spMk id="4" creationId="{00000000-0000-0000-0000-000000000000}"/>
          </ac:spMkLst>
        </pc:spChg>
        <pc:spChg chg="mod">
          <ac:chgData name="Danilo Bórquez Paredes" userId="a389b8938e5de1e4" providerId="LiveId" clId="{0B1C36EC-E4C7-4E5F-95B3-D7DD087649CB}" dt="2020-04-10T05:07:35.377" v="499"/>
          <ac:spMkLst>
            <pc:docMk/>
            <pc:sldMk cId="1169447702" sldId="419"/>
            <ac:spMk id="13" creationId="{00000000-0000-0000-0000-000000000000}"/>
          </ac:spMkLst>
        </pc:spChg>
      </pc:sldChg>
      <pc:sldChg chg="addSp delSp modSp add mod">
        <pc:chgData name="Danilo Bórquez Paredes" userId="a389b8938e5de1e4" providerId="LiveId" clId="{0B1C36EC-E4C7-4E5F-95B3-D7DD087649CB}" dt="2020-04-17T15:06:27.810" v="1575"/>
        <pc:sldMkLst>
          <pc:docMk/>
          <pc:sldMk cId="1368842304" sldId="420"/>
        </pc:sldMkLst>
        <pc:spChg chg="mod">
          <ac:chgData name="Danilo Bórquez Paredes" userId="a389b8938e5de1e4" providerId="LiveId" clId="{0B1C36EC-E4C7-4E5F-95B3-D7DD087649CB}" dt="2020-04-10T04:56:00.978" v="365" actId="207"/>
          <ac:spMkLst>
            <pc:docMk/>
            <pc:sldMk cId="1368842304" sldId="420"/>
            <ac:spMk id="4" creationId="{00000000-0000-0000-0000-000000000000}"/>
          </ac:spMkLst>
        </pc:spChg>
        <pc:spChg chg="mod">
          <ac:chgData name="Danilo Bórquez Paredes" userId="a389b8938e5de1e4" providerId="LiveId" clId="{0B1C36EC-E4C7-4E5F-95B3-D7DD087649CB}" dt="2020-04-10T05:07:37.488" v="500"/>
          <ac:spMkLst>
            <pc:docMk/>
            <pc:sldMk cId="1368842304" sldId="420"/>
            <ac:spMk id="13" creationId="{00000000-0000-0000-0000-000000000000}"/>
          </ac:spMkLst>
        </pc:spChg>
        <pc:spChg chg="del">
          <ac:chgData name="Danilo Bórquez Paredes" userId="a389b8938e5de1e4" providerId="LiveId" clId="{0B1C36EC-E4C7-4E5F-95B3-D7DD087649CB}" dt="2020-04-10T04:49:47.741" v="293" actId="478"/>
          <ac:spMkLst>
            <pc:docMk/>
            <pc:sldMk cId="1368842304" sldId="420"/>
            <ac:spMk id="19" creationId="{00000000-0000-0000-0000-000000000000}"/>
          </ac:spMkLst>
        </pc:spChg>
        <pc:inkChg chg="add">
          <ac:chgData name="Danilo Bórquez Paredes" userId="a389b8938e5de1e4" providerId="LiveId" clId="{0B1C36EC-E4C7-4E5F-95B3-D7DD087649CB}" dt="2020-04-17T15:06:27.810" v="1575"/>
          <ac:inkMkLst>
            <pc:docMk/>
            <pc:sldMk cId="1368842304" sldId="420"/>
            <ac:inkMk id="2" creationId="{CEE0CFBD-B60F-462C-80C2-0155AB05D121}"/>
          </ac:inkMkLst>
        </pc:inkChg>
      </pc:sldChg>
      <pc:sldChg chg="delSp modSp add mod">
        <pc:chgData name="Danilo Bórquez Paredes" userId="a389b8938e5de1e4" providerId="LiveId" clId="{0B1C36EC-E4C7-4E5F-95B3-D7DD087649CB}" dt="2020-04-10T05:07:40.808" v="501"/>
        <pc:sldMkLst>
          <pc:docMk/>
          <pc:sldMk cId="1590864560" sldId="421"/>
        </pc:sldMkLst>
        <pc:spChg chg="mod">
          <ac:chgData name="Danilo Bórquez Paredes" userId="a389b8938e5de1e4" providerId="LiveId" clId="{0B1C36EC-E4C7-4E5F-95B3-D7DD087649CB}" dt="2020-04-10T04:56:06.914" v="366" actId="207"/>
          <ac:spMkLst>
            <pc:docMk/>
            <pc:sldMk cId="1590864560" sldId="421"/>
            <ac:spMk id="4" creationId="{00000000-0000-0000-0000-000000000000}"/>
          </ac:spMkLst>
        </pc:spChg>
        <pc:spChg chg="mod">
          <ac:chgData name="Danilo Bórquez Paredes" userId="a389b8938e5de1e4" providerId="LiveId" clId="{0B1C36EC-E4C7-4E5F-95B3-D7DD087649CB}" dt="2020-04-10T05:07:40.808" v="501"/>
          <ac:spMkLst>
            <pc:docMk/>
            <pc:sldMk cId="1590864560" sldId="421"/>
            <ac:spMk id="13" creationId="{00000000-0000-0000-0000-000000000000}"/>
          </ac:spMkLst>
        </pc:spChg>
        <pc:spChg chg="del">
          <ac:chgData name="Danilo Bórquez Paredes" userId="a389b8938e5de1e4" providerId="LiveId" clId="{0B1C36EC-E4C7-4E5F-95B3-D7DD087649CB}" dt="2020-04-10T04:49:50.437" v="294" actId="478"/>
          <ac:spMkLst>
            <pc:docMk/>
            <pc:sldMk cId="1590864560" sldId="421"/>
            <ac:spMk id="19" creationId="{00000000-0000-0000-0000-000000000000}"/>
          </ac:spMkLst>
        </pc:spChg>
      </pc:sldChg>
      <pc:sldChg chg="modSp add">
        <pc:chgData name="Danilo Bórquez Paredes" userId="a389b8938e5de1e4" providerId="LiveId" clId="{0B1C36EC-E4C7-4E5F-95B3-D7DD087649CB}" dt="2020-04-10T05:07:43.106" v="502"/>
        <pc:sldMkLst>
          <pc:docMk/>
          <pc:sldMk cId="1564918334" sldId="422"/>
        </pc:sldMkLst>
        <pc:spChg chg="mod">
          <ac:chgData name="Danilo Bórquez Paredes" userId="a389b8938e5de1e4" providerId="LiveId" clId="{0B1C36EC-E4C7-4E5F-95B3-D7DD087649CB}" dt="2020-04-10T04:56:11.300" v="367" actId="207"/>
          <ac:spMkLst>
            <pc:docMk/>
            <pc:sldMk cId="1564918334" sldId="422"/>
            <ac:spMk id="4" creationId="{00000000-0000-0000-0000-000000000000}"/>
          </ac:spMkLst>
        </pc:spChg>
        <pc:spChg chg="mod">
          <ac:chgData name="Danilo Bórquez Paredes" userId="a389b8938e5de1e4" providerId="LiveId" clId="{0B1C36EC-E4C7-4E5F-95B3-D7DD087649CB}" dt="2020-04-10T05:07:43.106" v="502"/>
          <ac:spMkLst>
            <pc:docMk/>
            <pc:sldMk cId="1564918334" sldId="422"/>
            <ac:spMk id="13" creationId="{00000000-0000-0000-0000-000000000000}"/>
          </ac:spMkLst>
        </pc:spChg>
      </pc:sldChg>
      <pc:sldChg chg="modSp add">
        <pc:chgData name="Danilo Bórquez Paredes" userId="a389b8938e5de1e4" providerId="LiveId" clId="{0B1C36EC-E4C7-4E5F-95B3-D7DD087649CB}" dt="2020-04-10T05:07:45.402" v="503"/>
        <pc:sldMkLst>
          <pc:docMk/>
          <pc:sldMk cId="1827194497" sldId="423"/>
        </pc:sldMkLst>
        <pc:spChg chg="mod">
          <ac:chgData name="Danilo Bórquez Paredes" userId="a389b8938e5de1e4" providerId="LiveId" clId="{0B1C36EC-E4C7-4E5F-95B3-D7DD087649CB}" dt="2020-04-10T04:56:15.555" v="368" actId="207"/>
          <ac:spMkLst>
            <pc:docMk/>
            <pc:sldMk cId="1827194497" sldId="423"/>
            <ac:spMk id="4" creationId="{00000000-0000-0000-0000-000000000000}"/>
          </ac:spMkLst>
        </pc:spChg>
        <pc:spChg chg="mod">
          <ac:chgData name="Danilo Bórquez Paredes" userId="a389b8938e5de1e4" providerId="LiveId" clId="{0B1C36EC-E4C7-4E5F-95B3-D7DD087649CB}" dt="2020-04-10T05:07:45.402" v="503"/>
          <ac:spMkLst>
            <pc:docMk/>
            <pc:sldMk cId="1827194497" sldId="423"/>
            <ac:spMk id="13" creationId="{00000000-0000-0000-0000-000000000000}"/>
          </ac:spMkLst>
        </pc:spChg>
      </pc:sldChg>
      <pc:sldChg chg="addSp modSp add">
        <pc:chgData name="Danilo Bórquez Paredes" userId="a389b8938e5de1e4" providerId="LiveId" clId="{0B1C36EC-E4C7-4E5F-95B3-D7DD087649CB}" dt="2020-04-17T15:06:27.810" v="1575"/>
        <pc:sldMkLst>
          <pc:docMk/>
          <pc:sldMk cId="3071645246" sldId="424"/>
        </pc:sldMkLst>
        <pc:spChg chg="mod">
          <ac:chgData name="Danilo Bórquez Paredes" userId="a389b8938e5de1e4" providerId="LiveId" clId="{0B1C36EC-E4C7-4E5F-95B3-D7DD087649CB}" dt="2020-04-10T05:22:06.220" v="626" actId="207"/>
          <ac:spMkLst>
            <pc:docMk/>
            <pc:sldMk cId="3071645246" sldId="424"/>
            <ac:spMk id="17" creationId="{00000000-0000-0000-0000-000000000000}"/>
          </ac:spMkLst>
        </pc:spChg>
        <pc:spChg chg="mod">
          <ac:chgData name="Danilo Bórquez Paredes" userId="a389b8938e5de1e4" providerId="LiveId" clId="{0B1C36EC-E4C7-4E5F-95B3-D7DD087649CB}" dt="2020-04-10T05:22:10.357" v="627" actId="207"/>
          <ac:spMkLst>
            <pc:docMk/>
            <pc:sldMk cId="3071645246" sldId="424"/>
            <ac:spMk id="26" creationId="{00000000-0000-0000-0000-000000000000}"/>
          </ac:spMkLst>
        </pc:spChg>
        <pc:spChg chg="mod">
          <ac:chgData name="Danilo Bórquez Paredes" userId="a389b8938e5de1e4" providerId="LiveId" clId="{0B1C36EC-E4C7-4E5F-95B3-D7DD087649CB}" dt="2020-04-10T05:22:10.357" v="627" actId="207"/>
          <ac:spMkLst>
            <pc:docMk/>
            <pc:sldMk cId="3071645246" sldId="424"/>
            <ac:spMk id="27" creationId="{00000000-0000-0000-0000-000000000000}"/>
          </ac:spMkLst>
        </pc:spChg>
        <pc:spChg chg="mod">
          <ac:chgData name="Danilo Bórquez Paredes" userId="a389b8938e5de1e4" providerId="LiveId" clId="{0B1C36EC-E4C7-4E5F-95B3-D7DD087649CB}" dt="2020-04-10T05:22:15.493" v="628" actId="207"/>
          <ac:spMkLst>
            <pc:docMk/>
            <pc:sldMk cId="3071645246" sldId="424"/>
            <ac:spMk id="35" creationId="{00000000-0000-0000-0000-000000000000}"/>
          </ac:spMkLst>
        </pc:spChg>
        <pc:spChg chg="mod">
          <ac:chgData name="Danilo Bórquez Paredes" userId="a389b8938e5de1e4" providerId="LiveId" clId="{0B1C36EC-E4C7-4E5F-95B3-D7DD087649CB}" dt="2020-04-10T05:22:15.493" v="628" actId="207"/>
          <ac:spMkLst>
            <pc:docMk/>
            <pc:sldMk cId="3071645246" sldId="424"/>
            <ac:spMk id="36" creationId="{00000000-0000-0000-0000-000000000000}"/>
          </ac:spMkLst>
        </pc:spChg>
        <pc:spChg chg="mod">
          <ac:chgData name="Danilo Bórquez Paredes" userId="a389b8938e5de1e4" providerId="LiveId" clId="{0B1C36EC-E4C7-4E5F-95B3-D7DD087649CB}" dt="2020-04-10T05:22:15.493" v="628" actId="207"/>
          <ac:spMkLst>
            <pc:docMk/>
            <pc:sldMk cId="3071645246" sldId="424"/>
            <ac:spMk id="37" creationId="{00000000-0000-0000-0000-000000000000}"/>
          </ac:spMkLst>
        </pc:spChg>
        <pc:spChg chg="mod">
          <ac:chgData name="Danilo Bórquez Paredes" userId="a389b8938e5de1e4" providerId="LiveId" clId="{0B1C36EC-E4C7-4E5F-95B3-D7DD087649CB}" dt="2020-04-10T05:22:15.493" v="628" actId="207"/>
          <ac:spMkLst>
            <pc:docMk/>
            <pc:sldMk cId="3071645246" sldId="424"/>
            <ac:spMk id="38" creationId="{00000000-0000-0000-0000-000000000000}"/>
          </ac:spMkLst>
        </pc:spChg>
        <pc:inkChg chg="add">
          <ac:chgData name="Danilo Bórquez Paredes" userId="a389b8938e5de1e4" providerId="LiveId" clId="{0B1C36EC-E4C7-4E5F-95B3-D7DD087649CB}" dt="2020-04-17T15:06:27.810" v="1575"/>
          <ac:inkMkLst>
            <pc:docMk/>
            <pc:sldMk cId="3071645246" sldId="424"/>
            <ac:inkMk id="43" creationId="{A74E12B2-3726-46C8-B373-F9E1B9BC4936}"/>
          </ac:inkMkLst>
        </pc:inkChg>
      </pc:sldChg>
      <pc:sldChg chg="modSp add">
        <pc:chgData name="Danilo Bórquez Paredes" userId="a389b8938e5de1e4" providerId="LiveId" clId="{0B1C36EC-E4C7-4E5F-95B3-D7DD087649CB}" dt="2020-04-10T05:22:30.456" v="631" actId="207"/>
        <pc:sldMkLst>
          <pc:docMk/>
          <pc:sldMk cId="1668055887" sldId="425"/>
        </pc:sldMkLst>
        <pc:spChg chg="mod">
          <ac:chgData name="Danilo Bórquez Paredes" userId="a389b8938e5de1e4" providerId="LiveId" clId="{0B1C36EC-E4C7-4E5F-95B3-D7DD087649CB}" dt="2020-04-10T05:22:22.358" v="629" actId="207"/>
          <ac:spMkLst>
            <pc:docMk/>
            <pc:sldMk cId="1668055887" sldId="425"/>
            <ac:spMk id="17" creationId="{00000000-0000-0000-0000-000000000000}"/>
          </ac:spMkLst>
        </pc:spChg>
        <pc:spChg chg="mod">
          <ac:chgData name="Danilo Bórquez Paredes" userId="a389b8938e5de1e4" providerId="LiveId" clId="{0B1C36EC-E4C7-4E5F-95B3-D7DD087649CB}" dt="2020-04-10T05:22:25.879" v="630" actId="207"/>
          <ac:spMkLst>
            <pc:docMk/>
            <pc:sldMk cId="1668055887" sldId="425"/>
            <ac:spMk id="26" creationId="{00000000-0000-0000-0000-000000000000}"/>
          </ac:spMkLst>
        </pc:spChg>
        <pc:spChg chg="mod">
          <ac:chgData name="Danilo Bórquez Paredes" userId="a389b8938e5de1e4" providerId="LiveId" clId="{0B1C36EC-E4C7-4E5F-95B3-D7DD087649CB}" dt="2020-04-10T05:22:25.879" v="630" actId="207"/>
          <ac:spMkLst>
            <pc:docMk/>
            <pc:sldMk cId="1668055887" sldId="425"/>
            <ac:spMk id="27" creationId="{00000000-0000-0000-0000-000000000000}"/>
          </ac:spMkLst>
        </pc:spChg>
        <pc:spChg chg="mod">
          <ac:chgData name="Danilo Bórquez Paredes" userId="a389b8938e5de1e4" providerId="LiveId" clId="{0B1C36EC-E4C7-4E5F-95B3-D7DD087649CB}" dt="2020-04-10T05:22:30.456" v="631" actId="207"/>
          <ac:spMkLst>
            <pc:docMk/>
            <pc:sldMk cId="1668055887" sldId="425"/>
            <ac:spMk id="35" creationId="{00000000-0000-0000-0000-000000000000}"/>
          </ac:spMkLst>
        </pc:spChg>
        <pc:spChg chg="mod">
          <ac:chgData name="Danilo Bórquez Paredes" userId="a389b8938e5de1e4" providerId="LiveId" clId="{0B1C36EC-E4C7-4E5F-95B3-D7DD087649CB}" dt="2020-04-10T05:22:30.456" v="631" actId="207"/>
          <ac:spMkLst>
            <pc:docMk/>
            <pc:sldMk cId="1668055887" sldId="425"/>
            <ac:spMk id="36" creationId="{00000000-0000-0000-0000-000000000000}"/>
          </ac:spMkLst>
        </pc:spChg>
        <pc:spChg chg="mod">
          <ac:chgData name="Danilo Bórquez Paredes" userId="a389b8938e5de1e4" providerId="LiveId" clId="{0B1C36EC-E4C7-4E5F-95B3-D7DD087649CB}" dt="2020-04-10T05:22:30.456" v="631" actId="207"/>
          <ac:spMkLst>
            <pc:docMk/>
            <pc:sldMk cId="1668055887" sldId="425"/>
            <ac:spMk id="37" creationId="{00000000-0000-0000-0000-000000000000}"/>
          </ac:spMkLst>
        </pc:spChg>
        <pc:spChg chg="mod">
          <ac:chgData name="Danilo Bórquez Paredes" userId="a389b8938e5de1e4" providerId="LiveId" clId="{0B1C36EC-E4C7-4E5F-95B3-D7DD087649CB}" dt="2020-04-10T05:22:30.456" v="631" actId="207"/>
          <ac:spMkLst>
            <pc:docMk/>
            <pc:sldMk cId="1668055887" sldId="425"/>
            <ac:spMk id="38" creationId="{00000000-0000-0000-0000-000000000000}"/>
          </ac:spMkLst>
        </pc:spChg>
      </pc:sldChg>
      <pc:sldChg chg="addSp delSp modSp add del mod">
        <pc:chgData name="Danilo Bórquez Paredes" userId="a389b8938e5de1e4" providerId="LiveId" clId="{0B1C36EC-E4C7-4E5F-95B3-D7DD087649CB}" dt="2020-04-10T04:51:40.473" v="305" actId="47"/>
        <pc:sldMkLst>
          <pc:docMk/>
          <pc:sldMk cId="3538806117" sldId="426"/>
        </pc:sldMkLst>
        <pc:spChg chg="mod">
          <ac:chgData name="Danilo Bórquez Paredes" userId="a389b8938e5de1e4" providerId="LiveId" clId="{0B1C36EC-E4C7-4E5F-95B3-D7DD087649CB}" dt="2020-04-10T04:46:30.118" v="266" actId="207"/>
          <ac:spMkLst>
            <pc:docMk/>
            <pc:sldMk cId="3538806117" sldId="426"/>
            <ac:spMk id="4" creationId="{00000000-0000-0000-0000-000000000000}"/>
          </ac:spMkLst>
        </pc:spChg>
        <pc:spChg chg="add del mod">
          <ac:chgData name="Danilo Bórquez Paredes" userId="a389b8938e5de1e4" providerId="LiveId" clId="{0B1C36EC-E4C7-4E5F-95B3-D7DD087649CB}" dt="2020-04-10T04:50:00.864" v="295" actId="478"/>
          <ac:spMkLst>
            <pc:docMk/>
            <pc:sldMk cId="3538806117" sldId="426"/>
            <ac:spMk id="15" creationId="{00000000-0000-0000-0000-000000000000}"/>
          </ac:spMkLst>
        </pc:spChg>
        <pc:spChg chg="mod">
          <ac:chgData name="Danilo Bórquez Paredes" userId="a389b8938e5de1e4" providerId="LiveId" clId="{0B1C36EC-E4C7-4E5F-95B3-D7DD087649CB}" dt="2020-04-10T04:50:36.594" v="298" actId="14100"/>
          <ac:spMkLst>
            <pc:docMk/>
            <pc:sldMk cId="3538806117" sldId="426"/>
            <ac:spMk id="17" creationId="{00000000-0000-0000-0000-000000000000}"/>
          </ac:spMkLst>
        </pc:spChg>
        <pc:cxnChg chg="del">
          <ac:chgData name="Danilo Bórquez Paredes" userId="a389b8938e5de1e4" providerId="LiveId" clId="{0B1C36EC-E4C7-4E5F-95B3-D7DD087649CB}" dt="2020-04-10T04:50:03.168" v="296" actId="478"/>
          <ac:cxnSpMkLst>
            <pc:docMk/>
            <pc:sldMk cId="3538806117" sldId="426"/>
            <ac:cxnSpMk id="11" creationId="{00000000-0000-0000-0000-000000000000}"/>
          </ac:cxnSpMkLst>
        </pc:cxnChg>
      </pc:sldChg>
      <pc:sldChg chg="delSp modSp add del mod">
        <pc:chgData name="Danilo Bórquez Paredes" userId="a389b8938e5de1e4" providerId="LiveId" clId="{0B1C36EC-E4C7-4E5F-95B3-D7DD087649CB}" dt="2020-04-10T04:51:40.473" v="305" actId="47"/>
        <pc:sldMkLst>
          <pc:docMk/>
          <pc:sldMk cId="1602242337" sldId="427"/>
        </pc:sldMkLst>
        <pc:spChg chg="mod">
          <ac:chgData name="Danilo Bórquez Paredes" userId="a389b8938e5de1e4" providerId="LiveId" clId="{0B1C36EC-E4C7-4E5F-95B3-D7DD087649CB}" dt="2020-04-10T04:47:09.754" v="270" actId="207"/>
          <ac:spMkLst>
            <pc:docMk/>
            <pc:sldMk cId="1602242337" sldId="427"/>
            <ac:spMk id="3" creationId="{00000000-0000-0000-0000-000000000000}"/>
          </ac:spMkLst>
        </pc:spChg>
        <pc:spChg chg="mod">
          <ac:chgData name="Danilo Bórquez Paredes" userId="a389b8938e5de1e4" providerId="LiveId" clId="{0B1C36EC-E4C7-4E5F-95B3-D7DD087649CB}" dt="2020-04-10T04:47:13.610" v="271" actId="207"/>
          <ac:spMkLst>
            <pc:docMk/>
            <pc:sldMk cId="1602242337" sldId="427"/>
            <ac:spMk id="4" creationId="{00000000-0000-0000-0000-000000000000}"/>
          </ac:spMkLst>
        </pc:spChg>
        <pc:spChg chg="del">
          <ac:chgData name="Danilo Bórquez Paredes" userId="a389b8938e5de1e4" providerId="LiveId" clId="{0B1C36EC-E4C7-4E5F-95B3-D7DD087649CB}" dt="2020-04-10T04:50:12.817" v="297" actId="478"/>
          <ac:spMkLst>
            <pc:docMk/>
            <pc:sldMk cId="1602242337" sldId="427"/>
            <ac:spMk id="15" creationId="{00000000-0000-0000-0000-000000000000}"/>
          </ac:spMkLst>
        </pc:spChg>
      </pc:sldChg>
      <pc:sldChg chg="modSp add del mod">
        <pc:chgData name="Danilo Bórquez Paredes" userId="a389b8938e5de1e4" providerId="LiveId" clId="{0B1C36EC-E4C7-4E5F-95B3-D7DD087649CB}" dt="2020-04-10T04:51:40.473" v="305" actId="47"/>
        <pc:sldMkLst>
          <pc:docMk/>
          <pc:sldMk cId="2616658260" sldId="428"/>
        </pc:sldMkLst>
        <pc:spChg chg="mod">
          <ac:chgData name="Danilo Bórquez Paredes" userId="a389b8938e5de1e4" providerId="LiveId" clId="{0B1C36EC-E4C7-4E5F-95B3-D7DD087649CB}" dt="2020-04-10T04:47:56.087" v="278" actId="1076"/>
          <ac:spMkLst>
            <pc:docMk/>
            <pc:sldMk cId="2616658260" sldId="428"/>
            <ac:spMk id="15" creationId="{00000000-0000-0000-0000-000000000000}"/>
          </ac:spMkLst>
        </pc:spChg>
        <pc:spChg chg="mod">
          <ac:chgData name="Danilo Bórquez Paredes" userId="a389b8938e5de1e4" providerId="LiveId" clId="{0B1C36EC-E4C7-4E5F-95B3-D7DD087649CB}" dt="2020-04-10T04:48:10.008" v="279" actId="14100"/>
          <ac:spMkLst>
            <pc:docMk/>
            <pc:sldMk cId="2616658260" sldId="428"/>
            <ac:spMk id="17" creationId="{00000000-0000-0000-0000-000000000000}"/>
          </ac:spMkLst>
        </pc:spChg>
        <pc:cxnChg chg="mod">
          <ac:chgData name="Danilo Bórquez Paredes" userId="a389b8938e5de1e4" providerId="LiveId" clId="{0B1C36EC-E4C7-4E5F-95B3-D7DD087649CB}" dt="2020-04-10T04:47:35.401" v="274" actId="1076"/>
          <ac:cxnSpMkLst>
            <pc:docMk/>
            <pc:sldMk cId="2616658260" sldId="428"/>
            <ac:cxnSpMk id="11" creationId="{00000000-0000-0000-0000-000000000000}"/>
          </ac:cxnSpMkLst>
        </pc:cxnChg>
      </pc:sldChg>
      <pc:sldChg chg="modSp add mod">
        <pc:chgData name="Danilo Bórquez Paredes" userId="a389b8938e5de1e4" providerId="LiveId" clId="{0B1C36EC-E4C7-4E5F-95B3-D7DD087649CB}" dt="2020-04-10T05:06:05.149" v="471"/>
        <pc:sldMkLst>
          <pc:docMk/>
          <pc:sldMk cId="3929841506" sldId="429"/>
        </pc:sldMkLst>
        <pc:spChg chg="mod">
          <ac:chgData name="Danilo Bórquez Paredes" userId="a389b8938e5de1e4" providerId="LiveId" clId="{0B1C36EC-E4C7-4E5F-95B3-D7DD087649CB}" dt="2020-04-10T04:51:25.775" v="302" actId="20577"/>
          <ac:spMkLst>
            <pc:docMk/>
            <pc:sldMk cId="3929841506" sldId="429"/>
            <ac:spMk id="3" creationId="{00000000-0000-0000-0000-000000000000}"/>
          </ac:spMkLst>
        </pc:spChg>
        <pc:spChg chg="mod">
          <ac:chgData name="Danilo Bórquez Paredes" userId="a389b8938e5de1e4" providerId="LiveId" clId="{0B1C36EC-E4C7-4E5F-95B3-D7DD087649CB}" dt="2020-04-10T04:51:32.761" v="304" actId="207"/>
          <ac:spMkLst>
            <pc:docMk/>
            <pc:sldMk cId="3929841506" sldId="429"/>
            <ac:spMk id="4" creationId="{00000000-0000-0000-0000-000000000000}"/>
          </ac:spMkLst>
        </pc:spChg>
        <pc:spChg chg="mod">
          <ac:chgData name="Danilo Bórquez Paredes" userId="a389b8938e5de1e4" providerId="LiveId" clId="{0B1C36EC-E4C7-4E5F-95B3-D7DD087649CB}" dt="2020-04-10T05:06:05.149" v="471"/>
          <ac:spMkLst>
            <pc:docMk/>
            <pc:sldMk cId="3929841506" sldId="429"/>
            <ac:spMk id="13" creationId="{00000000-0000-0000-0000-000000000000}"/>
          </ac:spMkLst>
        </pc:spChg>
      </pc:sldChg>
      <pc:sldChg chg="addSp modSp add mod">
        <pc:chgData name="Danilo Bórquez Paredes" userId="a389b8938e5de1e4" providerId="LiveId" clId="{0B1C36EC-E4C7-4E5F-95B3-D7DD087649CB}" dt="2020-04-17T15:06:27.810" v="1575"/>
        <pc:sldMkLst>
          <pc:docMk/>
          <pc:sldMk cId="2477081100" sldId="430"/>
        </pc:sldMkLst>
        <pc:spChg chg="mod">
          <ac:chgData name="Danilo Bórquez Paredes" userId="a389b8938e5de1e4" providerId="LiveId" clId="{0B1C36EC-E4C7-4E5F-95B3-D7DD087649CB}" dt="2020-04-10T04:52:08.743" v="310" actId="207"/>
          <ac:spMkLst>
            <pc:docMk/>
            <pc:sldMk cId="2477081100" sldId="430"/>
            <ac:spMk id="3" creationId="{00000000-0000-0000-0000-000000000000}"/>
          </ac:spMkLst>
        </pc:spChg>
        <pc:spChg chg="mod">
          <ac:chgData name="Danilo Bórquez Paredes" userId="a389b8938e5de1e4" providerId="LiveId" clId="{0B1C36EC-E4C7-4E5F-95B3-D7DD087649CB}" dt="2020-04-10T04:52:13.096" v="311" actId="207"/>
          <ac:spMkLst>
            <pc:docMk/>
            <pc:sldMk cId="2477081100" sldId="430"/>
            <ac:spMk id="5" creationId="{00000000-0000-0000-0000-000000000000}"/>
          </ac:spMkLst>
        </pc:spChg>
        <pc:spChg chg="mod">
          <ac:chgData name="Danilo Bórquez Paredes" userId="a389b8938e5de1e4" providerId="LiveId" clId="{0B1C36EC-E4C7-4E5F-95B3-D7DD087649CB}" dt="2020-04-10T05:06:07.412" v="472"/>
          <ac:spMkLst>
            <pc:docMk/>
            <pc:sldMk cId="2477081100" sldId="430"/>
            <ac:spMk id="13" creationId="{00000000-0000-0000-0000-000000000000}"/>
          </ac:spMkLst>
        </pc:spChg>
        <pc:spChg chg="mod">
          <ac:chgData name="Danilo Bórquez Paredes" userId="a389b8938e5de1e4" providerId="LiveId" clId="{0B1C36EC-E4C7-4E5F-95B3-D7DD087649CB}" dt="2020-04-10T04:52:01.429" v="309" actId="1076"/>
          <ac:spMkLst>
            <pc:docMk/>
            <pc:sldMk cId="2477081100" sldId="430"/>
            <ac:spMk id="17" creationId="{00000000-0000-0000-0000-000000000000}"/>
          </ac:spMkLst>
        </pc:spChg>
        <pc:inkChg chg="add">
          <ac:chgData name="Danilo Bórquez Paredes" userId="a389b8938e5de1e4" providerId="LiveId" clId="{0B1C36EC-E4C7-4E5F-95B3-D7DD087649CB}" dt="2020-04-17T15:06:27.810" v="1575"/>
          <ac:inkMkLst>
            <pc:docMk/>
            <pc:sldMk cId="2477081100" sldId="430"/>
            <ac:inkMk id="2" creationId="{05F6665C-F02A-419C-82EF-8542D10F85CC}"/>
          </ac:inkMkLst>
        </pc:inkChg>
      </pc:sldChg>
      <pc:sldChg chg="addSp delSp modSp new mod">
        <pc:chgData name="Danilo Bórquez Paredes" userId="a389b8938e5de1e4" providerId="LiveId" clId="{0B1C36EC-E4C7-4E5F-95B3-D7DD087649CB}" dt="2020-04-10T04:52:34.357" v="324" actId="20577"/>
        <pc:sldMkLst>
          <pc:docMk/>
          <pc:sldMk cId="2691580696" sldId="431"/>
        </pc:sldMkLst>
        <pc:spChg chg="del">
          <ac:chgData name="Danilo Bórquez Paredes" userId="a389b8938e5de1e4" providerId="LiveId" clId="{0B1C36EC-E4C7-4E5F-95B3-D7DD087649CB}" dt="2020-04-10T04:52:28.857" v="313"/>
          <ac:spMkLst>
            <pc:docMk/>
            <pc:sldMk cId="2691580696" sldId="431"/>
            <ac:spMk id="2" creationId="{2933B8B6-9F2B-484E-9D1F-BCFE34BA5A54}"/>
          </ac:spMkLst>
        </pc:spChg>
        <pc:spChg chg="del">
          <ac:chgData name="Danilo Bórquez Paredes" userId="a389b8938e5de1e4" providerId="LiveId" clId="{0B1C36EC-E4C7-4E5F-95B3-D7DD087649CB}" dt="2020-04-10T04:52:28.857" v="313"/>
          <ac:spMkLst>
            <pc:docMk/>
            <pc:sldMk cId="2691580696" sldId="431"/>
            <ac:spMk id="3" creationId="{0E438F9C-2DF4-49E5-909E-DFAD18C4CCEB}"/>
          </ac:spMkLst>
        </pc:spChg>
        <pc:spChg chg="add mod">
          <ac:chgData name="Danilo Bórquez Paredes" userId="a389b8938e5de1e4" providerId="LiveId" clId="{0B1C36EC-E4C7-4E5F-95B3-D7DD087649CB}" dt="2020-04-10T04:52:34.357" v="324" actId="20577"/>
          <ac:spMkLst>
            <pc:docMk/>
            <pc:sldMk cId="2691580696" sldId="431"/>
            <ac:spMk id="6" creationId="{1E52E836-0021-4F4F-83A5-45B878E385E3}"/>
          </ac:spMkLst>
        </pc:spChg>
        <pc:spChg chg="add mod">
          <ac:chgData name="Danilo Bórquez Paredes" userId="a389b8938e5de1e4" providerId="LiveId" clId="{0B1C36EC-E4C7-4E5F-95B3-D7DD087649CB}" dt="2020-04-10T04:52:28.857" v="313"/>
          <ac:spMkLst>
            <pc:docMk/>
            <pc:sldMk cId="2691580696" sldId="431"/>
            <ac:spMk id="7" creationId="{96A5D56A-997F-4F42-AC0F-1C9F33BEC340}"/>
          </ac:spMkLst>
        </pc:spChg>
      </pc:sldChg>
      <pc:sldChg chg="addSp delSp modSp new mod modTransition">
        <pc:chgData name="Danilo Bórquez Paredes" userId="a389b8938e5de1e4" providerId="LiveId" clId="{0B1C36EC-E4C7-4E5F-95B3-D7DD087649CB}" dt="2020-04-10T04:52:55.065" v="340" actId="20577"/>
        <pc:sldMkLst>
          <pc:docMk/>
          <pc:sldMk cId="3670770467" sldId="432"/>
        </pc:sldMkLst>
        <pc:spChg chg="del">
          <ac:chgData name="Danilo Bórquez Paredes" userId="a389b8938e5de1e4" providerId="LiveId" clId="{0B1C36EC-E4C7-4E5F-95B3-D7DD087649CB}" dt="2020-04-10T04:52:49.821" v="326"/>
          <ac:spMkLst>
            <pc:docMk/>
            <pc:sldMk cId="3670770467" sldId="432"/>
            <ac:spMk id="2" creationId="{E69E76A5-C4E9-4572-9DF2-DC484466B0FB}"/>
          </ac:spMkLst>
        </pc:spChg>
        <pc:spChg chg="add mod">
          <ac:chgData name="Danilo Bórquez Paredes" userId="a389b8938e5de1e4" providerId="LiveId" clId="{0B1C36EC-E4C7-4E5F-95B3-D7DD087649CB}" dt="2020-04-10T04:52:55.065" v="340" actId="20577"/>
          <ac:spMkLst>
            <pc:docMk/>
            <pc:sldMk cId="3670770467" sldId="432"/>
            <ac:spMk id="4" creationId="{7B55A5FA-2596-4815-84B0-9FF22E146B75}"/>
          </ac:spMkLst>
        </pc:spChg>
        <pc:spChg chg="add mod">
          <ac:chgData name="Danilo Bórquez Paredes" userId="a389b8938e5de1e4" providerId="LiveId" clId="{0B1C36EC-E4C7-4E5F-95B3-D7DD087649CB}" dt="2020-04-10T04:52:49.821" v="326"/>
          <ac:spMkLst>
            <pc:docMk/>
            <pc:sldMk cId="3670770467" sldId="432"/>
            <ac:spMk id="5" creationId="{CD1237E0-9E94-4AC0-98F3-7CBA9C01E8FA}"/>
          </ac:spMkLst>
        </pc:spChg>
      </pc:sldChg>
      <pc:sldChg chg="modSp add mod">
        <pc:chgData name="Danilo Bórquez Paredes" userId="a389b8938e5de1e4" providerId="LiveId" clId="{0B1C36EC-E4C7-4E5F-95B3-D7DD087649CB}" dt="2020-04-10T04:53:09.224" v="343" actId="20577"/>
        <pc:sldMkLst>
          <pc:docMk/>
          <pc:sldMk cId="1825507827" sldId="433"/>
        </pc:sldMkLst>
        <pc:spChg chg="mod">
          <ac:chgData name="Danilo Bórquez Paredes" userId="a389b8938e5de1e4" providerId="LiveId" clId="{0B1C36EC-E4C7-4E5F-95B3-D7DD087649CB}" dt="2020-04-10T04:53:07.721" v="342" actId="20577"/>
          <ac:spMkLst>
            <pc:docMk/>
            <pc:sldMk cId="1825507827" sldId="433"/>
            <ac:spMk id="4" creationId="{00000000-0000-0000-0000-000000000000}"/>
          </ac:spMkLst>
        </pc:spChg>
        <pc:spChg chg="mod">
          <ac:chgData name="Danilo Bórquez Paredes" userId="a389b8938e5de1e4" providerId="LiveId" clId="{0B1C36EC-E4C7-4E5F-95B3-D7DD087649CB}" dt="2020-04-10T04:53:09.224" v="343" actId="20577"/>
          <ac:spMkLst>
            <pc:docMk/>
            <pc:sldMk cId="1825507827" sldId="433"/>
            <ac:spMk id="5" creationId="{00000000-0000-0000-0000-000000000000}"/>
          </ac:spMkLst>
        </pc:spChg>
      </pc:sldChg>
      <pc:sldChg chg="modSp add mod">
        <pc:chgData name="Danilo Bórquez Paredes" userId="a389b8938e5de1e4" providerId="LiveId" clId="{0B1C36EC-E4C7-4E5F-95B3-D7DD087649CB}" dt="2020-04-10T05:06:09.446" v="473"/>
        <pc:sldMkLst>
          <pc:docMk/>
          <pc:sldMk cId="2186546705" sldId="434"/>
        </pc:sldMkLst>
        <pc:spChg chg="mod">
          <ac:chgData name="Danilo Bórquez Paredes" userId="a389b8938e5de1e4" providerId="LiveId" clId="{0B1C36EC-E4C7-4E5F-95B3-D7DD087649CB}" dt="2020-04-10T04:53:40.493" v="346" actId="207"/>
          <ac:spMkLst>
            <pc:docMk/>
            <pc:sldMk cId="2186546705" sldId="434"/>
            <ac:spMk id="4" creationId="{00000000-0000-0000-0000-000000000000}"/>
          </ac:spMkLst>
        </pc:spChg>
        <pc:spChg chg="mod">
          <ac:chgData name="Danilo Bórquez Paredes" userId="a389b8938e5de1e4" providerId="LiveId" clId="{0B1C36EC-E4C7-4E5F-95B3-D7DD087649CB}" dt="2020-04-10T04:53:44.998" v="347" actId="207"/>
          <ac:spMkLst>
            <pc:docMk/>
            <pc:sldMk cId="2186546705" sldId="434"/>
            <ac:spMk id="6" creationId="{00000000-0000-0000-0000-000000000000}"/>
          </ac:spMkLst>
        </pc:spChg>
        <pc:spChg chg="mod">
          <ac:chgData name="Danilo Bórquez Paredes" userId="a389b8938e5de1e4" providerId="LiveId" clId="{0B1C36EC-E4C7-4E5F-95B3-D7DD087649CB}" dt="2020-04-10T05:06:09.446" v="473"/>
          <ac:spMkLst>
            <pc:docMk/>
            <pc:sldMk cId="2186546705" sldId="434"/>
            <ac:spMk id="13" creationId="{00000000-0000-0000-0000-000000000000}"/>
          </ac:spMkLst>
        </pc:spChg>
        <pc:spChg chg="mod">
          <ac:chgData name="Danilo Bórquez Paredes" userId="a389b8938e5de1e4" providerId="LiveId" clId="{0B1C36EC-E4C7-4E5F-95B3-D7DD087649CB}" dt="2020-04-10T04:53:31.093" v="345" actId="1076"/>
          <ac:spMkLst>
            <pc:docMk/>
            <pc:sldMk cId="2186546705" sldId="434"/>
            <ac:spMk id="17" creationId="{00000000-0000-0000-0000-000000000000}"/>
          </ac:spMkLst>
        </pc:spChg>
      </pc:sldChg>
      <pc:sldChg chg="modSp add mod">
        <pc:chgData name="Danilo Bórquez Paredes" userId="a389b8938e5de1e4" providerId="LiveId" clId="{0B1C36EC-E4C7-4E5F-95B3-D7DD087649CB}" dt="2020-04-10T05:06:13.314" v="474"/>
        <pc:sldMkLst>
          <pc:docMk/>
          <pc:sldMk cId="551965444" sldId="435"/>
        </pc:sldMkLst>
        <pc:spChg chg="mod">
          <ac:chgData name="Danilo Bórquez Paredes" userId="a389b8938e5de1e4" providerId="LiveId" clId="{0B1C36EC-E4C7-4E5F-95B3-D7DD087649CB}" dt="2020-04-10T04:54:01.713" v="350" actId="207"/>
          <ac:spMkLst>
            <pc:docMk/>
            <pc:sldMk cId="551965444" sldId="435"/>
            <ac:spMk id="5" creationId="{00000000-0000-0000-0000-000000000000}"/>
          </ac:spMkLst>
        </pc:spChg>
        <pc:spChg chg="mod">
          <ac:chgData name="Danilo Bórquez Paredes" userId="a389b8938e5de1e4" providerId="LiveId" clId="{0B1C36EC-E4C7-4E5F-95B3-D7DD087649CB}" dt="2020-04-10T04:54:04.819" v="351" actId="207"/>
          <ac:spMkLst>
            <pc:docMk/>
            <pc:sldMk cId="551965444" sldId="435"/>
            <ac:spMk id="7" creationId="{00000000-0000-0000-0000-000000000000}"/>
          </ac:spMkLst>
        </pc:spChg>
        <pc:spChg chg="mod">
          <ac:chgData name="Danilo Bórquez Paredes" userId="a389b8938e5de1e4" providerId="LiveId" clId="{0B1C36EC-E4C7-4E5F-95B3-D7DD087649CB}" dt="2020-04-10T05:06:13.314" v="474"/>
          <ac:spMkLst>
            <pc:docMk/>
            <pc:sldMk cId="551965444" sldId="435"/>
            <ac:spMk id="13" creationId="{00000000-0000-0000-0000-000000000000}"/>
          </ac:spMkLst>
        </pc:spChg>
        <pc:spChg chg="mod">
          <ac:chgData name="Danilo Bórquez Paredes" userId="a389b8938e5de1e4" providerId="LiveId" clId="{0B1C36EC-E4C7-4E5F-95B3-D7DD087649CB}" dt="2020-04-10T04:53:55.511" v="349" actId="1076"/>
          <ac:spMkLst>
            <pc:docMk/>
            <pc:sldMk cId="551965444" sldId="435"/>
            <ac:spMk id="17" creationId="{00000000-0000-0000-0000-000000000000}"/>
          </ac:spMkLst>
        </pc:spChg>
      </pc:sldChg>
      <pc:sldChg chg="modSp add mod">
        <pc:chgData name="Danilo Bórquez Paredes" userId="a389b8938e5de1e4" providerId="LiveId" clId="{0B1C36EC-E4C7-4E5F-95B3-D7DD087649CB}" dt="2020-04-10T05:06:15.661" v="475"/>
        <pc:sldMkLst>
          <pc:docMk/>
          <pc:sldMk cId="3501267704" sldId="436"/>
        </pc:sldMkLst>
        <pc:spChg chg="mod">
          <ac:chgData name="Danilo Bórquez Paredes" userId="a389b8938e5de1e4" providerId="LiveId" clId="{0B1C36EC-E4C7-4E5F-95B3-D7DD087649CB}" dt="2020-04-10T04:54:12.198" v="353" actId="20577"/>
          <ac:spMkLst>
            <pc:docMk/>
            <pc:sldMk cId="3501267704" sldId="436"/>
            <ac:spMk id="6" creationId="{00000000-0000-0000-0000-000000000000}"/>
          </ac:spMkLst>
        </pc:spChg>
        <pc:spChg chg="mod">
          <ac:chgData name="Danilo Bórquez Paredes" userId="a389b8938e5de1e4" providerId="LiveId" clId="{0B1C36EC-E4C7-4E5F-95B3-D7DD087649CB}" dt="2020-04-10T04:54:13.954" v="354" actId="20577"/>
          <ac:spMkLst>
            <pc:docMk/>
            <pc:sldMk cId="3501267704" sldId="436"/>
            <ac:spMk id="7" creationId="{00000000-0000-0000-0000-000000000000}"/>
          </ac:spMkLst>
        </pc:spChg>
        <pc:spChg chg="mod">
          <ac:chgData name="Danilo Bórquez Paredes" userId="a389b8938e5de1e4" providerId="LiveId" clId="{0B1C36EC-E4C7-4E5F-95B3-D7DD087649CB}" dt="2020-04-10T05:06:15.661" v="475"/>
          <ac:spMkLst>
            <pc:docMk/>
            <pc:sldMk cId="3501267704" sldId="436"/>
            <ac:spMk id="13" creationId="{00000000-0000-0000-0000-000000000000}"/>
          </ac:spMkLst>
        </pc:spChg>
      </pc:sldChg>
      <pc:sldChg chg="modSp add mod">
        <pc:chgData name="Danilo Bórquez Paredes" userId="a389b8938e5de1e4" providerId="LiveId" clId="{0B1C36EC-E4C7-4E5F-95B3-D7DD087649CB}" dt="2020-04-10T05:06:18.686" v="476"/>
        <pc:sldMkLst>
          <pc:docMk/>
          <pc:sldMk cId="204879817" sldId="437"/>
        </pc:sldMkLst>
        <pc:spChg chg="mod">
          <ac:chgData name="Danilo Bórquez Paredes" userId="a389b8938e5de1e4" providerId="LiveId" clId="{0B1C36EC-E4C7-4E5F-95B3-D7DD087649CB}" dt="2020-04-10T04:54:38.407" v="357" actId="207"/>
          <ac:spMkLst>
            <pc:docMk/>
            <pc:sldMk cId="204879817" sldId="437"/>
            <ac:spMk id="6" creationId="{00000000-0000-0000-0000-000000000000}"/>
          </ac:spMkLst>
        </pc:spChg>
        <pc:spChg chg="mod">
          <ac:chgData name="Danilo Bórquez Paredes" userId="a389b8938e5de1e4" providerId="LiveId" clId="{0B1C36EC-E4C7-4E5F-95B3-D7DD087649CB}" dt="2020-04-10T04:54:44.026" v="358" actId="207"/>
          <ac:spMkLst>
            <pc:docMk/>
            <pc:sldMk cId="204879817" sldId="437"/>
            <ac:spMk id="8" creationId="{00000000-0000-0000-0000-000000000000}"/>
          </ac:spMkLst>
        </pc:spChg>
        <pc:spChg chg="mod">
          <ac:chgData name="Danilo Bórquez Paredes" userId="a389b8938e5de1e4" providerId="LiveId" clId="{0B1C36EC-E4C7-4E5F-95B3-D7DD087649CB}" dt="2020-04-10T05:06:18.686" v="476"/>
          <ac:spMkLst>
            <pc:docMk/>
            <pc:sldMk cId="204879817" sldId="437"/>
            <ac:spMk id="13" creationId="{00000000-0000-0000-0000-000000000000}"/>
          </ac:spMkLst>
        </pc:spChg>
        <pc:spChg chg="mod">
          <ac:chgData name="Danilo Bórquez Paredes" userId="a389b8938e5de1e4" providerId="LiveId" clId="{0B1C36EC-E4C7-4E5F-95B3-D7DD087649CB}" dt="2020-04-10T04:54:32.566" v="356" actId="1076"/>
          <ac:spMkLst>
            <pc:docMk/>
            <pc:sldMk cId="204879817" sldId="437"/>
            <ac:spMk id="17" creationId="{00000000-0000-0000-0000-000000000000}"/>
          </ac:spMkLst>
        </pc:spChg>
      </pc:sldChg>
      <pc:sldChg chg="modSp add mod">
        <pc:chgData name="Danilo Bórquez Paredes" userId="a389b8938e5de1e4" providerId="LiveId" clId="{0B1C36EC-E4C7-4E5F-95B3-D7DD087649CB}" dt="2020-04-10T05:06:21.869" v="477"/>
        <pc:sldMkLst>
          <pc:docMk/>
          <pc:sldMk cId="4067282380" sldId="438"/>
        </pc:sldMkLst>
        <pc:spChg chg="mod">
          <ac:chgData name="Danilo Bórquez Paredes" userId="a389b8938e5de1e4" providerId="LiveId" clId="{0B1C36EC-E4C7-4E5F-95B3-D7DD087649CB}" dt="2020-04-10T04:54:51.577" v="360" actId="20577"/>
          <ac:spMkLst>
            <pc:docMk/>
            <pc:sldMk cId="4067282380" sldId="438"/>
            <ac:spMk id="7" creationId="{00000000-0000-0000-0000-000000000000}"/>
          </ac:spMkLst>
        </pc:spChg>
        <pc:spChg chg="mod">
          <ac:chgData name="Danilo Bórquez Paredes" userId="a389b8938e5de1e4" providerId="LiveId" clId="{0B1C36EC-E4C7-4E5F-95B3-D7DD087649CB}" dt="2020-04-10T04:54:53.838" v="361" actId="20577"/>
          <ac:spMkLst>
            <pc:docMk/>
            <pc:sldMk cId="4067282380" sldId="438"/>
            <ac:spMk id="8" creationId="{00000000-0000-0000-0000-000000000000}"/>
          </ac:spMkLst>
        </pc:spChg>
        <pc:spChg chg="mod">
          <ac:chgData name="Danilo Bórquez Paredes" userId="a389b8938e5de1e4" providerId="LiveId" clId="{0B1C36EC-E4C7-4E5F-95B3-D7DD087649CB}" dt="2020-04-10T05:06:21.869" v="477"/>
          <ac:spMkLst>
            <pc:docMk/>
            <pc:sldMk cId="4067282380" sldId="438"/>
            <ac:spMk id="13" creationId="{00000000-0000-0000-0000-000000000000}"/>
          </ac:spMkLst>
        </pc:spChg>
      </pc:sldChg>
      <pc:sldChg chg="modSp add mod">
        <pc:chgData name="Danilo Bórquez Paredes" userId="a389b8938e5de1e4" providerId="LiveId" clId="{0B1C36EC-E4C7-4E5F-95B3-D7DD087649CB}" dt="2020-04-10T05:06:23.885" v="478"/>
        <pc:sldMkLst>
          <pc:docMk/>
          <pc:sldMk cId="3724172422" sldId="439"/>
        </pc:sldMkLst>
        <pc:spChg chg="mod">
          <ac:chgData name="Danilo Bórquez Paredes" userId="a389b8938e5de1e4" providerId="LiveId" clId="{0B1C36EC-E4C7-4E5F-95B3-D7DD087649CB}" dt="2020-04-10T04:57:00.749" v="371" actId="207"/>
          <ac:spMkLst>
            <pc:docMk/>
            <pc:sldMk cId="3724172422" sldId="439"/>
            <ac:spMk id="3" creationId="{00000000-0000-0000-0000-000000000000}"/>
          </ac:spMkLst>
        </pc:spChg>
        <pc:spChg chg="mod">
          <ac:chgData name="Danilo Bórquez Paredes" userId="a389b8938e5de1e4" providerId="LiveId" clId="{0B1C36EC-E4C7-4E5F-95B3-D7DD087649CB}" dt="2020-04-10T04:57:00.749" v="371" actId="207"/>
          <ac:spMkLst>
            <pc:docMk/>
            <pc:sldMk cId="3724172422" sldId="439"/>
            <ac:spMk id="4" creationId="{00000000-0000-0000-0000-000000000000}"/>
          </ac:spMkLst>
        </pc:spChg>
        <pc:spChg chg="mod">
          <ac:chgData name="Danilo Bórquez Paredes" userId="a389b8938e5de1e4" providerId="LiveId" clId="{0B1C36EC-E4C7-4E5F-95B3-D7DD087649CB}" dt="2020-04-10T04:57:04.106" v="372" actId="207"/>
          <ac:spMkLst>
            <pc:docMk/>
            <pc:sldMk cId="3724172422" sldId="439"/>
            <ac:spMk id="7" creationId="{00000000-0000-0000-0000-000000000000}"/>
          </ac:spMkLst>
        </pc:spChg>
        <pc:spChg chg="mod">
          <ac:chgData name="Danilo Bórquez Paredes" userId="a389b8938e5de1e4" providerId="LiveId" clId="{0B1C36EC-E4C7-4E5F-95B3-D7DD087649CB}" dt="2020-04-10T04:57:09.274" v="373" actId="207"/>
          <ac:spMkLst>
            <pc:docMk/>
            <pc:sldMk cId="3724172422" sldId="439"/>
            <ac:spMk id="8" creationId="{00000000-0000-0000-0000-000000000000}"/>
          </ac:spMkLst>
        </pc:spChg>
        <pc:spChg chg="mod">
          <ac:chgData name="Danilo Bórquez Paredes" userId="a389b8938e5de1e4" providerId="LiveId" clId="{0B1C36EC-E4C7-4E5F-95B3-D7DD087649CB}" dt="2020-04-10T05:06:23.885" v="478"/>
          <ac:spMkLst>
            <pc:docMk/>
            <pc:sldMk cId="3724172422" sldId="439"/>
            <ac:spMk id="13" creationId="{00000000-0000-0000-0000-000000000000}"/>
          </ac:spMkLst>
        </pc:spChg>
        <pc:spChg chg="mod">
          <ac:chgData name="Danilo Bórquez Paredes" userId="a389b8938e5de1e4" providerId="LiveId" clId="{0B1C36EC-E4C7-4E5F-95B3-D7DD087649CB}" dt="2020-04-10T04:56:48.084" v="370" actId="1076"/>
          <ac:spMkLst>
            <pc:docMk/>
            <pc:sldMk cId="3724172422" sldId="439"/>
            <ac:spMk id="17" creationId="{00000000-0000-0000-0000-000000000000}"/>
          </ac:spMkLst>
        </pc:spChg>
      </pc:sldChg>
      <pc:sldChg chg="modSp add mod">
        <pc:chgData name="Danilo Bórquez Paredes" userId="a389b8938e5de1e4" providerId="LiveId" clId="{0B1C36EC-E4C7-4E5F-95B3-D7DD087649CB}" dt="2020-04-10T05:06:28.601" v="479"/>
        <pc:sldMkLst>
          <pc:docMk/>
          <pc:sldMk cId="3624128761" sldId="440"/>
        </pc:sldMkLst>
        <pc:spChg chg="mod">
          <ac:chgData name="Danilo Bórquez Paredes" userId="a389b8938e5de1e4" providerId="LiveId" clId="{0B1C36EC-E4C7-4E5F-95B3-D7DD087649CB}" dt="2020-04-10T04:57:27.846" v="376" actId="207"/>
          <ac:spMkLst>
            <pc:docMk/>
            <pc:sldMk cId="3624128761" sldId="440"/>
            <ac:spMk id="3" creationId="{00000000-0000-0000-0000-000000000000}"/>
          </ac:spMkLst>
        </pc:spChg>
        <pc:spChg chg="mod">
          <ac:chgData name="Danilo Bórquez Paredes" userId="a389b8938e5de1e4" providerId="LiveId" clId="{0B1C36EC-E4C7-4E5F-95B3-D7DD087649CB}" dt="2020-04-10T04:57:36.046" v="377" actId="207"/>
          <ac:spMkLst>
            <pc:docMk/>
            <pc:sldMk cId="3624128761" sldId="440"/>
            <ac:spMk id="5" creationId="{00000000-0000-0000-0000-000000000000}"/>
          </ac:spMkLst>
        </pc:spChg>
        <pc:spChg chg="mod">
          <ac:chgData name="Danilo Bórquez Paredes" userId="a389b8938e5de1e4" providerId="LiveId" clId="{0B1C36EC-E4C7-4E5F-95B3-D7DD087649CB}" dt="2020-04-10T05:06:28.601" v="479"/>
          <ac:spMkLst>
            <pc:docMk/>
            <pc:sldMk cId="3624128761" sldId="440"/>
            <ac:spMk id="13" creationId="{00000000-0000-0000-0000-000000000000}"/>
          </ac:spMkLst>
        </pc:spChg>
        <pc:spChg chg="mod">
          <ac:chgData name="Danilo Bórquez Paredes" userId="a389b8938e5de1e4" providerId="LiveId" clId="{0B1C36EC-E4C7-4E5F-95B3-D7DD087649CB}" dt="2020-04-10T04:57:20.668" v="375" actId="1076"/>
          <ac:spMkLst>
            <pc:docMk/>
            <pc:sldMk cId="3624128761" sldId="440"/>
            <ac:spMk id="17" creationId="{00000000-0000-0000-0000-000000000000}"/>
          </ac:spMkLst>
        </pc:spChg>
      </pc:sldChg>
      <pc:sldChg chg="modSp add mod">
        <pc:chgData name="Danilo Bórquez Paredes" userId="a389b8938e5de1e4" providerId="LiveId" clId="{0B1C36EC-E4C7-4E5F-95B3-D7DD087649CB}" dt="2020-04-10T05:06:31.232" v="480"/>
        <pc:sldMkLst>
          <pc:docMk/>
          <pc:sldMk cId="2153201210" sldId="441"/>
        </pc:sldMkLst>
        <pc:spChg chg="mod">
          <ac:chgData name="Danilo Bórquez Paredes" userId="a389b8938e5de1e4" providerId="LiveId" clId="{0B1C36EC-E4C7-4E5F-95B3-D7DD087649CB}" dt="2020-04-10T04:57:52.264" v="380" actId="207"/>
          <ac:spMkLst>
            <pc:docMk/>
            <pc:sldMk cId="2153201210" sldId="441"/>
            <ac:spMk id="4" creationId="{00000000-0000-0000-0000-000000000000}"/>
          </ac:spMkLst>
        </pc:spChg>
        <pc:spChg chg="mod">
          <ac:chgData name="Danilo Bórquez Paredes" userId="a389b8938e5de1e4" providerId="LiveId" clId="{0B1C36EC-E4C7-4E5F-95B3-D7DD087649CB}" dt="2020-04-10T04:57:55.706" v="381" actId="207"/>
          <ac:spMkLst>
            <pc:docMk/>
            <pc:sldMk cId="2153201210" sldId="441"/>
            <ac:spMk id="6" creationId="{00000000-0000-0000-0000-000000000000}"/>
          </ac:spMkLst>
        </pc:spChg>
        <pc:spChg chg="mod">
          <ac:chgData name="Danilo Bórquez Paredes" userId="a389b8938e5de1e4" providerId="LiveId" clId="{0B1C36EC-E4C7-4E5F-95B3-D7DD087649CB}" dt="2020-04-10T05:06:31.232" v="480"/>
          <ac:spMkLst>
            <pc:docMk/>
            <pc:sldMk cId="2153201210" sldId="441"/>
            <ac:spMk id="13" creationId="{00000000-0000-0000-0000-000000000000}"/>
          </ac:spMkLst>
        </pc:spChg>
        <pc:spChg chg="mod">
          <ac:chgData name="Danilo Bórquez Paredes" userId="a389b8938e5de1e4" providerId="LiveId" clId="{0B1C36EC-E4C7-4E5F-95B3-D7DD087649CB}" dt="2020-04-10T04:57:44.007" v="379" actId="1076"/>
          <ac:spMkLst>
            <pc:docMk/>
            <pc:sldMk cId="2153201210" sldId="441"/>
            <ac:spMk id="17" creationId="{00000000-0000-0000-0000-000000000000}"/>
          </ac:spMkLst>
        </pc:spChg>
      </pc:sldChg>
      <pc:sldChg chg="modSp add mod">
        <pc:chgData name="Danilo Bórquez Paredes" userId="a389b8938e5de1e4" providerId="LiveId" clId="{0B1C36EC-E4C7-4E5F-95B3-D7DD087649CB}" dt="2020-04-10T05:06:34.002" v="481"/>
        <pc:sldMkLst>
          <pc:docMk/>
          <pc:sldMk cId="3241258956" sldId="442"/>
        </pc:sldMkLst>
        <pc:spChg chg="mod">
          <ac:chgData name="Danilo Bórquez Paredes" userId="a389b8938e5de1e4" providerId="LiveId" clId="{0B1C36EC-E4C7-4E5F-95B3-D7DD087649CB}" dt="2020-04-10T04:58:01.416" v="383" actId="20577"/>
          <ac:spMkLst>
            <pc:docMk/>
            <pc:sldMk cId="3241258956" sldId="442"/>
            <ac:spMk id="5" creationId="{00000000-0000-0000-0000-000000000000}"/>
          </ac:spMkLst>
        </pc:spChg>
        <pc:spChg chg="mod">
          <ac:chgData name="Danilo Bórquez Paredes" userId="a389b8938e5de1e4" providerId="LiveId" clId="{0B1C36EC-E4C7-4E5F-95B3-D7DD087649CB}" dt="2020-04-10T04:58:02.823" v="384" actId="20577"/>
          <ac:spMkLst>
            <pc:docMk/>
            <pc:sldMk cId="3241258956" sldId="442"/>
            <ac:spMk id="6" creationId="{00000000-0000-0000-0000-000000000000}"/>
          </ac:spMkLst>
        </pc:spChg>
        <pc:spChg chg="mod">
          <ac:chgData name="Danilo Bórquez Paredes" userId="a389b8938e5de1e4" providerId="LiveId" clId="{0B1C36EC-E4C7-4E5F-95B3-D7DD087649CB}" dt="2020-04-10T05:06:34.002" v="481"/>
          <ac:spMkLst>
            <pc:docMk/>
            <pc:sldMk cId="3241258956" sldId="442"/>
            <ac:spMk id="13" creationId="{00000000-0000-0000-0000-000000000000}"/>
          </ac:spMkLst>
        </pc:spChg>
      </pc:sldChg>
      <pc:sldChg chg="modSp add mod">
        <pc:chgData name="Danilo Bórquez Paredes" userId="a389b8938e5de1e4" providerId="LiveId" clId="{0B1C36EC-E4C7-4E5F-95B3-D7DD087649CB}" dt="2020-04-10T05:06:38.651" v="482"/>
        <pc:sldMkLst>
          <pc:docMk/>
          <pc:sldMk cId="1373147582" sldId="443"/>
        </pc:sldMkLst>
        <pc:spChg chg="mod">
          <ac:chgData name="Danilo Bórquez Paredes" userId="a389b8938e5de1e4" providerId="LiveId" clId="{0B1C36EC-E4C7-4E5F-95B3-D7DD087649CB}" dt="2020-04-10T04:58:20.721" v="387" actId="207"/>
          <ac:spMkLst>
            <pc:docMk/>
            <pc:sldMk cId="1373147582" sldId="443"/>
            <ac:spMk id="5" creationId="{00000000-0000-0000-0000-000000000000}"/>
          </ac:spMkLst>
        </pc:spChg>
        <pc:spChg chg="mod">
          <ac:chgData name="Danilo Bórquez Paredes" userId="a389b8938e5de1e4" providerId="LiveId" clId="{0B1C36EC-E4C7-4E5F-95B3-D7DD087649CB}" dt="2020-04-10T04:58:27.139" v="389" actId="207"/>
          <ac:spMkLst>
            <pc:docMk/>
            <pc:sldMk cId="1373147582" sldId="443"/>
            <ac:spMk id="7" creationId="{00000000-0000-0000-0000-000000000000}"/>
          </ac:spMkLst>
        </pc:spChg>
        <pc:spChg chg="mod">
          <ac:chgData name="Danilo Bórquez Paredes" userId="a389b8938e5de1e4" providerId="LiveId" clId="{0B1C36EC-E4C7-4E5F-95B3-D7DD087649CB}" dt="2020-04-10T05:06:38.651" v="482"/>
          <ac:spMkLst>
            <pc:docMk/>
            <pc:sldMk cId="1373147582" sldId="443"/>
            <ac:spMk id="13" creationId="{00000000-0000-0000-0000-000000000000}"/>
          </ac:spMkLst>
        </pc:spChg>
        <pc:spChg chg="mod">
          <ac:chgData name="Danilo Bórquez Paredes" userId="a389b8938e5de1e4" providerId="LiveId" clId="{0B1C36EC-E4C7-4E5F-95B3-D7DD087649CB}" dt="2020-04-10T04:58:10.940" v="386" actId="1076"/>
          <ac:spMkLst>
            <pc:docMk/>
            <pc:sldMk cId="1373147582" sldId="443"/>
            <ac:spMk id="17" creationId="{00000000-0000-0000-0000-000000000000}"/>
          </ac:spMkLst>
        </pc:spChg>
      </pc:sldChg>
      <pc:sldChg chg="modSp add mod">
        <pc:chgData name="Danilo Bórquez Paredes" userId="a389b8938e5de1e4" providerId="LiveId" clId="{0B1C36EC-E4C7-4E5F-95B3-D7DD087649CB}" dt="2020-04-10T05:06:40.634" v="483"/>
        <pc:sldMkLst>
          <pc:docMk/>
          <pc:sldMk cId="1886780391" sldId="444"/>
        </pc:sldMkLst>
        <pc:spChg chg="mod">
          <ac:chgData name="Danilo Bórquez Paredes" userId="a389b8938e5de1e4" providerId="LiveId" clId="{0B1C36EC-E4C7-4E5F-95B3-D7DD087649CB}" dt="2020-04-10T04:58:33.660" v="391" actId="20577"/>
          <ac:spMkLst>
            <pc:docMk/>
            <pc:sldMk cId="1886780391" sldId="444"/>
            <ac:spMk id="6" creationId="{00000000-0000-0000-0000-000000000000}"/>
          </ac:spMkLst>
        </pc:spChg>
        <pc:spChg chg="mod">
          <ac:chgData name="Danilo Bórquez Paredes" userId="a389b8938e5de1e4" providerId="LiveId" clId="{0B1C36EC-E4C7-4E5F-95B3-D7DD087649CB}" dt="2020-04-10T04:58:35.107" v="392" actId="20577"/>
          <ac:spMkLst>
            <pc:docMk/>
            <pc:sldMk cId="1886780391" sldId="444"/>
            <ac:spMk id="7" creationId="{00000000-0000-0000-0000-000000000000}"/>
          </ac:spMkLst>
        </pc:spChg>
        <pc:spChg chg="mod">
          <ac:chgData name="Danilo Bórquez Paredes" userId="a389b8938e5de1e4" providerId="LiveId" clId="{0B1C36EC-E4C7-4E5F-95B3-D7DD087649CB}" dt="2020-04-10T05:06:40.634" v="483"/>
          <ac:spMkLst>
            <pc:docMk/>
            <pc:sldMk cId="1886780391" sldId="444"/>
            <ac:spMk id="13" creationId="{00000000-0000-0000-0000-000000000000}"/>
          </ac:spMkLst>
        </pc:spChg>
      </pc:sldChg>
      <pc:sldChg chg="modSp add mod">
        <pc:chgData name="Danilo Bórquez Paredes" userId="a389b8938e5de1e4" providerId="LiveId" clId="{0B1C36EC-E4C7-4E5F-95B3-D7DD087649CB}" dt="2020-04-10T05:06:43.473" v="484"/>
        <pc:sldMkLst>
          <pc:docMk/>
          <pc:sldMk cId="219336623" sldId="445"/>
        </pc:sldMkLst>
        <pc:spChg chg="mod">
          <ac:chgData name="Danilo Bórquez Paredes" userId="a389b8938e5de1e4" providerId="LiveId" clId="{0B1C36EC-E4C7-4E5F-95B3-D7DD087649CB}" dt="2020-04-10T04:58:49.540" v="395" actId="207"/>
          <ac:spMkLst>
            <pc:docMk/>
            <pc:sldMk cId="219336623" sldId="445"/>
            <ac:spMk id="3" creationId="{00000000-0000-0000-0000-000000000000}"/>
          </ac:spMkLst>
        </pc:spChg>
        <pc:spChg chg="mod">
          <ac:chgData name="Danilo Bórquez Paredes" userId="a389b8938e5de1e4" providerId="LiveId" clId="{0B1C36EC-E4C7-4E5F-95B3-D7DD087649CB}" dt="2020-04-10T04:58:49.540" v="395" actId="207"/>
          <ac:spMkLst>
            <pc:docMk/>
            <pc:sldMk cId="219336623" sldId="445"/>
            <ac:spMk id="4" creationId="{00000000-0000-0000-0000-000000000000}"/>
          </ac:spMkLst>
        </pc:spChg>
        <pc:spChg chg="mod">
          <ac:chgData name="Danilo Bórquez Paredes" userId="a389b8938e5de1e4" providerId="LiveId" clId="{0B1C36EC-E4C7-4E5F-95B3-D7DD087649CB}" dt="2020-04-10T04:58:53.980" v="396" actId="207"/>
          <ac:spMkLst>
            <pc:docMk/>
            <pc:sldMk cId="219336623" sldId="445"/>
            <ac:spMk id="6" creationId="{00000000-0000-0000-0000-000000000000}"/>
          </ac:spMkLst>
        </pc:spChg>
        <pc:spChg chg="mod">
          <ac:chgData name="Danilo Bórquez Paredes" userId="a389b8938e5de1e4" providerId="LiveId" clId="{0B1C36EC-E4C7-4E5F-95B3-D7DD087649CB}" dt="2020-04-10T04:58:57.207" v="397" actId="207"/>
          <ac:spMkLst>
            <pc:docMk/>
            <pc:sldMk cId="219336623" sldId="445"/>
            <ac:spMk id="7" creationId="{00000000-0000-0000-0000-000000000000}"/>
          </ac:spMkLst>
        </pc:spChg>
        <pc:spChg chg="mod">
          <ac:chgData name="Danilo Bórquez Paredes" userId="a389b8938e5de1e4" providerId="LiveId" clId="{0B1C36EC-E4C7-4E5F-95B3-D7DD087649CB}" dt="2020-04-10T05:06:43.473" v="484"/>
          <ac:spMkLst>
            <pc:docMk/>
            <pc:sldMk cId="219336623" sldId="445"/>
            <ac:spMk id="13" creationId="{00000000-0000-0000-0000-000000000000}"/>
          </ac:spMkLst>
        </pc:spChg>
        <pc:spChg chg="mod">
          <ac:chgData name="Danilo Bórquez Paredes" userId="a389b8938e5de1e4" providerId="LiveId" clId="{0B1C36EC-E4C7-4E5F-95B3-D7DD087649CB}" dt="2020-04-10T04:59:57.277" v="409" actId="1076"/>
          <ac:spMkLst>
            <pc:docMk/>
            <pc:sldMk cId="219336623" sldId="445"/>
            <ac:spMk id="17" creationId="{00000000-0000-0000-0000-000000000000}"/>
          </ac:spMkLst>
        </pc:spChg>
      </pc:sldChg>
      <pc:sldChg chg="modSp add mod">
        <pc:chgData name="Danilo Bórquez Paredes" userId="a389b8938e5de1e4" providerId="LiveId" clId="{0B1C36EC-E4C7-4E5F-95B3-D7DD087649CB}" dt="2020-04-10T05:06:47.921" v="485"/>
        <pc:sldMkLst>
          <pc:docMk/>
          <pc:sldMk cId="1082747689" sldId="446"/>
        </pc:sldMkLst>
        <pc:spChg chg="mod">
          <ac:chgData name="Danilo Bórquez Paredes" userId="a389b8938e5de1e4" providerId="LiveId" clId="{0B1C36EC-E4C7-4E5F-95B3-D7DD087649CB}" dt="2020-04-10T04:59:11.470" v="400" actId="207"/>
          <ac:spMkLst>
            <pc:docMk/>
            <pc:sldMk cId="1082747689" sldId="446"/>
            <ac:spMk id="3" creationId="{00000000-0000-0000-0000-000000000000}"/>
          </ac:spMkLst>
        </pc:spChg>
        <pc:spChg chg="mod">
          <ac:chgData name="Danilo Bórquez Paredes" userId="a389b8938e5de1e4" providerId="LiveId" clId="{0B1C36EC-E4C7-4E5F-95B3-D7DD087649CB}" dt="2020-04-10T04:59:14.964" v="401" actId="207"/>
          <ac:spMkLst>
            <pc:docMk/>
            <pc:sldMk cId="1082747689" sldId="446"/>
            <ac:spMk id="5" creationId="{00000000-0000-0000-0000-000000000000}"/>
          </ac:spMkLst>
        </pc:spChg>
        <pc:spChg chg="mod">
          <ac:chgData name="Danilo Bórquez Paredes" userId="a389b8938e5de1e4" providerId="LiveId" clId="{0B1C36EC-E4C7-4E5F-95B3-D7DD087649CB}" dt="2020-04-10T05:06:47.921" v="485"/>
          <ac:spMkLst>
            <pc:docMk/>
            <pc:sldMk cId="1082747689" sldId="446"/>
            <ac:spMk id="13" creationId="{00000000-0000-0000-0000-000000000000}"/>
          </ac:spMkLst>
        </pc:spChg>
        <pc:spChg chg="mod">
          <ac:chgData name="Danilo Bórquez Paredes" userId="a389b8938e5de1e4" providerId="LiveId" clId="{0B1C36EC-E4C7-4E5F-95B3-D7DD087649CB}" dt="2020-04-10T04:59:52.797" v="408" actId="1076"/>
          <ac:spMkLst>
            <pc:docMk/>
            <pc:sldMk cId="1082747689" sldId="446"/>
            <ac:spMk id="17" creationId="{00000000-0000-0000-0000-000000000000}"/>
          </ac:spMkLst>
        </pc:spChg>
      </pc:sldChg>
      <pc:sldChg chg="modSp add mod">
        <pc:chgData name="Danilo Bórquez Paredes" userId="a389b8938e5de1e4" providerId="LiveId" clId="{0B1C36EC-E4C7-4E5F-95B3-D7DD087649CB}" dt="2020-04-10T05:06:50.297" v="486"/>
        <pc:sldMkLst>
          <pc:docMk/>
          <pc:sldMk cId="1918006040" sldId="447"/>
        </pc:sldMkLst>
        <pc:spChg chg="mod">
          <ac:chgData name="Danilo Bórquez Paredes" userId="a389b8938e5de1e4" providerId="LiveId" clId="{0B1C36EC-E4C7-4E5F-95B3-D7DD087649CB}" dt="2020-04-10T04:59:30.116" v="403" actId="20577"/>
          <ac:spMkLst>
            <pc:docMk/>
            <pc:sldMk cId="1918006040" sldId="447"/>
            <ac:spMk id="4" creationId="{00000000-0000-0000-0000-000000000000}"/>
          </ac:spMkLst>
        </pc:spChg>
        <pc:spChg chg="mod">
          <ac:chgData name="Danilo Bórquez Paredes" userId="a389b8938e5de1e4" providerId="LiveId" clId="{0B1C36EC-E4C7-4E5F-95B3-D7DD087649CB}" dt="2020-04-10T04:59:31.316" v="404" actId="20577"/>
          <ac:spMkLst>
            <pc:docMk/>
            <pc:sldMk cId="1918006040" sldId="447"/>
            <ac:spMk id="5" creationId="{00000000-0000-0000-0000-000000000000}"/>
          </ac:spMkLst>
        </pc:spChg>
        <pc:spChg chg="mod">
          <ac:chgData name="Danilo Bórquez Paredes" userId="a389b8938e5de1e4" providerId="LiveId" clId="{0B1C36EC-E4C7-4E5F-95B3-D7DD087649CB}" dt="2020-04-10T05:06:50.297" v="486"/>
          <ac:spMkLst>
            <pc:docMk/>
            <pc:sldMk cId="1918006040" sldId="447"/>
            <ac:spMk id="13" creationId="{00000000-0000-0000-0000-000000000000}"/>
          </ac:spMkLst>
        </pc:spChg>
        <pc:spChg chg="mod">
          <ac:chgData name="Danilo Bórquez Paredes" userId="a389b8938e5de1e4" providerId="LiveId" clId="{0B1C36EC-E4C7-4E5F-95B3-D7DD087649CB}" dt="2020-04-10T04:59:49.108" v="407" actId="1076"/>
          <ac:spMkLst>
            <pc:docMk/>
            <pc:sldMk cId="1918006040" sldId="447"/>
            <ac:spMk id="17" creationId="{00000000-0000-0000-0000-000000000000}"/>
          </ac:spMkLst>
        </pc:spChg>
      </pc:sldChg>
      <pc:sldChg chg="modSp add mod">
        <pc:chgData name="Danilo Bórquez Paredes" userId="a389b8938e5de1e4" providerId="LiveId" clId="{0B1C36EC-E4C7-4E5F-95B3-D7DD087649CB}" dt="2020-04-10T05:06:54.672" v="487"/>
        <pc:sldMkLst>
          <pc:docMk/>
          <pc:sldMk cId="4151354563" sldId="448"/>
        </pc:sldMkLst>
        <pc:spChg chg="mod">
          <ac:chgData name="Danilo Bórquez Paredes" userId="a389b8938e5de1e4" providerId="LiveId" clId="{0B1C36EC-E4C7-4E5F-95B3-D7DD087649CB}" dt="2020-04-10T05:00:11.723" v="410" actId="207"/>
          <ac:spMkLst>
            <pc:docMk/>
            <pc:sldMk cId="4151354563" sldId="448"/>
            <ac:spMk id="4" creationId="{00000000-0000-0000-0000-000000000000}"/>
          </ac:spMkLst>
        </pc:spChg>
        <pc:spChg chg="mod">
          <ac:chgData name="Danilo Bórquez Paredes" userId="a389b8938e5de1e4" providerId="LiveId" clId="{0B1C36EC-E4C7-4E5F-95B3-D7DD087649CB}" dt="2020-04-10T05:00:15.370" v="411" actId="207"/>
          <ac:spMkLst>
            <pc:docMk/>
            <pc:sldMk cId="4151354563" sldId="448"/>
            <ac:spMk id="6" creationId="{00000000-0000-0000-0000-000000000000}"/>
          </ac:spMkLst>
        </pc:spChg>
        <pc:spChg chg="mod">
          <ac:chgData name="Danilo Bórquez Paredes" userId="a389b8938e5de1e4" providerId="LiveId" clId="{0B1C36EC-E4C7-4E5F-95B3-D7DD087649CB}" dt="2020-04-10T05:06:54.672" v="487"/>
          <ac:spMkLst>
            <pc:docMk/>
            <pc:sldMk cId="4151354563" sldId="448"/>
            <ac:spMk id="13" creationId="{00000000-0000-0000-0000-000000000000}"/>
          </ac:spMkLst>
        </pc:spChg>
        <pc:spChg chg="mod">
          <ac:chgData name="Danilo Bórquez Paredes" userId="a389b8938e5de1e4" providerId="LiveId" clId="{0B1C36EC-E4C7-4E5F-95B3-D7DD087649CB}" dt="2020-04-10T04:59:44.789" v="406" actId="1076"/>
          <ac:spMkLst>
            <pc:docMk/>
            <pc:sldMk cId="4151354563" sldId="448"/>
            <ac:spMk id="17" creationId="{00000000-0000-0000-0000-000000000000}"/>
          </ac:spMkLst>
        </pc:spChg>
      </pc:sldChg>
      <pc:sldChg chg="addSp modSp add mod">
        <pc:chgData name="Danilo Bórquez Paredes" userId="a389b8938e5de1e4" providerId="LiveId" clId="{0B1C36EC-E4C7-4E5F-95B3-D7DD087649CB}" dt="2020-04-17T15:06:27.810" v="1575"/>
        <pc:sldMkLst>
          <pc:docMk/>
          <pc:sldMk cId="1942694891" sldId="449"/>
        </pc:sldMkLst>
        <pc:spChg chg="mod">
          <ac:chgData name="Danilo Bórquez Paredes" userId="a389b8938e5de1e4" providerId="LiveId" clId="{0B1C36EC-E4C7-4E5F-95B3-D7DD087649CB}" dt="2020-04-10T05:00:23.028" v="413" actId="20577"/>
          <ac:spMkLst>
            <pc:docMk/>
            <pc:sldMk cId="1942694891" sldId="449"/>
            <ac:spMk id="5" creationId="{00000000-0000-0000-0000-000000000000}"/>
          </ac:spMkLst>
        </pc:spChg>
        <pc:spChg chg="mod">
          <ac:chgData name="Danilo Bórquez Paredes" userId="a389b8938e5de1e4" providerId="LiveId" clId="{0B1C36EC-E4C7-4E5F-95B3-D7DD087649CB}" dt="2020-04-10T05:00:24.740" v="414" actId="20577"/>
          <ac:spMkLst>
            <pc:docMk/>
            <pc:sldMk cId="1942694891" sldId="449"/>
            <ac:spMk id="6" creationId="{00000000-0000-0000-0000-000000000000}"/>
          </ac:spMkLst>
        </pc:spChg>
        <pc:spChg chg="mod">
          <ac:chgData name="Danilo Bórquez Paredes" userId="a389b8938e5de1e4" providerId="LiveId" clId="{0B1C36EC-E4C7-4E5F-95B3-D7DD087649CB}" dt="2020-04-10T05:06:56.893" v="488"/>
          <ac:spMkLst>
            <pc:docMk/>
            <pc:sldMk cId="1942694891" sldId="449"/>
            <ac:spMk id="13" creationId="{00000000-0000-0000-0000-000000000000}"/>
          </ac:spMkLst>
        </pc:spChg>
        <pc:inkChg chg="add">
          <ac:chgData name="Danilo Bórquez Paredes" userId="a389b8938e5de1e4" providerId="LiveId" clId="{0B1C36EC-E4C7-4E5F-95B3-D7DD087649CB}" dt="2020-04-17T15:06:27.810" v="1575"/>
          <ac:inkMkLst>
            <pc:docMk/>
            <pc:sldMk cId="1942694891" sldId="449"/>
            <ac:inkMk id="2" creationId="{6E025268-EEAE-41F6-8E7A-9C5DECA207E7}"/>
          </ac:inkMkLst>
        </pc:inkChg>
      </pc:sldChg>
      <pc:sldChg chg="modSp add mod">
        <pc:chgData name="Danilo Bórquez Paredes" userId="a389b8938e5de1e4" providerId="LiveId" clId="{0B1C36EC-E4C7-4E5F-95B3-D7DD087649CB}" dt="2020-04-10T05:06:59.182" v="489"/>
        <pc:sldMkLst>
          <pc:docMk/>
          <pc:sldMk cId="2740605955" sldId="450"/>
        </pc:sldMkLst>
        <pc:spChg chg="mod">
          <ac:chgData name="Danilo Bórquez Paredes" userId="a389b8938e5de1e4" providerId="LiveId" clId="{0B1C36EC-E4C7-4E5F-95B3-D7DD087649CB}" dt="2020-04-10T05:00:43.798" v="417" actId="207"/>
          <ac:spMkLst>
            <pc:docMk/>
            <pc:sldMk cId="2740605955" sldId="450"/>
            <ac:spMk id="3" creationId="{00000000-0000-0000-0000-000000000000}"/>
          </ac:spMkLst>
        </pc:spChg>
        <pc:spChg chg="mod">
          <ac:chgData name="Danilo Bórquez Paredes" userId="a389b8938e5de1e4" providerId="LiveId" clId="{0B1C36EC-E4C7-4E5F-95B3-D7DD087649CB}" dt="2020-04-10T05:00:43.798" v="417" actId="207"/>
          <ac:spMkLst>
            <pc:docMk/>
            <pc:sldMk cId="2740605955" sldId="450"/>
            <ac:spMk id="4" creationId="{00000000-0000-0000-0000-000000000000}"/>
          </ac:spMkLst>
        </pc:spChg>
        <pc:spChg chg="mod">
          <ac:chgData name="Danilo Bórquez Paredes" userId="a389b8938e5de1e4" providerId="LiveId" clId="{0B1C36EC-E4C7-4E5F-95B3-D7DD087649CB}" dt="2020-04-10T05:00:48.709" v="418" actId="207"/>
          <ac:spMkLst>
            <pc:docMk/>
            <pc:sldMk cId="2740605955" sldId="450"/>
            <ac:spMk id="5" creationId="{00000000-0000-0000-0000-000000000000}"/>
          </ac:spMkLst>
        </pc:spChg>
        <pc:spChg chg="mod">
          <ac:chgData name="Danilo Bórquez Paredes" userId="a389b8938e5de1e4" providerId="LiveId" clId="{0B1C36EC-E4C7-4E5F-95B3-D7DD087649CB}" dt="2020-04-10T05:00:53.079" v="419" actId="207"/>
          <ac:spMkLst>
            <pc:docMk/>
            <pc:sldMk cId="2740605955" sldId="450"/>
            <ac:spMk id="6" creationId="{00000000-0000-0000-0000-000000000000}"/>
          </ac:spMkLst>
        </pc:spChg>
        <pc:spChg chg="mod">
          <ac:chgData name="Danilo Bórquez Paredes" userId="a389b8938e5de1e4" providerId="LiveId" clId="{0B1C36EC-E4C7-4E5F-95B3-D7DD087649CB}" dt="2020-04-10T05:06:59.182" v="489"/>
          <ac:spMkLst>
            <pc:docMk/>
            <pc:sldMk cId="2740605955" sldId="450"/>
            <ac:spMk id="13" creationId="{00000000-0000-0000-0000-000000000000}"/>
          </ac:spMkLst>
        </pc:spChg>
        <pc:spChg chg="mod">
          <ac:chgData name="Danilo Bórquez Paredes" userId="a389b8938e5de1e4" providerId="LiveId" clId="{0B1C36EC-E4C7-4E5F-95B3-D7DD087649CB}" dt="2020-04-10T05:00:36.421" v="416" actId="1076"/>
          <ac:spMkLst>
            <pc:docMk/>
            <pc:sldMk cId="2740605955" sldId="450"/>
            <ac:spMk id="17" creationId="{00000000-0000-0000-0000-000000000000}"/>
          </ac:spMkLst>
        </pc:spChg>
      </pc:sldChg>
      <pc:sldChg chg="modSp add mod">
        <pc:chgData name="Danilo Bórquez Paredes" userId="a389b8938e5de1e4" providerId="LiveId" clId="{0B1C36EC-E4C7-4E5F-95B3-D7DD087649CB}" dt="2020-04-10T05:07:02.253" v="490"/>
        <pc:sldMkLst>
          <pc:docMk/>
          <pc:sldMk cId="1340687559" sldId="451"/>
        </pc:sldMkLst>
        <pc:spChg chg="mod">
          <ac:chgData name="Danilo Bórquez Paredes" userId="a389b8938e5de1e4" providerId="LiveId" clId="{0B1C36EC-E4C7-4E5F-95B3-D7DD087649CB}" dt="2020-04-10T05:00:59.214" v="421" actId="20577"/>
          <ac:spMkLst>
            <pc:docMk/>
            <pc:sldMk cId="1340687559" sldId="451"/>
            <ac:spMk id="3" creationId="{00000000-0000-0000-0000-000000000000}"/>
          </ac:spMkLst>
        </pc:spChg>
        <pc:spChg chg="mod">
          <ac:chgData name="Danilo Bórquez Paredes" userId="a389b8938e5de1e4" providerId="LiveId" clId="{0B1C36EC-E4C7-4E5F-95B3-D7DD087649CB}" dt="2020-04-10T05:01:00.343" v="422" actId="20577"/>
          <ac:spMkLst>
            <pc:docMk/>
            <pc:sldMk cId="1340687559" sldId="451"/>
            <ac:spMk id="4" creationId="{00000000-0000-0000-0000-000000000000}"/>
          </ac:spMkLst>
        </pc:spChg>
        <pc:spChg chg="mod">
          <ac:chgData name="Danilo Bórquez Paredes" userId="a389b8938e5de1e4" providerId="LiveId" clId="{0B1C36EC-E4C7-4E5F-95B3-D7DD087649CB}" dt="2020-04-10T05:07:02.253" v="490"/>
          <ac:spMkLst>
            <pc:docMk/>
            <pc:sldMk cId="1340687559" sldId="451"/>
            <ac:spMk id="13" creationId="{00000000-0000-0000-0000-000000000000}"/>
          </ac:spMkLst>
        </pc:spChg>
      </pc:sldChg>
      <pc:sldChg chg="modSp add mod">
        <pc:chgData name="Danilo Bórquez Paredes" userId="a389b8938e5de1e4" providerId="LiveId" clId="{0B1C36EC-E4C7-4E5F-95B3-D7DD087649CB}" dt="2020-04-10T05:07:04.405" v="491"/>
        <pc:sldMkLst>
          <pc:docMk/>
          <pc:sldMk cId="1832937557" sldId="452"/>
        </pc:sldMkLst>
        <pc:spChg chg="mod">
          <ac:chgData name="Danilo Bórquez Paredes" userId="a389b8938e5de1e4" providerId="LiveId" clId="{0B1C36EC-E4C7-4E5F-95B3-D7DD087649CB}" dt="2020-04-10T05:02:17.564" v="425" actId="207"/>
          <ac:spMkLst>
            <pc:docMk/>
            <pc:sldMk cId="1832937557" sldId="452"/>
            <ac:spMk id="3" creationId="{00000000-0000-0000-0000-000000000000}"/>
          </ac:spMkLst>
        </pc:spChg>
        <pc:spChg chg="mod">
          <ac:chgData name="Danilo Bórquez Paredes" userId="a389b8938e5de1e4" providerId="LiveId" clId="{0B1C36EC-E4C7-4E5F-95B3-D7DD087649CB}" dt="2020-04-10T05:02:20.876" v="426" actId="207"/>
          <ac:spMkLst>
            <pc:docMk/>
            <pc:sldMk cId="1832937557" sldId="452"/>
            <ac:spMk id="5" creationId="{00000000-0000-0000-0000-000000000000}"/>
          </ac:spMkLst>
        </pc:spChg>
        <pc:spChg chg="mod">
          <ac:chgData name="Danilo Bórquez Paredes" userId="a389b8938e5de1e4" providerId="LiveId" clId="{0B1C36EC-E4C7-4E5F-95B3-D7DD087649CB}" dt="2020-04-10T05:07:04.405" v="491"/>
          <ac:spMkLst>
            <pc:docMk/>
            <pc:sldMk cId="1832937557" sldId="452"/>
            <ac:spMk id="13" creationId="{00000000-0000-0000-0000-000000000000}"/>
          </ac:spMkLst>
        </pc:spChg>
        <pc:spChg chg="mod">
          <ac:chgData name="Danilo Bórquez Paredes" userId="a389b8938e5de1e4" providerId="LiveId" clId="{0B1C36EC-E4C7-4E5F-95B3-D7DD087649CB}" dt="2020-04-10T05:02:09.255" v="424" actId="1076"/>
          <ac:spMkLst>
            <pc:docMk/>
            <pc:sldMk cId="1832937557" sldId="452"/>
            <ac:spMk id="17" creationId="{00000000-0000-0000-0000-000000000000}"/>
          </ac:spMkLst>
        </pc:spChg>
      </pc:sldChg>
      <pc:sldChg chg="modSp add mod">
        <pc:chgData name="Danilo Bórquez Paredes" userId="a389b8938e5de1e4" providerId="LiveId" clId="{0B1C36EC-E4C7-4E5F-95B3-D7DD087649CB}" dt="2020-04-10T05:07:07.534" v="492"/>
        <pc:sldMkLst>
          <pc:docMk/>
          <pc:sldMk cId="240922956" sldId="453"/>
        </pc:sldMkLst>
        <pc:spChg chg="mod">
          <ac:chgData name="Danilo Bórquez Paredes" userId="a389b8938e5de1e4" providerId="LiveId" clId="{0B1C36EC-E4C7-4E5F-95B3-D7DD087649CB}" dt="2020-04-10T05:02:37.438" v="430" actId="207"/>
          <ac:spMkLst>
            <pc:docMk/>
            <pc:sldMk cId="240922956" sldId="453"/>
            <ac:spMk id="3" creationId="{00000000-0000-0000-0000-000000000000}"/>
          </ac:spMkLst>
        </pc:spChg>
        <pc:spChg chg="mod">
          <ac:chgData name="Danilo Bórquez Paredes" userId="a389b8938e5de1e4" providerId="LiveId" clId="{0B1C36EC-E4C7-4E5F-95B3-D7DD087649CB}" dt="2020-04-10T05:02:32.941" v="429" actId="207"/>
          <ac:spMkLst>
            <pc:docMk/>
            <pc:sldMk cId="240922956" sldId="453"/>
            <ac:spMk id="5" creationId="{00000000-0000-0000-0000-000000000000}"/>
          </ac:spMkLst>
        </pc:spChg>
        <pc:spChg chg="mod">
          <ac:chgData name="Danilo Bórquez Paredes" userId="a389b8938e5de1e4" providerId="LiveId" clId="{0B1C36EC-E4C7-4E5F-95B3-D7DD087649CB}" dt="2020-04-10T05:07:07.534" v="492"/>
          <ac:spMkLst>
            <pc:docMk/>
            <pc:sldMk cId="240922956" sldId="453"/>
            <ac:spMk id="13" creationId="{00000000-0000-0000-0000-000000000000}"/>
          </ac:spMkLst>
        </pc:spChg>
        <pc:spChg chg="mod">
          <ac:chgData name="Danilo Bórquez Paredes" userId="a389b8938e5de1e4" providerId="LiveId" clId="{0B1C36EC-E4C7-4E5F-95B3-D7DD087649CB}" dt="2020-04-10T05:02:27.763" v="428" actId="1076"/>
          <ac:spMkLst>
            <pc:docMk/>
            <pc:sldMk cId="240922956" sldId="453"/>
            <ac:spMk id="17" creationId="{00000000-0000-0000-0000-000000000000}"/>
          </ac:spMkLst>
        </pc:spChg>
      </pc:sldChg>
      <pc:sldChg chg="addSp modSp add">
        <pc:chgData name="Danilo Bórquez Paredes" userId="a389b8938e5de1e4" providerId="LiveId" clId="{0B1C36EC-E4C7-4E5F-95B3-D7DD087649CB}" dt="2020-04-17T15:06:27.810" v="1575"/>
        <pc:sldMkLst>
          <pc:docMk/>
          <pc:sldMk cId="3764933606" sldId="454"/>
        </pc:sldMkLst>
        <pc:spChg chg="mod">
          <ac:chgData name="Danilo Bórquez Paredes" userId="a389b8938e5de1e4" providerId="LiveId" clId="{0B1C36EC-E4C7-4E5F-95B3-D7DD087649CB}" dt="2020-04-10T05:02:52.445" v="432" actId="207"/>
          <ac:spMkLst>
            <pc:docMk/>
            <pc:sldMk cId="3764933606" sldId="454"/>
            <ac:spMk id="3" creationId="{00000000-0000-0000-0000-000000000000}"/>
          </ac:spMkLst>
        </pc:spChg>
        <pc:spChg chg="mod">
          <ac:chgData name="Danilo Bórquez Paredes" userId="a389b8938e5de1e4" providerId="LiveId" clId="{0B1C36EC-E4C7-4E5F-95B3-D7DD087649CB}" dt="2020-04-10T05:02:52.445" v="432" actId="207"/>
          <ac:spMkLst>
            <pc:docMk/>
            <pc:sldMk cId="3764933606" sldId="454"/>
            <ac:spMk id="4" creationId="{00000000-0000-0000-0000-000000000000}"/>
          </ac:spMkLst>
        </pc:spChg>
        <pc:spChg chg="mod">
          <ac:chgData name="Danilo Bórquez Paredes" userId="a389b8938e5de1e4" providerId="LiveId" clId="{0B1C36EC-E4C7-4E5F-95B3-D7DD087649CB}" dt="2020-04-10T05:07:10.429" v="493"/>
          <ac:spMkLst>
            <pc:docMk/>
            <pc:sldMk cId="3764933606" sldId="454"/>
            <ac:spMk id="13" creationId="{00000000-0000-0000-0000-000000000000}"/>
          </ac:spMkLst>
        </pc:spChg>
        <pc:inkChg chg="add">
          <ac:chgData name="Danilo Bórquez Paredes" userId="a389b8938e5de1e4" providerId="LiveId" clId="{0B1C36EC-E4C7-4E5F-95B3-D7DD087649CB}" dt="2020-04-17T15:06:27.810" v="1575"/>
          <ac:inkMkLst>
            <pc:docMk/>
            <pc:sldMk cId="3764933606" sldId="454"/>
            <ac:inkMk id="2" creationId="{31F1D682-038D-469C-9913-723BF32530B6}"/>
          </ac:inkMkLst>
        </pc:inkChg>
      </pc:sldChg>
      <pc:sldChg chg="addSp delSp modSp add mod addAnim delAnim">
        <pc:chgData name="Danilo Bórquez Paredes" userId="a389b8938e5de1e4" providerId="LiveId" clId="{0B1C36EC-E4C7-4E5F-95B3-D7DD087649CB}" dt="2020-04-17T15:06:27.810" v="1575"/>
        <pc:sldMkLst>
          <pc:docMk/>
          <pc:sldMk cId="2478137353" sldId="455"/>
        </pc:sldMkLst>
        <pc:spChg chg="mod">
          <ac:chgData name="Danilo Bórquez Paredes" userId="a389b8938e5de1e4" providerId="LiveId" clId="{0B1C36EC-E4C7-4E5F-95B3-D7DD087649CB}" dt="2020-04-10T05:03:16.793" v="439" actId="20577"/>
          <ac:spMkLst>
            <pc:docMk/>
            <pc:sldMk cId="2478137353" sldId="455"/>
            <ac:spMk id="3" creationId="{00000000-0000-0000-0000-000000000000}"/>
          </ac:spMkLst>
        </pc:spChg>
        <pc:spChg chg="del">
          <ac:chgData name="Danilo Bórquez Paredes" userId="a389b8938e5de1e4" providerId="LiveId" clId="{0B1C36EC-E4C7-4E5F-95B3-D7DD087649CB}" dt="2020-04-10T05:21:18.362" v="621" actId="478"/>
          <ac:spMkLst>
            <pc:docMk/>
            <pc:sldMk cId="2478137353" sldId="455"/>
            <ac:spMk id="17" creationId="{00000000-0000-0000-0000-000000000000}"/>
          </ac:spMkLst>
        </pc:spChg>
        <pc:spChg chg="del">
          <ac:chgData name="Danilo Bórquez Paredes" userId="a389b8938e5de1e4" providerId="LiveId" clId="{0B1C36EC-E4C7-4E5F-95B3-D7DD087649CB}" dt="2020-04-10T05:21:18.362" v="621" actId="478"/>
          <ac:spMkLst>
            <pc:docMk/>
            <pc:sldMk cId="2478137353" sldId="455"/>
            <ac:spMk id="18" creationId="{00000000-0000-0000-0000-000000000000}"/>
          </ac:spMkLst>
        </pc:spChg>
        <pc:spChg chg="del">
          <ac:chgData name="Danilo Bórquez Paredes" userId="a389b8938e5de1e4" providerId="LiveId" clId="{0B1C36EC-E4C7-4E5F-95B3-D7DD087649CB}" dt="2020-04-10T05:21:18.362" v="621" actId="478"/>
          <ac:spMkLst>
            <pc:docMk/>
            <pc:sldMk cId="2478137353" sldId="455"/>
            <ac:spMk id="19" creationId="{00000000-0000-0000-0000-000000000000}"/>
          </ac:spMkLst>
        </pc:spChg>
        <pc:spChg chg="del">
          <ac:chgData name="Danilo Bórquez Paredes" userId="a389b8938e5de1e4" providerId="LiveId" clId="{0B1C36EC-E4C7-4E5F-95B3-D7DD087649CB}" dt="2020-04-10T05:21:18.362" v="621" actId="478"/>
          <ac:spMkLst>
            <pc:docMk/>
            <pc:sldMk cId="2478137353" sldId="455"/>
            <ac:spMk id="20" creationId="{00000000-0000-0000-0000-000000000000}"/>
          </ac:spMkLst>
        </pc:spChg>
        <pc:spChg chg="del">
          <ac:chgData name="Danilo Bórquez Paredes" userId="a389b8938e5de1e4" providerId="LiveId" clId="{0B1C36EC-E4C7-4E5F-95B3-D7DD087649CB}" dt="2020-04-10T05:21:18.362" v="621" actId="478"/>
          <ac:spMkLst>
            <pc:docMk/>
            <pc:sldMk cId="2478137353" sldId="455"/>
            <ac:spMk id="21" creationId="{00000000-0000-0000-0000-000000000000}"/>
          </ac:spMkLst>
        </pc:spChg>
        <pc:spChg chg="del">
          <ac:chgData name="Danilo Bórquez Paredes" userId="a389b8938e5de1e4" providerId="LiveId" clId="{0B1C36EC-E4C7-4E5F-95B3-D7DD087649CB}" dt="2020-04-10T05:21:18.362" v="621" actId="478"/>
          <ac:spMkLst>
            <pc:docMk/>
            <pc:sldMk cId="2478137353" sldId="455"/>
            <ac:spMk id="22" creationId="{00000000-0000-0000-0000-000000000000}"/>
          </ac:spMkLst>
        </pc:spChg>
        <pc:spChg chg="del">
          <ac:chgData name="Danilo Bórquez Paredes" userId="a389b8938e5de1e4" providerId="LiveId" clId="{0B1C36EC-E4C7-4E5F-95B3-D7DD087649CB}" dt="2020-04-10T05:21:24.174" v="623" actId="478"/>
          <ac:spMkLst>
            <pc:docMk/>
            <pc:sldMk cId="2478137353" sldId="455"/>
            <ac:spMk id="26" creationId="{00000000-0000-0000-0000-000000000000}"/>
          </ac:spMkLst>
        </pc:spChg>
        <pc:spChg chg="del">
          <ac:chgData name="Danilo Bórquez Paredes" userId="a389b8938e5de1e4" providerId="LiveId" clId="{0B1C36EC-E4C7-4E5F-95B3-D7DD087649CB}" dt="2020-04-10T05:21:24.174" v="623" actId="478"/>
          <ac:spMkLst>
            <pc:docMk/>
            <pc:sldMk cId="2478137353" sldId="455"/>
            <ac:spMk id="27" creationId="{00000000-0000-0000-0000-000000000000}"/>
          </ac:spMkLst>
        </pc:spChg>
        <pc:spChg chg="del">
          <ac:chgData name="Danilo Bórquez Paredes" userId="a389b8938e5de1e4" providerId="LiveId" clId="{0B1C36EC-E4C7-4E5F-95B3-D7DD087649CB}" dt="2020-04-10T05:21:24.174" v="623" actId="478"/>
          <ac:spMkLst>
            <pc:docMk/>
            <pc:sldMk cId="2478137353" sldId="455"/>
            <ac:spMk id="28" creationId="{00000000-0000-0000-0000-000000000000}"/>
          </ac:spMkLst>
        </pc:spChg>
        <pc:spChg chg="del">
          <ac:chgData name="Danilo Bórquez Paredes" userId="a389b8938e5de1e4" providerId="LiveId" clId="{0B1C36EC-E4C7-4E5F-95B3-D7DD087649CB}" dt="2020-04-10T05:21:24.174" v="623" actId="478"/>
          <ac:spMkLst>
            <pc:docMk/>
            <pc:sldMk cId="2478137353" sldId="455"/>
            <ac:spMk id="29" creationId="{00000000-0000-0000-0000-000000000000}"/>
          </ac:spMkLst>
        </pc:spChg>
        <pc:spChg chg="del">
          <ac:chgData name="Danilo Bórquez Paredes" userId="a389b8938e5de1e4" providerId="LiveId" clId="{0B1C36EC-E4C7-4E5F-95B3-D7DD087649CB}" dt="2020-04-10T05:21:24.174" v="623" actId="478"/>
          <ac:spMkLst>
            <pc:docMk/>
            <pc:sldMk cId="2478137353" sldId="455"/>
            <ac:spMk id="30" creationId="{00000000-0000-0000-0000-000000000000}"/>
          </ac:spMkLst>
        </pc:spChg>
        <pc:spChg chg="del">
          <ac:chgData name="Danilo Bórquez Paredes" userId="a389b8938e5de1e4" providerId="LiveId" clId="{0B1C36EC-E4C7-4E5F-95B3-D7DD087649CB}" dt="2020-04-10T05:21:24.174" v="623" actId="478"/>
          <ac:spMkLst>
            <pc:docMk/>
            <pc:sldMk cId="2478137353" sldId="455"/>
            <ac:spMk id="31" creationId="{00000000-0000-0000-0000-000000000000}"/>
          </ac:spMkLst>
        </pc:spChg>
        <pc:spChg chg="del mod">
          <ac:chgData name="Danilo Bórquez Paredes" userId="a389b8938e5de1e4" providerId="LiveId" clId="{0B1C36EC-E4C7-4E5F-95B3-D7DD087649CB}" dt="2020-04-10T05:21:36.302" v="624" actId="478"/>
          <ac:spMkLst>
            <pc:docMk/>
            <pc:sldMk cId="2478137353" sldId="455"/>
            <ac:spMk id="35" creationId="{00000000-0000-0000-0000-000000000000}"/>
          </ac:spMkLst>
        </pc:spChg>
        <pc:spChg chg="del">
          <ac:chgData name="Danilo Bórquez Paredes" userId="a389b8938e5de1e4" providerId="LiveId" clId="{0B1C36EC-E4C7-4E5F-95B3-D7DD087649CB}" dt="2020-04-10T05:21:36.302" v="624" actId="478"/>
          <ac:spMkLst>
            <pc:docMk/>
            <pc:sldMk cId="2478137353" sldId="455"/>
            <ac:spMk id="36" creationId="{00000000-0000-0000-0000-000000000000}"/>
          </ac:spMkLst>
        </pc:spChg>
        <pc:spChg chg="del">
          <ac:chgData name="Danilo Bórquez Paredes" userId="a389b8938e5de1e4" providerId="LiveId" clId="{0B1C36EC-E4C7-4E5F-95B3-D7DD087649CB}" dt="2020-04-10T05:21:36.302" v="624" actId="478"/>
          <ac:spMkLst>
            <pc:docMk/>
            <pc:sldMk cId="2478137353" sldId="455"/>
            <ac:spMk id="37" creationId="{00000000-0000-0000-0000-000000000000}"/>
          </ac:spMkLst>
        </pc:spChg>
        <pc:spChg chg="del">
          <ac:chgData name="Danilo Bórquez Paredes" userId="a389b8938e5de1e4" providerId="LiveId" clId="{0B1C36EC-E4C7-4E5F-95B3-D7DD087649CB}" dt="2020-04-10T05:21:36.302" v="624" actId="478"/>
          <ac:spMkLst>
            <pc:docMk/>
            <pc:sldMk cId="2478137353" sldId="455"/>
            <ac:spMk id="38" creationId="{00000000-0000-0000-0000-000000000000}"/>
          </ac:spMkLst>
        </pc:spChg>
        <pc:spChg chg="del">
          <ac:chgData name="Danilo Bórquez Paredes" userId="a389b8938e5de1e4" providerId="LiveId" clId="{0B1C36EC-E4C7-4E5F-95B3-D7DD087649CB}" dt="2020-04-10T05:21:36.302" v="624" actId="478"/>
          <ac:spMkLst>
            <pc:docMk/>
            <pc:sldMk cId="2478137353" sldId="455"/>
            <ac:spMk id="39" creationId="{00000000-0000-0000-0000-000000000000}"/>
          </ac:spMkLst>
        </pc:spChg>
        <pc:spChg chg="del">
          <ac:chgData name="Danilo Bórquez Paredes" userId="a389b8938e5de1e4" providerId="LiveId" clId="{0B1C36EC-E4C7-4E5F-95B3-D7DD087649CB}" dt="2020-04-10T05:21:36.302" v="624" actId="478"/>
          <ac:spMkLst>
            <pc:docMk/>
            <pc:sldMk cId="2478137353" sldId="455"/>
            <ac:spMk id="40" creationId="{00000000-0000-0000-0000-000000000000}"/>
          </ac:spMkLst>
        </pc:spChg>
        <pc:grpChg chg="add del">
          <ac:chgData name="Danilo Bórquez Paredes" userId="a389b8938e5de1e4" providerId="LiveId" clId="{0B1C36EC-E4C7-4E5F-95B3-D7DD087649CB}" dt="2020-04-10T05:20:25.932" v="608" actId="478"/>
          <ac:grpSpMkLst>
            <pc:docMk/>
            <pc:sldMk cId="2478137353" sldId="455"/>
            <ac:grpSpMk id="8" creationId="{00000000-0000-0000-0000-000000000000}"/>
          </ac:grpSpMkLst>
        </pc:grpChg>
        <pc:grpChg chg="add del mod">
          <ac:chgData name="Danilo Bórquez Paredes" userId="a389b8938e5de1e4" providerId="LiveId" clId="{0B1C36EC-E4C7-4E5F-95B3-D7DD087649CB}" dt="2020-04-10T05:21:19.795" v="622" actId="1076"/>
          <ac:grpSpMkLst>
            <pc:docMk/>
            <pc:sldMk cId="2478137353" sldId="455"/>
            <ac:grpSpMk id="9" creationId="{00000000-0000-0000-0000-000000000000}"/>
          </ac:grpSpMkLst>
        </pc:grpChg>
        <pc:grpChg chg="add del mod">
          <ac:chgData name="Danilo Bórquez Paredes" userId="a389b8938e5de1e4" providerId="LiveId" clId="{0B1C36EC-E4C7-4E5F-95B3-D7DD087649CB}" dt="2020-04-10T05:21:12.153" v="620" actId="478"/>
          <ac:grpSpMkLst>
            <pc:docMk/>
            <pc:sldMk cId="2478137353" sldId="455"/>
            <ac:grpSpMk id="12" creationId="{00000000-0000-0000-0000-000000000000}"/>
          </ac:grpSpMkLst>
        </pc:grpChg>
        <pc:grpChg chg="del">
          <ac:chgData name="Danilo Bórquez Paredes" userId="a389b8938e5de1e4" providerId="LiveId" clId="{0B1C36EC-E4C7-4E5F-95B3-D7DD087649CB}" dt="2020-04-10T05:21:18.362" v="621" actId="478"/>
          <ac:grpSpMkLst>
            <pc:docMk/>
            <pc:sldMk cId="2478137353" sldId="455"/>
            <ac:grpSpMk id="16" creationId="{00000000-0000-0000-0000-000000000000}"/>
          </ac:grpSpMkLst>
        </pc:grpChg>
        <pc:grpChg chg="del">
          <ac:chgData name="Danilo Bórquez Paredes" userId="a389b8938e5de1e4" providerId="LiveId" clId="{0B1C36EC-E4C7-4E5F-95B3-D7DD087649CB}" dt="2020-04-10T05:21:24.174" v="623" actId="478"/>
          <ac:grpSpMkLst>
            <pc:docMk/>
            <pc:sldMk cId="2478137353" sldId="455"/>
            <ac:grpSpMk id="25" creationId="{00000000-0000-0000-0000-000000000000}"/>
          </ac:grpSpMkLst>
        </pc:grpChg>
        <pc:grpChg chg="del">
          <ac:chgData name="Danilo Bórquez Paredes" userId="a389b8938e5de1e4" providerId="LiveId" clId="{0B1C36EC-E4C7-4E5F-95B3-D7DD087649CB}" dt="2020-04-10T05:21:36.302" v="624" actId="478"/>
          <ac:grpSpMkLst>
            <pc:docMk/>
            <pc:sldMk cId="2478137353" sldId="455"/>
            <ac:grpSpMk id="34" creationId="{00000000-0000-0000-0000-000000000000}"/>
          </ac:grpSpMkLst>
        </pc:grpChg>
        <pc:grpChg chg="add del">
          <ac:chgData name="Danilo Bórquez Paredes" userId="a389b8938e5de1e4" providerId="LiveId" clId="{0B1C36EC-E4C7-4E5F-95B3-D7DD087649CB}" dt="2020-04-10T05:20:17.930" v="603"/>
          <ac:grpSpMkLst>
            <pc:docMk/>
            <pc:sldMk cId="2478137353" sldId="455"/>
            <ac:grpSpMk id="50" creationId="{4B192127-5CFD-4F8D-AEC4-F810EC1387D6}"/>
          </ac:grpSpMkLst>
        </pc:grpChg>
        <pc:grpChg chg="add del">
          <ac:chgData name="Danilo Bórquez Paredes" userId="a389b8938e5de1e4" providerId="LiveId" clId="{0B1C36EC-E4C7-4E5F-95B3-D7DD087649CB}" dt="2020-04-10T05:20:17.930" v="603"/>
          <ac:grpSpMkLst>
            <pc:docMk/>
            <pc:sldMk cId="2478137353" sldId="455"/>
            <ac:grpSpMk id="57" creationId="{5BF22261-C8B3-4AA6-A939-C938A4BB7BCC}"/>
          </ac:grpSpMkLst>
        </pc:grpChg>
        <pc:grpChg chg="add del">
          <ac:chgData name="Danilo Bórquez Paredes" userId="a389b8938e5de1e4" providerId="LiveId" clId="{0B1C36EC-E4C7-4E5F-95B3-D7DD087649CB}" dt="2020-04-10T05:20:17.930" v="603"/>
          <ac:grpSpMkLst>
            <pc:docMk/>
            <pc:sldMk cId="2478137353" sldId="455"/>
            <ac:grpSpMk id="64" creationId="{7F14CA24-2C05-436D-B521-EBDF2468AA17}"/>
          </ac:grpSpMkLst>
        </pc:grpChg>
        <pc:grpChg chg="add del">
          <ac:chgData name="Danilo Bórquez Paredes" userId="a389b8938e5de1e4" providerId="LiveId" clId="{0B1C36EC-E4C7-4E5F-95B3-D7DD087649CB}" dt="2020-04-10T05:20:17.930" v="603"/>
          <ac:grpSpMkLst>
            <pc:docMk/>
            <pc:sldMk cId="2478137353" sldId="455"/>
            <ac:grpSpMk id="71" creationId="{872ACA54-ABE4-4624-95E1-1A95443F469F}"/>
          </ac:grpSpMkLst>
        </pc:grpChg>
        <pc:grpChg chg="add">
          <ac:chgData name="Danilo Bórquez Paredes" userId="a389b8938e5de1e4" providerId="LiveId" clId="{0B1C36EC-E4C7-4E5F-95B3-D7DD087649CB}" dt="2020-04-10T05:21:43.118" v="625"/>
          <ac:grpSpMkLst>
            <pc:docMk/>
            <pc:sldMk cId="2478137353" sldId="455"/>
            <ac:grpSpMk id="84" creationId="{BF518865-4EE4-47A7-A3B0-A570E86C23D4}"/>
          </ac:grpSpMkLst>
        </pc:grpChg>
        <pc:grpChg chg="add">
          <ac:chgData name="Danilo Bórquez Paredes" userId="a389b8938e5de1e4" providerId="LiveId" clId="{0B1C36EC-E4C7-4E5F-95B3-D7DD087649CB}" dt="2020-04-10T05:21:43.118" v="625"/>
          <ac:grpSpMkLst>
            <pc:docMk/>
            <pc:sldMk cId="2478137353" sldId="455"/>
            <ac:grpSpMk id="91" creationId="{E6CCAFD7-A296-4691-BC8F-2AEC597CA2E4}"/>
          </ac:grpSpMkLst>
        </pc:grpChg>
        <pc:grpChg chg="add">
          <ac:chgData name="Danilo Bórquez Paredes" userId="a389b8938e5de1e4" providerId="LiveId" clId="{0B1C36EC-E4C7-4E5F-95B3-D7DD087649CB}" dt="2020-04-10T05:21:43.118" v="625"/>
          <ac:grpSpMkLst>
            <pc:docMk/>
            <pc:sldMk cId="2478137353" sldId="455"/>
            <ac:grpSpMk id="98" creationId="{D50FE5C8-53F5-485F-B397-EDE535508F83}"/>
          </ac:grpSpMkLst>
        </pc:grpChg>
        <pc:grpChg chg="add">
          <ac:chgData name="Danilo Bórquez Paredes" userId="a389b8938e5de1e4" providerId="LiveId" clId="{0B1C36EC-E4C7-4E5F-95B3-D7DD087649CB}" dt="2020-04-10T05:21:43.118" v="625"/>
          <ac:grpSpMkLst>
            <pc:docMk/>
            <pc:sldMk cId="2478137353" sldId="455"/>
            <ac:grpSpMk id="105" creationId="{B00DAB9C-352B-4576-BAD1-D772A85B8F52}"/>
          </ac:grpSpMkLst>
        </pc:grpChg>
        <pc:inkChg chg="add">
          <ac:chgData name="Danilo Bórquez Paredes" userId="a389b8938e5de1e4" providerId="LiveId" clId="{0B1C36EC-E4C7-4E5F-95B3-D7DD087649CB}" dt="2020-04-17T15:06:27.810" v="1575"/>
          <ac:inkMkLst>
            <pc:docMk/>
            <pc:sldMk cId="2478137353" sldId="455"/>
            <ac:inkMk id="4" creationId="{E16B2ADC-4AB5-42A0-87D2-24D8A842324C}"/>
          </ac:inkMkLst>
        </pc:inkChg>
        <pc:cxnChg chg="del">
          <ac:chgData name="Danilo Bórquez Paredes" userId="a389b8938e5de1e4" providerId="LiveId" clId="{0B1C36EC-E4C7-4E5F-95B3-D7DD087649CB}" dt="2020-04-10T05:21:36.302" v="624" actId="478"/>
          <ac:cxnSpMkLst>
            <pc:docMk/>
            <pc:sldMk cId="2478137353" sldId="455"/>
            <ac:cxnSpMk id="44" creationId="{00000000-0000-0000-0000-000000000000}"/>
          </ac:cxnSpMkLst>
        </pc:cxnChg>
        <pc:cxnChg chg="del">
          <ac:chgData name="Danilo Bórquez Paredes" userId="a389b8938e5de1e4" providerId="LiveId" clId="{0B1C36EC-E4C7-4E5F-95B3-D7DD087649CB}" dt="2020-04-10T05:21:36.302" v="624" actId="478"/>
          <ac:cxnSpMkLst>
            <pc:docMk/>
            <pc:sldMk cId="2478137353" sldId="455"/>
            <ac:cxnSpMk id="45" creationId="{00000000-0000-0000-0000-000000000000}"/>
          </ac:cxnSpMkLst>
        </pc:cxnChg>
        <pc:cxnChg chg="del">
          <ac:chgData name="Danilo Bórquez Paredes" userId="a389b8938e5de1e4" providerId="LiveId" clId="{0B1C36EC-E4C7-4E5F-95B3-D7DD087649CB}" dt="2020-04-10T05:21:36.302" v="624" actId="478"/>
          <ac:cxnSpMkLst>
            <pc:docMk/>
            <pc:sldMk cId="2478137353" sldId="455"/>
            <ac:cxnSpMk id="46" creationId="{00000000-0000-0000-0000-000000000000}"/>
          </ac:cxnSpMkLst>
        </pc:cxnChg>
        <pc:cxnChg chg="del">
          <ac:chgData name="Danilo Bórquez Paredes" userId="a389b8938e5de1e4" providerId="LiveId" clId="{0B1C36EC-E4C7-4E5F-95B3-D7DD087649CB}" dt="2020-04-10T05:21:36.302" v="624" actId="478"/>
          <ac:cxnSpMkLst>
            <pc:docMk/>
            <pc:sldMk cId="2478137353" sldId="455"/>
            <ac:cxnSpMk id="47" creationId="{00000000-0000-0000-0000-000000000000}"/>
          </ac:cxnSpMkLst>
        </pc:cxnChg>
        <pc:cxnChg chg="del">
          <ac:chgData name="Danilo Bórquez Paredes" userId="a389b8938e5de1e4" providerId="LiveId" clId="{0B1C36EC-E4C7-4E5F-95B3-D7DD087649CB}" dt="2020-04-10T05:21:36.302" v="624" actId="478"/>
          <ac:cxnSpMkLst>
            <pc:docMk/>
            <pc:sldMk cId="2478137353" sldId="455"/>
            <ac:cxnSpMk id="48" creationId="{00000000-0000-0000-0000-000000000000}"/>
          </ac:cxnSpMkLst>
        </pc:cxnChg>
        <pc:cxnChg chg="del">
          <ac:chgData name="Danilo Bórquez Paredes" userId="a389b8938e5de1e4" providerId="LiveId" clId="{0B1C36EC-E4C7-4E5F-95B3-D7DD087649CB}" dt="2020-04-10T05:21:36.302" v="624" actId="478"/>
          <ac:cxnSpMkLst>
            <pc:docMk/>
            <pc:sldMk cId="2478137353" sldId="455"/>
            <ac:cxnSpMk id="49" creationId="{00000000-0000-0000-0000-000000000000}"/>
          </ac:cxnSpMkLst>
        </pc:cxnChg>
        <pc:cxnChg chg="add del">
          <ac:chgData name="Danilo Bórquez Paredes" userId="a389b8938e5de1e4" providerId="LiveId" clId="{0B1C36EC-E4C7-4E5F-95B3-D7DD087649CB}" dt="2020-04-10T05:20:17.930" v="603"/>
          <ac:cxnSpMkLst>
            <pc:docMk/>
            <pc:sldMk cId="2478137353" sldId="455"/>
            <ac:cxnSpMk id="78" creationId="{A63B08C8-98A6-4953-B18A-F92CB692034A}"/>
          </ac:cxnSpMkLst>
        </pc:cxnChg>
        <pc:cxnChg chg="add del">
          <ac:chgData name="Danilo Bórquez Paredes" userId="a389b8938e5de1e4" providerId="LiveId" clId="{0B1C36EC-E4C7-4E5F-95B3-D7DD087649CB}" dt="2020-04-10T05:20:17.930" v="603"/>
          <ac:cxnSpMkLst>
            <pc:docMk/>
            <pc:sldMk cId="2478137353" sldId="455"/>
            <ac:cxnSpMk id="79" creationId="{C8C67762-416B-4177-8CAD-8B5FEABC64A1}"/>
          </ac:cxnSpMkLst>
        </pc:cxnChg>
        <pc:cxnChg chg="add del">
          <ac:chgData name="Danilo Bórquez Paredes" userId="a389b8938e5de1e4" providerId="LiveId" clId="{0B1C36EC-E4C7-4E5F-95B3-D7DD087649CB}" dt="2020-04-10T05:20:17.930" v="603"/>
          <ac:cxnSpMkLst>
            <pc:docMk/>
            <pc:sldMk cId="2478137353" sldId="455"/>
            <ac:cxnSpMk id="80" creationId="{4FC2BE80-257A-42EE-8362-71651F6D69E1}"/>
          </ac:cxnSpMkLst>
        </pc:cxnChg>
        <pc:cxnChg chg="add del">
          <ac:chgData name="Danilo Bórquez Paredes" userId="a389b8938e5de1e4" providerId="LiveId" clId="{0B1C36EC-E4C7-4E5F-95B3-D7DD087649CB}" dt="2020-04-10T05:20:17.930" v="603"/>
          <ac:cxnSpMkLst>
            <pc:docMk/>
            <pc:sldMk cId="2478137353" sldId="455"/>
            <ac:cxnSpMk id="81" creationId="{B28ADB17-1587-4060-AB93-286D88243983}"/>
          </ac:cxnSpMkLst>
        </pc:cxnChg>
        <pc:cxnChg chg="add del">
          <ac:chgData name="Danilo Bórquez Paredes" userId="a389b8938e5de1e4" providerId="LiveId" clId="{0B1C36EC-E4C7-4E5F-95B3-D7DD087649CB}" dt="2020-04-10T05:20:17.930" v="603"/>
          <ac:cxnSpMkLst>
            <pc:docMk/>
            <pc:sldMk cId="2478137353" sldId="455"/>
            <ac:cxnSpMk id="82" creationId="{48A39978-4B3E-49D6-8FE3-8203F6E3F602}"/>
          </ac:cxnSpMkLst>
        </pc:cxnChg>
        <pc:cxnChg chg="add del">
          <ac:chgData name="Danilo Bórquez Paredes" userId="a389b8938e5de1e4" providerId="LiveId" clId="{0B1C36EC-E4C7-4E5F-95B3-D7DD087649CB}" dt="2020-04-10T05:20:17.930" v="603"/>
          <ac:cxnSpMkLst>
            <pc:docMk/>
            <pc:sldMk cId="2478137353" sldId="455"/>
            <ac:cxnSpMk id="83" creationId="{29ED2DC2-57A0-4449-8769-8A6EFF3680AC}"/>
          </ac:cxnSpMkLst>
        </pc:cxnChg>
        <pc:cxnChg chg="add">
          <ac:chgData name="Danilo Bórquez Paredes" userId="a389b8938e5de1e4" providerId="LiveId" clId="{0B1C36EC-E4C7-4E5F-95B3-D7DD087649CB}" dt="2020-04-10T05:21:43.118" v="625"/>
          <ac:cxnSpMkLst>
            <pc:docMk/>
            <pc:sldMk cId="2478137353" sldId="455"/>
            <ac:cxnSpMk id="112" creationId="{AE410665-77F8-4558-A42C-2A25DBFCC30D}"/>
          </ac:cxnSpMkLst>
        </pc:cxnChg>
        <pc:cxnChg chg="add">
          <ac:chgData name="Danilo Bórquez Paredes" userId="a389b8938e5de1e4" providerId="LiveId" clId="{0B1C36EC-E4C7-4E5F-95B3-D7DD087649CB}" dt="2020-04-10T05:21:43.118" v="625"/>
          <ac:cxnSpMkLst>
            <pc:docMk/>
            <pc:sldMk cId="2478137353" sldId="455"/>
            <ac:cxnSpMk id="113" creationId="{23733F03-343E-4AE2-9330-5BA4BCBCFBF1}"/>
          </ac:cxnSpMkLst>
        </pc:cxnChg>
        <pc:cxnChg chg="add">
          <ac:chgData name="Danilo Bórquez Paredes" userId="a389b8938e5de1e4" providerId="LiveId" clId="{0B1C36EC-E4C7-4E5F-95B3-D7DD087649CB}" dt="2020-04-10T05:21:43.118" v="625"/>
          <ac:cxnSpMkLst>
            <pc:docMk/>
            <pc:sldMk cId="2478137353" sldId="455"/>
            <ac:cxnSpMk id="114" creationId="{AA88C428-50A1-47C4-9119-8AA140ACAD20}"/>
          </ac:cxnSpMkLst>
        </pc:cxnChg>
        <pc:cxnChg chg="add">
          <ac:chgData name="Danilo Bórquez Paredes" userId="a389b8938e5de1e4" providerId="LiveId" clId="{0B1C36EC-E4C7-4E5F-95B3-D7DD087649CB}" dt="2020-04-10T05:21:43.118" v="625"/>
          <ac:cxnSpMkLst>
            <pc:docMk/>
            <pc:sldMk cId="2478137353" sldId="455"/>
            <ac:cxnSpMk id="115" creationId="{B1F121FE-F990-435C-92FE-9757752469F3}"/>
          </ac:cxnSpMkLst>
        </pc:cxnChg>
        <pc:cxnChg chg="add">
          <ac:chgData name="Danilo Bórquez Paredes" userId="a389b8938e5de1e4" providerId="LiveId" clId="{0B1C36EC-E4C7-4E5F-95B3-D7DD087649CB}" dt="2020-04-10T05:21:43.118" v="625"/>
          <ac:cxnSpMkLst>
            <pc:docMk/>
            <pc:sldMk cId="2478137353" sldId="455"/>
            <ac:cxnSpMk id="116" creationId="{C1552B05-D288-4028-826B-D5A55E8C40A7}"/>
          </ac:cxnSpMkLst>
        </pc:cxnChg>
        <pc:cxnChg chg="add">
          <ac:chgData name="Danilo Bórquez Paredes" userId="a389b8938e5de1e4" providerId="LiveId" clId="{0B1C36EC-E4C7-4E5F-95B3-D7DD087649CB}" dt="2020-04-10T05:21:43.118" v="625"/>
          <ac:cxnSpMkLst>
            <pc:docMk/>
            <pc:sldMk cId="2478137353" sldId="455"/>
            <ac:cxnSpMk id="117" creationId="{CC753304-621F-40AE-8C19-30CB5BBDA4AA}"/>
          </ac:cxnSpMkLst>
        </pc:cxnChg>
      </pc:sldChg>
      <pc:sldChg chg="addSp delSp modSp add mod">
        <pc:chgData name="Danilo Bórquez Paredes" userId="a389b8938e5de1e4" providerId="LiveId" clId="{0B1C36EC-E4C7-4E5F-95B3-D7DD087649CB}" dt="2020-04-17T21:33:25.960" v="1604" actId="20577"/>
        <pc:sldMkLst>
          <pc:docMk/>
          <pc:sldMk cId="4006631267" sldId="456"/>
        </pc:sldMkLst>
        <pc:spChg chg="mod">
          <ac:chgData name="Danilo Bórquez Paredes" userId="a389b8938e5de1e4" providerId="LiveId" clId="{0B1C36EC-E4C7-4E5F-95B3-D7DD087649CB}" dt="2020-04-10T05:20:09.331" v="601" actId="1076"/>
          <ac:spMkLst>
            <pc:docMk/>
            <pc:sldMk cId="4006631267" sldId="456"/>
            <ac:spMk id="2" creationId="{00000000-0000-0000-0000-000000000000}"/>
          </ac:spMkLst>
        </pc:spChg>
        <pc:spChg chg="mod">
          <ac:chgData name="Danilo Bórquez Paredes" userId="a389b8938e5de1e4" providerId="LiveId" clId="{0B1C36EC-E4C7-4E5F-95B3-D7DD087649CB}" dt="2020-04-10T05:03:22.297" v="445" actId="20577"/>
          <ac:spMkLst>
            <pc:docMk/>
            <pc:sldMk cId="4006631267" sldId="456"/>
            <ac:spMk id="3" creationId="{00000000-0000-0000-0000-000000000000}"/>
          </ac:spMkLst>
        </pc:spChg>
        <pc:spChg chg="mod">
          <ac:chgData name="Danilo Bórquez Paredes" userId="a389b8938e5de1e4" providerId="LiveId" clId="{0B1C36EC-E4C7-4E5F-95B3-D7DD087649CB}" dt="2020-04-10T05:19:41.944" v="597" actId="207"/>
          <ac:spMkLst>
            <pc:docMk/>
            <pc:sldMk cId="4006631267" sldId="456"/>
            <ac:spMk id="17" creationId="{00000000-0000-0000-0000-000000000000}"/>
          </ac:spMkLst>
        </pc:spChg>
        <pc:spChg chg="mod">
          <ac:chgData name="Danilo Bórquez Paredes" userId="a389b8938e5de1e4" providerId="LiveId" clId="{0B1C36EC-E4C7-4E5F-95B3-D7DD087649CB}" dt="2020-04-10T05:19:47.465" v="598" actId="207"/>
          <ac:spMkLst>
            <pc:docMk/>
            <pc:sldMk cId="4006631267" sldId="456"/>
            <ac:spMk id="26" creationId="{00000000-0000-0000-0000-000000000000}"/>
          </ac:spMkLst>
        </pc:spChg>
        <pc:spChg chg="mod">
          <ac:chgData name="Danilo Bórquez Paredes" userId="a389b8938e5de1e4" providerId="LiveId" clId="{0B1C36EC-E4C7-4E5F-95B3-D7DD087649CB}" dt="2020-04-10T05:19:47.465" v="598" actId="207"/>
          <ac:spMkLst>
            <pc:docMk/>
            <pc:sldMk cId="4006631267" sldId="456"/>
            <ac:spMk id="27" creationId="{00000000-0000-0000-0000-000000000000}"/>
          </ac:spMkLst>
        </pc:spChg>
        <pc:spChg chg="mod">
          <ac:chgData name="Danilo Bórquez Paredes" userId="a389b8938e5de1e4" providerId="LiveId" clId="{0B1C36EC-E4C7-4E5F-95B3-D7DD087649CB}" dt="2020-04-10T05:20:45.536" v="615" actId="207"/>
          <ac:spMkLst>
            <pc:docMk/>
            <pc:sldMk cId="4006631267" sldId="456"/>
            <ac:spMk id="35" creationId="{00000000-0000-0000-0000-000000000000}"/>
          </ac:spMkLst>
        </pc:spChg>
        <pc:spChg chg="mod">
          <ac:chgData name="Danilo Bórquez Paredes" userId="a389b8938e5de1e4" providerId="LiveId" clId="{0B1C36EC-E4C7-4E5F-95B3-D7DD087649CB}" dt="2020-04-10T05:20:45.536" v="615" actId="207"/>
          <ac:spMkLst>
            <pc:docMk/>
            <pc:sldMk cId="4006631267" sldId="456"/>
            <ac:spMk id="36" creationId="{00000000-0000-0000-0000-000000000000}"/>
          </ac:spMkLst>
        </pc:spChg>
        <pc:spChg chg="mod">
          <ac:chgData name="Danilo Bórquez Paredes" userId="a389b8938e5de1e4" providerId="LiveId" clId="{0B1C36EC-E4C7-4E5F-95B3-D7DD087649CB}" dt="2020-04-10T05:20:45.536" v="615" actId="207"/>
          <ac:spMkLst>
            <pc:docMk/>
            <pc:sldMk cId="4006631267" sldId="456"/>
            <ac:spMk id="37" creationId="{00000000-0000-0000-0000-000000000000}"/>
          </ac:spMkLst>
        </pc:spChg>
        <pc:spChg chg="mod">
          <ac:chgData name="Danilo Bórquez Paredes" userId="a389b8938e5de1e4" providerId="LiveId" clId="{0B1C36EC-E4C7-4E5F-95B3-D7DD087649CB}" dt="2020-04-10T05:20:45.536" v="615" actId="207"/>
          <ac:spMkLst>
            <pc:docMk/>
            <pc:sldMk cId="4006631267" sldId="456"/>
            <ac:spMk id="38" creationId="{00000000-0000-0000-0000-000000000000}"/>
          </ac:spMkLst>
        </pc:spChg>
        <pc:spChg chg="mod">
          <ac:chgData name="Danilo Bórquez Paredes" userId="a389b8938e5de1e4" providerId="LiveId" clId="{0B1C36EC-E4C7-4E5F-95B3-D7DD087649CB}" dt="2020-04-17T21:33:25.960" v="1604" actId="20577"/>
          <ac:spMkLst>
            <pc:docMk/>
            <pc:sldMk cId="4006631267" sldId="456"/>
            <ac:spMk id="50" creationId="{00000000-0000-0000-0000-000000000000}"/>
          </ac:spMkLst>
        </pc:spChg>
        <pc:grpChg chg="mod">
          <ac:chgData name="Danilo Bórquez Paredes" userId="a389b8938e5de1e4" providerId="LiveId" clId="{0B1C36EC-E4C7-4E5F-95B3-D7DD087649CB}" dt="2020-04-10T05:18:54.831" v="588" actId="688"/>
          <ac:grpSpMkLst>
            <pc:docMk/>
            <pc:sldMk cId="4006631267" sldId="456"/>
            <ac:grpSpMk id="12" creationId="{00000000-0000-0000-0000-000000000000}"/>
          </ac:grpSpMkLst>
        </pc:grpChg>
        <pc:grpChg chg="mod">
          <ac:chgData name="Danilo Bórquez Paredes" userId="a389b8938e5de1e4" providerId="LiveId" clId="{0B1C36EC-E4C7-4E5F-95B3-D7DD087649CB}" dt="2020-04-10T05:18:49.037" v="587" actId="688"/>
          <ac:grpSpMkLst>
            <pc:docMk/>
            <pc:sldMk cId="4006631267" sldId="456"/>
            <ac:grpSpMk id="16" creationId="{00000000-0000-0000-0000-000000000000}"/>
          </ac:grpSpMkLst>
        </pc:grpChg>
        <pc:grpChg chg="mod">
          <ac:chgData name="Danilo Bórquez Paredes" userId="a389b8938e5de1e4" providerId="LiveId" clId="{0B1C36EC-E4C7-4E5F-95B3-D7DD087649CB}" dt="2020-04-10T05:18:59.503" v="589" actId="688"/>
          <ac:grpSpMkLst>
            <pc:docMk/>
            <pc:sldMk cId="4006631267" sldId="456"/>
            <ac:grpSpMk id="25" creationId="{00000000-0000-0000-0000-000000000000}"/>
          </ac:grpSpMkLst>
        </pc:grpChg>
        <pc:grpChg chg="mod">
          <ac:chgData name="Danilo Bórquez Paredes" userId="a389b8938e5de1e4" providerId="LiveId" clId="{0B1C36EC-E4C7-4E5F-95B3-D7DD087649CB}" dt="2020-04-10T05:19:04.922" v="590" actId="688"/>
          <ac:grpSpMkLst>
            <pc:docMk/>
            <pc:sldMk cId="4006631267" sldId="456"/>
            <ac:grpSpMk id="34" creationId="{00000000-0000-0000-0000-000000000000}"/>
          </ac:grpSpMkLst>
        </pc:grpChg>
        <pc:inkChg chg="add">
          <ac:chgData name="Danilo Bórquez Paredes" userId="a389b8938e5de1e4" providerId="LiveId" clId="{0B1C36EC-E4C7-4E5F-95B3-D7DD087649CB}" dt="2020-04-17T15:06:27.810" v="1575"/>
          <ac:inkMkLst>
            <pc:docMk/>
            <pc:sldMk cId="4006631267" sldId="456"/>
            <ac:inkMk id="13" creationId="{06BE32F3-D501-4A42-A4EA-F06E14BD9044}"/>
          </ac:inkMkLst>
        </pc:inkChg>
        <pc:inkChg chg="add">
          <ac:chgData name="Danilo Bórquez Paredes" userId="a389b8938e5de1e4" providerId="LiveId" clId="{0B1C36EC-E4C7-4E5F-95B3-D7DD087649CB}" dt="2020-04-17T16:51:37.808" v="1601"/>
          <ac:inkMkLst>
            <pc:docMk/>
            <pc:sldMk cId="4006631267" sldId="456"/>
            <ac:inkMk id="14" creationId="{06841E32-125E-4126-9DFE-5278D87A0089}"/>
          </ac:inkMkLst>
        </pc:inkChg>
        <pc:cxnChg chg="del">
          <ac:chgData name="Danilo Bórquez Paredes" userId="a389b8938e5de1e4" providerId="LiveId" clId="{0B1C36EC-E4C7-4E5F-95B3-D7DD087649CB}" dt="2020-04-10T05:19:21.273" v="595" actId="478"/>
          <ac:cxnSpMkLst>
            <pc:docMk/>
            <pc:sldMk cId="4006631267" sldId="456"/>
            <ac:cxnSpMk id="14" creationId="{00000000-0000-0000-0000-000000000000}"/>
          </ac:cxnSpMkLst>
        </pc:cxnChg>
        <pc:cxnChg chg="del">
          <ac:chgData name="Danilo Bórquez Paredes" userId="a389b8938e5de1e4" providerId="LiveId" clId="{0B1C36EC-E4C7-4E5F-95B3-D7DD087649CB}" dt="2020-04-10T05:19:19.890" v="594" actId="478"/>
          <ac:cxnSpMkLst>
            <pc:docMk/>
            <pc:sldMk cId="4006631267" sldId="456"/>
            <ac:cxnSpMk id="23" creationId="{00000000-0000-0000-0000-000000000000}"/>
          </ac:cxnSpMkLst>
        </pc:cxnChg>
        <pc:cxnChg chg="del">
          <ac:chgData name="Danilo Bórquez Paredes" userId="a389b8938e5de1e4" providerId="LiveId" clId="{0B1C36EC-E4C7-4E5F-95B3-D7DD087649CB}" dt="2020-04-10T05:19:18.849" v="593" actId="478"/>
          <ac:cxnSpMkLst>
            <pc:docMk/>
            <pc:sldMk cId="4006631267" sldId="456"/>
            <ac:cxnSpMk id="32" creationId="{00000000-0000-0000-0000-000000000000}"/>
          </ac:cxnSpMkLst>
        </pc:cxnChg>
        <pc:cxnChg chg="del">
          <ac:chgData name="Danilo Bórquez Paredes" userId="a389b8938e5de1e4" providerId="LiveId" clId="{0B1C36EC-E4C7-4E5F-95B3-D7DD087649CB}" dt="2020-04-10T05:19:22.682" v="596" actId="478"/>
          <ac:cxnSpMkLst>
            <pc:docMk/>
            <pc:sldMk cId="4006631267" sldId="456"/>
            <ac:cxnSpMk id="41" creationId="{00000000-0000-0000-0000-000000000000}"/>
          </ac:cxnSpMkLst>
        </pc:cxnChg>
        <pc:cxnChg chg="mod">
          <ac:chgData name="Danilo Bórquez Paredes" userId="a389b8938e5de1e4" providerId="LiveId" clId="{0B1C36EC-E4C7-4E5F-95B3-D7DD087649CB}" dt="2020-04-10T05:19:14.972" v="592" actId="1076"/>
          <ac:cxnSpMkLst>
            <pc:docMk/>
            <pc:sldMk cId="4006631267" sldId="456"/>
            <ac:cxnSpMk id="46" creationId="{00000000-0000-0000-0000-000000000000}"/>
          </ac:cxnSpMkLst>
        </pc:cxnChg>
        <pc:cxnChg chg="mod">
          <ac:chgData name="Danilo Bórquez Paredes" userId="a389b8938e5de1e4" providerId="LiveId" clId="{0B1C36EC-E4C7-4E5F-95B3-D7DD087649CB}" dt="2020-04-10T05:19:09.331" v="591" actId="1076"/>
          <ac:cxnSpMkLst>
            <pc:docMk/>
            <pc:sldMk cId="4006631267" sldId="456"/>
            <ac:cxnSpMk id="47" creationId="{00000000-0000-0000-0000-000000000000}"/>
          </ac:cxnSpMkLst>
        </pc:cxnChg>
      </pc:sldChg>
      <pc:sldChg chg="addSp delSp modSp new mod">
        <pc:chgData name="Danilo Bórquez Paredes" userId="a389b8938e5de1e4" providerId="LiveId" clId="{0B1C36EC-E4C7-4E5F-95B3-D7DD087649CB}" dt="2020-04-10T05:12:44.353" v="519" actId="20577"/>
        <pc:sldMkLst>
          <pc:docMk/>
          <pc:sldMk cId="2210155697" sldId="457"/>
        </pc:sldMkLst>
        <pc:spChg chg="del">
          <ac:chgData name="Danilo Bórquez Paredes" userId="a389b8938e5de1e4" providerId="LiveId" clId="{0B1C36EC-E4C7-4E5F-95B3-D7DD087649CB}" dt="2020-04-10T05:12:38.701" v="505"/>
          <ac:spMkLst>
            <pc:docMk/>
            <pc:sldMk cId="2210155697" sldId="457"/>
            <ac:spMk id="2" creationId="{B179DAB0-A6FE-404B-856D-19450C9D6B20}"/>
          </ac:spMkLst>
        </pc:spChg>
        <pc:spChg chg="del">
          <ac:chgData name="Danilo Bórquez Paredes" userId="a389b8938e5de1e4" providerId="LiveId" clId="{0B1C36EC-E4C7-4E5F-95B3-D7DD087649CB}" dt="2020-04-10T05:12:38.701" v="505"/>
          <ac:spMkLst>
            <pc:docMk/>
            <pc:sldMk cId="2210155697" sldId="457"/>
            <ac:spMk id="3" creationId="{038B1A96-6453-4F04-B110-5DBC35E255B6}"/>
          </ac:spMkLst>
        </pc:spChg>
        <pc:spChg chg="add mod">
          <ac:chgData name="Danilo Bórquez Paredes" userId="a389b8938e5de1e4" providerId="LiveId" clId="{0B1C36EC-E4C7-4E5F-95B3-D7DD087649CB}" dt="2020-04-10T05:12:44.353" v="519" actId="20577"/>
          <ac:spMkLst>
            <pc:docMk/>
            <pc:sldMk cId="2210155697" sldId="457"/>
            <ac:spMk id="6" creationId="{B2716B40-3DAB-482A-8021-38A46C03C1A8}"/>
          </ac:spMkLst>
        </pc:spChg>
        <pc:spChg chg="add mod">
          <ac:chgData name="Danilo Bórquez Paredes" userId="a389b8938e5de1e4" providerId="LiveId" clId="{0B1C36EC-E4C7-4E5F-95B3-D7DD087649CB}" dt="2020-04-10T05:12:38.701" v="505"/>
          <ac:spMkLst>
            <pc:docMk/>
            <pc:sldMk cId="2210155697" sldId="457"/>
            <ac:spMk id="7" creationId="{7A0C17C4-D0A3-4CAF-A8A8-E6268442F297}"/>
          </ac:spMkLst>
        </pc:spChg>
      </pc:sldChg>
      <pc:sldChg chg="add del">
        <pc:chgData name="Danilo Bórquez Paredes" userId="a389b8938e5de1e4" providerId="LiveId" clId="{0B1C36EC-E4C7-4E5F-95B3-D7DD087649CB}" dt="2020-04-10T05:04:44.874" v="452"/>
        <pc:sldMkLst>
          <pc:docMk/>
          <pc:sldMk cId="3562353984" sldId="457"/>
        </pc:sldMkLst>
      </pc:sldChg>
      <pc:sldChg chg="add del">
        <pc:chgData name="Danilo Bórquez Paredes" userId="a389b8938e5de1e4" providerId="LiveId" clId="{0B1C36EC-E4C7-4E5F-95B3-D7DD087649CB}" dt="2020-04-10T05:04:44.874" v="452"/>
        <pc:sldMkLst>
          <pc:docMk/>
          <pc:sldMk cId="3006296693" sldId="458"/>
        </pc:sldMkLst>
      </pc:sldChg>
      <pc:sldChg chg="modSp add mod">
        <pc:chgData name="Danilo Bórquez Paredes" userId="a389b8938e5de1e4" providerId="LiveId" clId="{0B1C36EC-E4C7-4E5F-95B3-D7DD087649CB}" dt="2020-04-10T05:15:11.778" v="559"/>
        <pc:sldMkLst>
          <pc:docMk/>
          <pc:sldMk cId="3047023127" sldId="458"/>
        </pc:sldMkLst>
        <pc:spChg chg="mod">
          <ac:chgData name="Danilo Bórquez Paredes" userId="a389b8938e5de1e4" providerId="LiveId" clId="{0B1C36EC-E4C7-4E5F-95B3-D7DD087649CB}" dt="2020-04-10T05:12:59.154" v="535" actId="20577"/>
          <ac:spMkLst>
            <pc:docMk/>
            <pc:sldMk cId="3047023127" sldId="458"/>
            <ac:spMk id="12" creationId="{00000000-0000-0000-0000-000000000000}"/>
          </ac:spMkLst>
        </pc:spChg>
        <pc:spChg chg="mod">
          <ac:chgData name="Danilo Bórquez Paredes" userId="a389b8938e5de1e4" providerId="LiveId" clId="{0B1C36EC-E4C7-4E5F-95B3-D7DD087649CB}" dt="2020-04-10T05:15:11.778" v="559"/>
          <ac:spMkLst>
            <pc:docMk/>
            <pc:sldMk cId="3047023127" sldId="458"/>
            <ac:spMk id="13" creationId="{00000000-0000-0000-0000-000000000000}"/>
          </ac:spMkLst>
        </pc:spChg>
      </pc:sldChg>
      <pc:sldChg chg="add del">
        <pc:chgData name="Danilo Bórquez Paredes" userId="a389b8938e5de1e4" providerId="LiveId" clId="{0B1C36EC-E4C7-4E5F-95B3-D7DD087649CB}" dt="2020-04-10T05:04:44.874" v="452"/>
        <pc:sldMkLst>
          <pc:docMk/>
          <pc:sldMk cId="3244184742" sldId="459"/>
        </pc:sldMkLst>
      </pc:sldChg>
      <pc:sldChg chg="addSp modSp add">
        <pc:chgData name="Danilo Bórquez Paredes" userId="a389b8938e5de1e4" providerId="LiveId" clId="{0B1C36EC-E4C7-4E5F-95B3-D7DD087649CB}" dt="2020-04-17T15:06:27.810" v="1575"/>
        <pc:sldMkLst>
          <pc:docMk/>
          <pc:sldMk cId="3676799380" sldId="459"/>
        </pc:sldMkLst>
        <pc:spChg chg="mod">
          <ac:chgData name="Danilo Bórquez Paredes" userId="a389b8938e5de1e4" providerId="LiveId" clId="{0B1C36EC-E4C7-4E5F-95B3-D7DD087649CB}" dt="2020-04-10T05:13:10.138" v="537" actId="207"/>
          <ac:spMkLst>
            <pc:docMk/>
            <pc:sldMk cId="3676799380" sldId="459"/>
            <ac:spMk id="3" creationId="{00000000-0000-0000-0000-000000000000}"/>
          </ac:spMkLst>
        </pc:spChg>
        <pc:spChg chg="mod">
          <ac:chgData name="Danilo Bórquez Paredes" userId="a389b8938e5de1e4" providerId="LiveId" clId="{0B1C36EC-E4C7-4E5F-95B3-D7DD087649CB}" dt="2020-04-10T05:15:15.461" v="560"/>
          <ac:spMkLst>
            <pc:docMk/>
            <pc:sldMk cId="3676799380" sldId="459"/>
            <ac:spMk id="13" creationId="{00000000-0000-0000-0000-000000000000}"/>
          </ac:spMkLst>
        </pc:spChg>
        <pc:inkChg chg="add">
          <ac:chgData name="Danilo Bórquez Paredes" userId="a389b8938e5de1e4" providerId="LiveId" clId="{0B1C36EC-E4C7-4E5F-95B3-D7DD087649CB}" dt="2020-04-17T15:06:27.810" v="1575"/>
          <ac:inkMkLst>
            <pc:docMk/>
            <pc:sldMk cId="3676799380" sldId="459"/>
            <ac:inkMk id="2" creationId="{FF6D5287-880F-4164-964B-120479F72F50}"/>
          </ac:inkMkLst>
        </pc:inkChg>
      </pc:sldChg>
      <pc:sldChg chg="add del">
        <pc:chgData name="Danilo Bórquez Paredes" userId="a389b8938e5de1e4" providerId="LiveId" clId="{0B1C36EC-E4C7-4E5F-95B3-D7DD087649CB}" dt="2020-04-10T05:04:44.874" v="452"/>
        <pc:sldMkLst>
          <pc:docMk/>
          <pc:sldMk cId="1651683110" sldId="460"/>
        </pc:sldMkLst>
      </pc:sldChg>
      <pc:sldChg chg="modSp add">
        <pc:chgData name="Danilo Bórquez Paredes" userId="a389b8938e5de1e4" providerId="LiveId" clId="{0B1C36EC-E4C7-4E5F-95B3-D7DD087649CB}" dt="2020-04-10T05:15:18.819" v="561"/>
        <pc:sldMkLst>
          <pc:docMk/>
          <pc:sldMk cId="2552503394" sldId="460"/>
        </pc:sldMkLst>
        <pc:spChg chg="mod">
          <ac:chgData name="Danilo Bórquez Paredes" userId="a389b8938e5de1e4" providerId="LiveId" clId="{0B1C36EC-E4C7-4E5F-95B3-D7DD087649CB}" dt="2020-04-10T05:13:23.843" v="539" actId="207"/>
          <ac:spMkLst>
            <pc:docMk/>
            <pc:sldMk cId="2552503394" sldId="460"/>
            <ac:spMk id="3" creationId="{00000000-0000-0000-0000-000000000000}"/>
          </ac:spMkLst>
        </pc:spChg>
        <pc:spChg chg="mod">
          <ac:chgData name="Danilo Bórquez Paredes" userId="a389b8938e5de1e4" providerId="LiveId" clId="{0B1C36EC-E4C7-4E5F-95B3-D7DD087649CB}" dt="2020-04-10T05:15:18.819" v="561"/>
          <ac:spMkLst>
            <pc:docMk/>
            <pc:sldMk cId="2552503394" sldId="460"/>
            <ac:spMk id="13" creationId="{00000000-0000-0000-0000-000000000000}"/>
          </ac:spMkLst>
        </pc:spChg>
      </pc:sldChg>
      <pc:sldChg chg="addSp modSp add">
        <pc:chgData name="Danilo Bórquez Paredes" userId="a389b8938e5de1e4" providerId="LiveId" clId="{0B1C36EC-E4C7-4E5F-95B3-D7DD087649CB}" dt="2020-04-17T15:06:27.810" v="1575"/>
        <pc:sldMkLst>
          <pc:docMk/>
          <pc:sldMk cId="2986552695" sldId="461"/>
        </pc:sldMkLst>
        <pc:spChg chg="mod">
          <ac:chgData name="Danilo Bórquez Paredes" userId="a389b8938e5de1e4" providerId="LiveId" clId="{0B1C36EC-E4C7-4E5F-95B3-D7DD087649CB}" dt="2020-04-10T05:13:37.500" v="541" actId="207"/>
          <ac:spMkLst>
            <pc:docMk/>
            <pc:sldMk cId="2986552695" sldId="461"/>
            <ac:spMk id="4" creationId="{00000000-0000-0000-0000-000000000000}"/>
          </ac:spMkLst>
        </pc:spChg>
        <pc:spChg chg="mod">
          <ac:chgData name="Danilo Bórquez Paredes" userId="a389b8938e5de1e4" providerId="LiveId" clId="{0B1C36EC-E4C7-4E5F-95B3-D7DD087649CB}" dt="2020-04-10T05:14:53.955" v="557"/>
          <ac:spMkLst>
            <pc:docMk/>
            <pc:sldMk cId="2986552695" sldId="461"/>
            <ac:spMk id="13" creationId="{00000000-0000-0000-0000-000000000000}"/>
          </ac:spMkLst>
        </pc:spChg>
        <pc:inkChg chg="add">
          <ac:chgData name="Danilo Bórquez Paredes" userId="a389b8938e5de1e4" providerId="LiveId" clId="{0B1C36EC-E4C7-4E5F-95B3-D7DD087649CB}" dt="2020-04-17T15:06:27.810" v="1575"/>
          <ac:inkMkLst>
            <pc:docMk/>
            <pc:sldMk cId="2986552695" sldId="461"/>
            <ac:inkMk id="2" creationId="{E6D96326-CF57-426B-AD02-A3E5B7FF83B7}"/>
          </ac:inkMkLst>
        </pc:inkChg>
      </pc:sldChg>
      <pc:sldChg chg="add del">
        <pc:chgData name="Danilo Bórquez Paredes" userId="a389b8938e5de1e4" providerId="LiveId" clId="{0B1C36EC-E4C7-4E5F-95B3-D7DD087649CB}" dt="2020-04-10T05:04:44.874" v="452"/>
        <pc:sldMkLst>
          <pc:docMk/>
          <pc:sldMk cId="3817909581" sldId="461"/>
        </pc:sldMkLst>
      </pc:sldChg>
      <pc:sldChg chg="add del">
        <pc:chgData name="Danilo Bórquez Paredes" userId="a389b8938e5de1e4" providerId="LiveId" clId="{0B1C36EC-E4C7-4E5F-95B3-D7DD087649CB}" dt="2020-04-10T05:04:44.874" v="452"/>
        <pc:sldMkLst>
          <pc:docMk/>
          <pc:sldMk cId="968997664" sldId="462"/>
        </pc:sldMkLst>
      </pc:sldChg>
      <pc:sldChg chg="addSp modSp add mod">
        <pc:chgData name="Danilo Bórquez Paredes" userId="a389b8938e5de1e4" providerId="LiveId" clId="{0B1C36EC-E4C7-4E5F-95B3-D7DD087649CB}" dt="2020-04-17T15:06:27.810" v="1575"/>
        <pc:sldMkLst>
          <pc:docMk/>
          <pc:sldMk cId="3573271765" sldId="462"/>
        </pc:sldMkLst>
        <pc:spChg chg="mod">
          <ac:chgData name="Danilo Bórquez Paredes" userId="a389b8938e5de1e4" providerId="LiveId" clId="{0B1C36EC-E4C7-4E5F-95B3-D7DD087649CB}" dt="2020-04-10T05:13:50.700" v="544" actId="20577"/>
          <ac:spMkLst>
            <pc:docMk/>
            <pc:sldMk cId="3573271765" sldId="462"/>
            <ac:spMk id="3" creationId="{00000000-0000-0000-0000-000000000000}"/>
          </ac:spMkLst>
        </pc:spChg>
        <pc:spChg chg="mod">
          <ac:chgData name="Danilo Bórquez Paredes" userId="a389b8938e5de1e4" providerId="LiveId" clId="{0B1C36EC-E4C7-4E5F-95B3-D7DD087649CB}" dt="2020-04-10T05:13:52.780" v="545" actId="20577"/>
          <ac:spMkLst>
            <pc:docMk/>
            <pc:sldMk cId="3573271765" sldId="462"/>
            <ac:spMk id="4" creationId="{00000000-0000-0000-0000-000000000000}"/>
          </ac:spMkLst>
        </pc:spChg>
        <pc:spChg chg="mod">
          <ac:chgData name="Danilo Bórquez Paredes" userId="a389b8938e5de1e4" providerId="LiveId" clId="{0B1C36EC-E4C7-4E5F-95B3-D7DD087649CB}" dt="2020-04-10T05:14:58.146" v="558"/>
          <ac:spMkLst>
            <pc:docMk/>
            <pc:sldMk cId="3573271765" sldId="462"/>
            <ac:spMk id="13" creationId="{00000000-0000-0000-0000-000000000000}"/>
          </ac:spMkLst>
        </pc:spChg>
        <pc:inkChg chg="add">
          <ac:chgData name="Danilo Bórquez Paredes" userId="a389b8938e5de1e4" providerId="LiveId" clId="{0B1C36EC-E4C7-4E5F-95B3-D7DD087649CB}" dt="2020-04-17T15:06:27.810" v="1575"/>
          <ac:inkMkLst>
            <pc:docMk/>
            <pc:sldMk cId="3573271765" sldId="462"/>
            <ac:inkMk id="2" creationId="{44A6D6CB-B6E1-40DD-BF02-D06B649AF7D4}"/>
          </ac:inkMkLst>
        </pc:inkChg>
      </pc:sldChg>
      <pc:sldChg chg="add del">
        <pc:chgData name="Danilo Bórquez Paredes" userId="a389b8938e5de1e4" providerId="LiveId" clId="{0B1C36EC-E4C7-4E5F-95B3-D7DD087649CB}" dt="2020-04-10T05:04:44.874" v="452"/>
        <pc:sldMkLst>
          <pc:docMk/>
          <pc:sldMk cId="945781350" sldId="463"/>
        </pc:sldMkLst>
      </pc:sldChg>
      <pc:sldChg chg="modSp add">
        <pc:chgData name="Danilo Bórquez Paredes" userId="a389b8938e5de1e4" providerId="LiveId" clId="{0B1C36EC-E4C7-4E5F-95B3-D7DD087649CB}" dt="2020-04-10T05:14:41.503" v="553"/>
        <pc:sldMkLst>
          <pc:docMk/>
          <pc:sldMk cId="1370862976" sldId="463"/>
        </pc:sldMkLst>
        <pc:spChg chg="mod">
          <ac:chgData name="Danilo Bórquez Paredes" userId="a389b8938e5de1e4" providerId="LiveId" clId="{0B1C36EC-E4C7-4E5F-95B3-D7DD087649CB}" dt="2020-04-10T05:14:07.097" v="547" actId="207"/>
          <ac:spMkLst>
            <pc:docMk/>
            <pc:sldMk cId="1370862976" sldId="463"/>
            <ac:spMk id="5" creationId="{00000000-0000-0000-0000-000000000000}"/>
          </ac:spMkLst>
        </pc:spChg>
        <pc:spChg chg="mod">
          <ac:chgData name="Danilo Bórquez Paredes" userId="a389b8938e5de1e4" providerId="LiveId" clId="{0B1C36EC-E4C7-4E5F-95B3-D7DD087649CB}" dt="2020-04-10T05:14:41.503" v="553"/>
          <ac:spMkLst>
            <pc:docMk/>
            <pc:sldMk cId="1370862976" sldId="463"/>
            <ac:spMk id="13" creationId="{00000000-0000-0000-0000-000000000000}"/>
          </ac:spMkLst>
        </pc:spChg>
      </pc:sldChg>
      <pc:sldChg chg="addSp modSp add mod">
        <pc:chgData name="Danilo Bórquez Paredes" userId="a389b8938e5de1e4" providerId="LiveId" clId="{0B1C36EC-E4C7-4E5F-95B3-D7DD087649CB}" dt="2020-04-17T15:06:27.810" v="1575"/>
        <pc:sldMkLst>
          <pc:docMk/>
          <pc:sldMk cId="881480200" sldId="464"/>
        </pc:sldMkLst>
        <pc:spChg chg="mod">
          <ac:chgData name="Danilo Bórquez Paredes" userId="a389b8938e5de1e4" providerId="LiveId" clId="{0B1C36EC-E4C7-4E5F-95B3-D7DD087649CB}" dt="2020-04-10T05:14:23.099" v="550" actId="20577"/>
          <ac:spMkLst>
            <pc:docMk/>
            <pc:sldMk cId="881480200" sldId="464"/>
            <ac:spMk id="4" creationId="{00000000-0000-0000-0000-000000000000}"/>
          </ac:spMkLst>
        </pc:spChg>
        <pc:spChg chg="mod">
          <ac:chgData name="Danilo Bórquez Paredes" userId="a389b8938e5de1e4" providerId="LiveId" clId="{0B1C36EC-E4C7-4E5F-95B3-D7DD087649CB}" dt="2020-04-10T05:14:24.727" v="551" actId="20577"/>
          <ac:spMkLst>
            <pc:docMk/>
            <pc:sldMk cId="881480200" sldId="464"/>
            <ac:spMk id="5" creationId="{00000000-0000-0000-0000-000000000000}"/>
          </ac:spMkLst>
        </pc:spChg>
        <pc:spChg chg="mod">
          <ac:chgData name="Danilo Bórquez Paredes" userId="a389b8938e5de1e4" providerId="LiveId" clId="{0B1C36EC-E4C7-4E5F-95B3-D7DD087649CB}" dt="2020-04-10T05:14:48.993" v="556"/>
          <ac:spMkLst>
            <pc:docMk/>
            <pc:sldMk cId="881480200" sldId="464"/>
            <ac:spMk id="13" creationId="{00000000-0000-0000-0000-000000000000}"/>
          </ac:spMkLst>
        </pc:spChg>
        <pc:inkChg chg="add">
          <ac:chgData name="Danilo Bórquez Paredes" userId="a389b8938e5de1e4" providerId="LiveId" clId="{0B1C36EC-E4C7-4E5F-95B3-D7DD087649CB}" dt="2020-04-17T15:06:27.810" v="1575"/>
          <ac:inkMkLst>
            <pc:docMk/>
            <pc:sldMk cId="881480200" sldId="464"/>
            <ac:inkMk id="2" creationId="{321255CF-A7BC-4AA2-B5A6-A9893CEBF37C}"/>
          </ac:inkMkLst>
        </pc:inkChg>
      </pc:sldChg>
      <pc:sldChg chg="add del">
        <pc:chgData name="Danilo Bórquez Paredes" userId="a389b8938e5de1e4" providerId="LiveId" clId="{0B1C36EC-E4C7-4E5F-95B3-D7DD087649CB}" dt="2020-04-10T05:04:44.874" v="452"/>
        <pc:sldMkLst>
          <pc:docMk/>
          <pc:sldMk cId="3876414155" sldId="464"/>
        </pc:sldMkLst>
      </pc:sldChg>
      <pc:sldChg chg="addSp modSp add">
        <pc:chgData name="Danilo Bórquez Paredes" userId="a389b8938e5de1e4" providerId="LiveId" clId="{0B1C36EC-E4C7-4E5F-95B3-D7DD087649CB}" dt="2020-04-17T15:06:27.810" v="1575"/>
        <pc:sldMkLst>
          <pc:docMk/>
          <pc:sldMk cId="2341858594" sldId="465"/>
        </pc:sldMkLst>
        <pc:spChg chg="mod">
          <ac:chgData name="Danilo Bórquez Paredes" userId="a389b8938e5de1e4" providerId="LiveId" clId="{0B1C36EC-E4C7-4E5F-95B3-D7DD087649CB}" dt="2020-04-10T05:15:35.442" v="563" actId="207"/>
          <ac:spMkLst>
            <pc:docMk/>
            <pc:sldMk cId="2341858594" sldId="465"/>
            <ac:spMk id="6" creationId="{00000000-0000-0000-0000-000000000000}"/>
          </ac:spMkLst>
        </pc:spChg>
        <pc:inkChg chg="add">
          <ac:chgData name="Danilo Bórquez Paredes" userId="a389b8938e5de1e4" providerId="LiveId" clId="{0B1C36EC-E4C7-4E5F-95B3-D7DD087649CB}" dt="2020-04-17T15:06:27.810" v="1575"/>
          <ac:inkMkLst>
            <pc:docMk/>
            <pc:sldMk cId="2341858594" sldId="465"/>
            <ac:inkMk id="2" creationId="{1D637A0B-B9BF-4882-93B6-AC79B0692DBA}"/>
          </ac:inkMkLst>
        </pc:inkChg>
      </pc:sldChg>
      <pc:sldChg chg="modSp add">
        <pc:chgData name="Danilo Bórquez Paredes" userId="a389b8938e5de1e4" providerId="LiveId" clId="{0B1C36EC-E4C7-4E5F-95B3-D7DD087649CB}" dt="2020-04-10T05:15:47.289" v="565" actId="207"/>
        <pc:sldMkLst>
          <pc:docMk/>
          <pc:sldMk cId="3437022953" sldId="466"/>
        </pc:sldMkLst>
        <pc:spChg chg="mod">
          <ac:chgData name="Danilo Bórquez Paredes" userId="a389b8938e5de1e4" providerId="LiveId" clId="{0B1C36EC-E4C7-4E5F-95B3-D7DD087649CB}" dt="2020-04-10T05:15:47.289" v="565" actId="207"/>
          <ac:spMkLst>
            <pc:docMk/>
            <pc:sldMk cId="3437022953" sldId="466"/>
            <ac:spMk id="6" creationId="{00000000-0000-0000-0000-000000000000}"/>
          </ac:spMkLst>
        </pc:spChg>
      </pc:sldChg>
      <pc:sldChg chg="addSp modSp add">
        <pc:chgData name="Danilo Bórquez Paredes" userId="a389b8938e5de1e4" providerId="LiveId" clId="{0B1C36EC-E4C7-4E5F-95B3-D7DD087649CB}" dt="2020-04-17T15:06:27.810" v="1575"/>
        <pc:sldMkLst>
          <pc:docMk/>
          <pc:sldMk cId="3020089575" sldId="467"/>
        </pc:sldMkLst>
        <pc:spChg chg="mod">
          <ac:chgData name="Danilo Bórquez Paredes" userId="a389b8938e5de1e4" providerId="LiveId" clId="{0B1C36EC-E4C7-4E5F-95B3-D7DD087649CB}" dt="2020-04-10T05:16:24.190" v="567" actId="207"/>
          <ac:spMkLst>
            <pc:docMk/>
            <pc:sldMk cId="3020089575" sldId="467"/>
            <ac:spMk id="7" creationId="{00000000-0000-0000-0000-000000000000}"/>
          </ac:spMkLst>
        </pc:spChg>
        <pc:inkChg chg="add">
          <ac:chgData name="Danilo Bórquez Paredes" userId="a389b8938e5de1e4" providerId="LiveId" clId="{0B1C36EC-E4C7-4E5F-95B3-D7DD087649CB}" dt="2020-04-17T15:06:27.810" v="1575"/>
          <ac:inkMkLst>
            <pc:docMk/>
            <pc:sldMk cId="3020089575" sldId="467"/>
            <ac:inkMk id="2" creationId="{DCF9482B-6BF1-49B8-9084-4A21A644C077}"/>
          </ac:inkMkLst>
        </pc:inkChg>
      </pc:sldChg>
      <pc:sldChg chg="modSp add mod">
        <pc:chgData name="Danilo Bórquez Paredes" userId="a389b8938e5de1e4" providerId="LiveId" clId="{0B1C36EC-E4C7-4E5F-95B3-D7DD087649CB}" dt="2020-04-10T05:16:42.828" v="574" actId="20577"/>
        <pc:sldMkLst>
          <pc:docMk/>
          <pc:sldMk cId="2506255291" sldId="468"/>
        </pc:sldMkLst>
        <pc:spChg chg="mod">
          <ac:chgData name="Danilo Bórquez Paredes" userId="a389b8938e5de1e4" providerId="LiveId" clId="{0B1C36EC-E4C7-4E5F-95B3-D7DD087649CB}" dt="2020-04-10T05:16:36.051" v="570" actId="20577"/>
          <ac:spMkLst>
            <pc:docMk/>
            <pc:sldMk cId="2506255291" sldId="468"/>
            <ac:spMk id="3" creationId="{00000000-0000-0000-0000-000000000000}"/>
          </ac:spMkLst>
        </pc:spChg>
        <pc:spChg chg="mod">
          <ac:chgData name="Danilo Bórquez Paredes" userId="a389b8938e5de1e4" providerId="LiveId" clId="{0B1C36EC-E4C7-4E5F-95B3-D7DD087649CB}" dt="2020-04-10T05:16:37.797" v="571" actId="20577"/>
          <ac:spMkLst>
            <pc:docMk/>
            <pc:sldMk cId="2506255291" sldId="468"/>
            <ac:spMk id="4" creationId="{00000000-0000-0000-0000-000000000000}"/>
          </ac:spMkLst>
        </pc:spChg>
        <pc:spChg chg="mod">
          <ac:chgData name="Danilo Bórquez Paredes" userId="a389b8938e5de1e4" providerId="LiveId" clId="{0B1C36EC-E4C7-4E5F-95B3-D7DD087649CB}" dt="2020-04-10T05:16:39.476" v="572" actId="20577"/>
          <ac:spMkLst>
            <pc:docMk/>
            <pc:sldMk cId="2506255291" sldId="468"/>
            <ac:spMk id="5" creationId="{00000000-0000-0000-0000-000000000000}"/>
          </ac:spMkLst>
        </pc:spChg>
        <pc:spChg chg="mod">
          <ac:chgData name="Danilo Bórquez Paredes" userId="a389b8938e5de1e4" providerId="LiveId" clId="{0B1C36EC-E4C7-4E5F-95B3-D7DD087649CB}" dt="2020-04-10T05:16:41.289" v="573" actId="20577"/>
          <ac:spMkLst>
            <pc:docMk/>
            <pc:sldMk cId="2506255291" sldId="468"/>
            <ac:spMk id="6" creationId="{00000000-0000-0000-0000-000000000000}"/>
          </ac:spMkLst>
        </pc:spChg>
        <pc:spChg chg="mod">
          <ac:chgData name="Danilo Bórquez Paredes" userId="a389b8938e5de1e4" providerId="LiveId" clId="{0B1C36EC-E4C7-4E5F-95B3-D7DD087649CB}" dt="2020-04-10T05:16:42.828" v="574" actId="20577"/>
          <ac:spMkLst>
            <pc:docMk/>
            <pc:sldMk cId="2506255291" sldId="468"/>
            <ac:spMk id="7" creationId="{00000000-0000-0000-0000-000000000000}"/>
          </ac:spMkLst>
        </pc:spChg>
      </pc:sldChg>
      <pc:sldChg chg="modSp add">
        <pc:chgData name="Danilo Bórquez Paredes" userId="a389b8938e5de1e4" providerId="LiveId" clId="{0B1C36EC-E4C7-4E5F-95B3-D7DD087649CB}" dt="2020-04-10T05:16:56.879" v="577" actId="207"/>
        <pc:sldMkLst>
          <pc:docMk/>
          <pc:sldMk cId="1353736337" sldId="469"/>
        </pc:sldMkLst>
        <pc:spChg chg="mod">
          <ac:chgData name="Danilo Bórquez Paredes" userId="a389b8938e5de1e4" providerId="LiveId" clId="{0B1C36EC-E4C7-4E5F-95B3-D7DD087649CB}" dt="2020-04-10T05:16:56.879" v="577" actId="207"/>
          <ac:spMkLst>
            <pc:docMk/>
            <pc:sldMk cId="1353736337" sldId="469"/>
            <ac:spMk id="8" creationId="{00000000-0000-0000-0000-000000000000}"/>
          </ac:spMkLst>
        </pc:spChg>
      </pc:sldChg>
      <pc:sldChg chg="addSp modSp add mod">
        <pc:chgData name="Danilo Bórquez Paredes" userId="a389b8938e5de1e4" providerId="LiveId" clId="{0B1C36EC-E4C7-4E5F-95B3-D7DD087649CB}" dt="2020-04-17T15:06:27.810" v="1575"/>
        <pc:sldMkLst>
          <pc:docMk/>
          <pc:sldMk cId="1848921735" sldId="470"/>
        </pc:sldMkLst>
        <pc:spChg chg="mod">
          <ac:chgData name="Danilo Bórquez Paredes" userId="a389b8938e5de1e4" providerId="LiveId" clId="{0B1C36EC-E4C7-4E5F-95B3-D7DD087649CB}" dt="2020-04-10T05:17:10.951" v="580" actId="20577"/>
          <ac:spMkLst>
            <pc:docMk/>
            <pc:sldMk cId="1848921735" sldId="470"/>
            <ac:spMk id="5" creationId="{00000000-0000-0000-0000-000000000000}"/>
          </ac:spMkLst>
        </pc:spChg>
        <pc:spChg chg="mod">
          <ac:chgData name="Danilo Bórquez Paredes" userId="a389b8938e5de1e4" providerId="LiveId" clId="{0B1C36EC-E4C7-4E5F-95B3-D7DD087649CB}" dt="2020-04-10T05:17:12.132" v="581" actId="20577"/>
          <ac:spMkLst>
            <pc:docMk/>
            <pc:sldMk cId="1848921735" sldId="470"/>
            <ac:spMk id="6" creationId="{00000000-0000-0000-0000-000000000000}"/>
          </ac:spMkLst>
        </pc:spChg>
        <pc:spChg chg="mod">
          <ac:chgData name="Danilo Bórquez Paredes" userId="a389b8938e5de1e4" providerId="LiveId" clId="{0B1C36EC-E4C7-4E5F-95B3-D7DD087649CB}" dt="2020-04-10T05:17:13.068" v="582" actId="20577"/>
          <ac:spMkLst>
            <pc:docMk/>
            <pc:sldMk cId="1848921735" sldId="470"/>
            <ac:spMk id="7" creationId="{00000000-0000-0000-0000-000000000000}"/>
          </ac:spMkLst>
        </pc:spChg>
        <pc:spChg chg="mod">
          <ac:chgData name="Danilo Bórquez Paredes" userId="a389b8938e5de1e4" providerId="LiveId" clId="{0B1C36EC-E4C7-4E5F-95B3-D7DD087649CB}" dt="2020-04-10T05:17:14.042" v="583" actId="20577"/>
          <ac:spMkLst>
            <pc:docMk/>
            <pc:sldMk cId="1848921735" sldId="470"/>
            <ac:spMk id="8" creationId="{00000000-0000-0000-0000-000000000000}"/>
          </ac:spMkLst>
        </pc:spChg>
        <pc:inkChg chg="add">
          <ac:chgData name="Danilo Bórquez Paredes" userId="a389b8938e5de1e4" providerId="LiveId" clId="{0B1C36EC-E4C7-4E5F-95B3-D7DD087649CB}" dt="2020-04-17T15:06:27.810" v="1575"/>
          <ac:inkMkLst>
            <pc:docMk/>
            <pc:sldMk cId="1848921735" sldId="470"/>
            <ac:inkMk id="2" creationId="{FD668638-EEA3-4A32-82FD-FDB2A0DD3CD5}"/>
          </ac:inkMkLst>
        </pc:inkChg>
      </pc:sldChg>
      <pc:sldChg chg="modSp add mod">
        <pc:chgData name="Danilo Bórquez Paredes" userId="a389b8938e5de1e4" providerId="LiveId" clId="{0B1C36EC-E4C7-4E5F-95B3-D7DD087649CB}" dt="2020-04-17T15:07:26.172" v="1599" actId="20577"/>
        <pc:sldMkLst>
          <pc:docMk/>
          <pc:sldMk cId="2711493029" sldId="471"/>
        </pc:sldMkLst>
        <pc:spChg chg="mod">
          <ac:chgData name="Danilo Bórquez Paredes" userId="a389b8938e5de1e4" providerId="LiveId" clId="{0B1C36EC-E4C7-4E5F-95B3-D7DD087649CB}" dt="2020-04-17T15:06:35.931" v="1584" actId="20577"/>
          <ac:spMkLst>
            <pc:docMk/>
            <pc:sldMk cId="2711493029" sldId="471"/>
            <ac:spMk id="3" creationId="{00000000-0000-0000-0000-000000000000}"/>
          </ac:spMkLst>
        </pc:spChg>
        <pc:spChg chg="mod">
          <ac:chgData name="Danilo Bórquez Paredes" userId="a389b8938e5de1e4" providerId="LiveId" clId="{0B1C36EC-E4C7-4E5F-95B3-D7DD087649CB}" dt="2020-04-17T15:07:02.529" v="1594" actId="20577"/>
          <ac:spMkLst>
            <pc:docMk/>
            <pc:sldMk cId="2711493029" sldId="471"/>
            <ac:spMk id="15" creationId="{00000000-0000-0000-0000-000000000000}"/>
          </ac:spMkLst>
        </pc:spChg>
        <pc:spChg chg="mod">
          <ac:chgData name="Danilo Bórquez Paredes" userId="a389b8938e5de1e4" providerId="LiveId" clId="{0B1C36EC-E4C7-4E5F-95B3-D7DD087649CB}" dt="2020-04-10T05:22:46.729" v="633" actId="207"/>
          <ac:spMkLst>
            <pc:docMk/>
            <pc:sldMk cId="2711493029" sldId="471"/>
            <ac:spMk id="17" creationId="{00000000-0000-0000-0000-000000000000}"/>
          </ac:spMkLst>
        </pc:spChg>
        <pc:spChg chg="mod">
          <ac:chgData name="Danilo Bórquez Paredes" userId="a389b8938e5de1e4" providerId="LiveId" clId="{0B1C36EC-E4C7-4E5F-95B3-D7DD087649CB}" dt="2020-04-17T15:07:05.624" v="1595" actId="20577"/>
          <ac:spMkLst>
            <pc:docMk/>
            <pc:sldMk cId="2711493029" sldId="471"/>
            <ac:spMk id="24" creationId="{00000000-0000-0000-0000-000000000000}"/>
          </ac:spMkLst>
        </pc:spChg>
        <pc:spChg chg="mod">
          <ac:chgData name="Danilo Bórquez Paredes" userId="a389b8938e5de1e4" providerId="LiveId" clId="{0B1C36EC-E4C7-4E5F-95B3-D7DD087649CB}" dt="2020-04-10T05:22:43.249" v="632" actId="207"/>
          <ac:spMkLst>
            <pc:docMk/>
            <pc:sldMk cId="2711493029" sldId="471"/>
            <ac:spMk id="26" creationId="{00000000-0000-0000-0000-000000000000}"/>
          </ac:spMkLst>
        </pc:spChg>
        <pc:spChg chg="mod">
          <ac:chgData name="Danilo Bórquez Paredes" userId="a389b8938e5de1e4" providerId="LiveId" clId="{0B1C36EC-E4C7-4E5F-95B3-D7DD087649CB}" dt="2020-04-10T05:22:43.249" v="632" actId="207"/>
          <ac:spMkLst>
            <pc:docMk/>
            <pc:sldMk cId="2711493029" sldId="471"/>
            <ac:spMk id="27" creationId="{00000000-0000-0000-0000-000000000000}"/>
          </ac:spMkLst>
        </pc:spChg>
        <pc:spChg chg="mod">
          <ac:chgData name="Danilo Bórquez Paredes" userId="a389b8938e5de1e4" providerId="LiveId" clId="{0B1C36EC-E4C7-4E5F-95B3-D7DD087649CB}" dt="2020-04-17T15:07:22.092" v="1596" actId="20577"/>
          <ac:spMkLst>
            <pc:docMk/>
            <pc:sldMk cId="2711493029" sldId="471"/>
            <ac:spMk id="33" creationId="{00000000-0000-0000-0000-000000000000}"/>
          </ac:spMkLst>
        </pc:spChg>
        <pc:spChg chg="mod">
          <ac:chgData name="Danilo Bórquez Paredes" userId="a389b8938e5de1e4" providerId="LiveId" clId="{0B1C36EC-E4C7-4E5F-95B3-D7DD087649CB}" dt="2020-04-10T05:22:51.834" v="634" actId="207"/>
          <ac:spMkLst>
            <pc:docMk/>
            <pc:sldMk cId="2711493029" sldId="471"/>
            <ac:spMk id="35" creationId="{00000000-0000-0000-0000-000000000000}"/>
          </ac:spMkLst>
        </pc:spChg>
        <pc:spChg chg="mod">
          <ac:chgData name="Danilo Bórquez Paredes" userId="a389b8938e5de1e4" providerId="LiveId" clId="{0B1C36EC-E4C7-4E5F-95B3-D7DD087649CB}" dt="2020-04-10T05:22:51.834" v="634" actId="207"/>
          <ac:spMkLst>
            <pc:docMk/>
            <pc:sldMk cId="2711493029" sldId="471"/>
            <ac:spMk id="36" creationId="{00000000-0000-0000-0000-000000000000}"/>
          </ac:spMkLst>
        </pc:spChg>
        <pc:spChg chg="mod">
          <ac:chgData name="Danilo Bórquez Paredes" userId="a389b8938e5de1e4" providerId="LiveId" clId="{0B1C36EC-E4C7-4E5F-95B3-D7DD087649CB}" dt="2020-04-10T05:22:51.834" v="634" actId="207"/>
          <ac:spMkLst>
            <pc:docMk/>
            <pc:sldMk cId="2711493029" sldId="471"/>
            <ac:spMk id="37" creationId="{00000000-0000-0000-0000-000000000000}"/>
          </ac:spMkLst>
        </pc:spChg>
        <pc:spChg chg="mod">
          <ac:chgData name="Danilo Bórquez Paredes" userId="a389b8938e5de1e4" providerId="LiveId" clId="{0B1C36EC-E4C7-4E5F-95B3-D7DD087649CB}" dt="2020-04-10T05:22:51.834" v="634" actId="207"/>
          <ac:spMkLst>
            <pc:docMk/>
            <pc:sldMk cId="2711493029" sldId="471"/>
            <ac:spMk id="38" creationId="{00000000-0000-0000-0000-000000000000}"/>
          </ac:spMkLst>
        </pc:spChg>
        <pc:spChg chg="mod">
          <ac:chgData name="Danilo Bórquez Paredes" userId="a389b8938e5de1e4" providerId="LiveId" clId="{0B1C36EC-E4C7-4E5F-95B3-D7DD087649CB}" dt="2020-04-17T15:07:26.172" v="1599" actId="20577"/>
          <ac:spMkLst>
            <pc:docMk/>
            <pc:sldMk cId="2711493029" sldId="471"/>
            <ac:spMk id="42" creationId="{00000000-0000-0000-0000-000000000000}"/>
          </ac:spMkLst>
        </pc:spChg>
      </pc:sldChg>
      <pc:sldChg chg="modSp add mod">
        <pc:chgData name="Danilo Bórquez Paredes" userId="a389b8938e5de1e4" providerId="LiveId" clId="{0B1C36EC-E4C7-4E5F-95B3-D7DD087649CB}" dt="2020-04-17T15:06:40.516" v="1593" actId="20577"/>
        <pc:sldMkLst>
          <pc:docMk/>
          <pc:sldMk cId="4122799039" sldId="472"/>
        </pc:sldMkLst>
        <pc:spChg chg="mod">
          <ac:chgData name="Danilo Bórquez Paredes" userId="a389b8938e5de1e4" providerId="LiveId" clId="{0B1C36EC-E4C7-4E5F-95B3-D7DD087649CB}" dt="2020-04-17T15:06:40.516" v="1593" actId="20577"/>
          <ac:spMkLst>
            <pc:docMk/>
            <pc:sldMk cId="4122799039" sldId="472"/>
            <ac:spMk id="3" creationId="{00000000-0000-0000-0000-000000000000}"/>
          </ac:spMkLst>
        </pc:spChg>
        <pc:spChg chg="mod">
          <ac:chgData name="Danilo Bórquez Paredes" userId="a389b8938e5de1e4" providerId="LiveId" clId="{0B1C36EC-E4C7-4E5F-95B3-D7DD087649CB}" dt="2020-04-10T05:22:57.371" v="635" actId="207"/>
          <ac:spMkLst>
            <pc:docMk/>
            <pc:sldMk cId="4122799039" sldId="472"/>
            <ac:spMk id="17" creationId="{00000000-0000-0000-0000-000000000000}"/>
          </ac:spMkLst>
        </pc:spChg>
        <pc:spChg chg="mod">
          <ac:chgData name="Danilo Bórquez Paredes" userId="a389b8938e5de1e4" providerId="LiveId" clId="{0B1C36EC-E4C7-4E5F-95B3-D7DD087649CB}" dt="2020-04-10T05:23:00.804" v="636" actId="207"/>
          <ac:spMkLst>
            <pc:docMk/>
            <pc:sldMk cId="4122799039" sldId="472"/>
            <ac:spMk id="26" creationId="{00000000-0000-0000-0000-000000000000}"/>
          </ac:spMkLst>
        </pc:spChg>
        <pc:spChg chg="mod">
          <ac:chgData name="Danilo Bórquez Paredes" userId="a389b8938e5de1e4" providerId="LiveId" clId="{0B1C36EC-E4C7-4E5F-95B3-D7DD087649CB}" dt="2020-04-10T05:23:00.804" v="636" actId="207"/>
          <ac:spMkLst>
            <pc:docMk/>
            <pc:sldMk cId="4122799039" sldId="472"/>
            <ac:spMk id="27" creationId="{00000000-0000-0000-0000-000000000000}"/>
          </ac:spMkLst>
        </pc:spChg>
        <pc:spChg chg="mod">
          <ac:chgData name="Danilo Bórquez Paredes" userId="a389b8938e5de1e4" providerId="LiveId" clId="{0B1C36EC-E4C7-4E5F-95B3-D7DD087649CB}" dt="2020-04-10T05:23:04.637" v="637" actId="207"/>
          <ac:spMkLst>
            <pc:docMk/>
            <pc:sldMk cId="4122799039" sldId="472"/>
            <ac:spMk id="35" creationId="{00000000-0000-0000-0000-000000000000}"/>
          </ac:spMkLst>
        </pc:spChg>
        <pc:spChg chg="mod">
          <ac:chgData name="Danilo Bórquez Paredes" userId="a389b8938e5de1e4" providerId="LiveId" clId="{0B1C36EC-E4C7-4E5F-95B3-D7DD087649CB}" dt="2020-04-10T05:23:04.637" v="637" actId="207"/>
          <ac:spMkLst>
            <pc:docMk/>
            <pc:sldMk cId="4122799039" sldId="472"/>
            <ac:spMk id="36" creationId="{00000000-0000-0000-0000-000000000000}"/>
          </ac:spMkLst>
        </pc:spChg>
        <pc:spChg chg="mod">
          <ac:chgData name="Danilo Bórquez Paredes" userId="a389b8938e5de1e4" providerId="LiveId" clId="{0B1C36EC-E4C7-4E5F-95B3-D7DD087649CB}" dt="2020-04-10T05:23:04.637" v="637" actId="207"/>
          <ac:spMkLst>
            <pc:docMk/>
            <pc:sldMk cId="4122799039" sldId="472"/>
            <ac:spMk id="37" creationId="{00000000-0000-0000-0000-000000000000}"/>
          </ac:spMkLst>
        </pc:spChg>
        <pc:spChg chg="mod">
          <ac:chgData name="Danilo Bórquez Paredes" userId="a389b8938e5de1e4" providerId="LiveId" clId="{0B1C36EC-E4C7-4E5F-95B3-D7DD087649CB}" dt="2020-04-10T05:23:04.637" v="637" actId="207"/>
          <ac:spMkLst>
            <pc:docMk/>
            <pc:sldMk cId="4122799039" sldId="472"/>
            <ac:spMk id="38" creationId="{00000000-0000-0000-0000-000000000000}"/>
          </ac:spMkLst>
        </pc:spChg>
      </pc:sldChg>
      <pc:sldChg chg="modSp add mod">
        <pc:chgData name="Danilo Bórquez Paredes" userId="a389b8938e5de1e4" providerId="LiveId" clId="{0B1C36EC-E4C7-4E5F-95B3-D7DD087649CB}" dt="2020-04-10T15:38:41.012" v="655" actId="20577"/>
        <pc:sldMkLst>
          <pc:docMk/>
          <pc:sldMk cId="3573817894" sldId="473"/>
        </pc:sldMkLst>
        <pc:spChg chg="mod">
          <ac:chgData name="Danilo Bórquez Paredes" userId="a389b8938e5de1e4" providerId="LiveId" clId="{0B1C36EC-E4C7-4E5F-95B3-D7DD087649CB}" dt="2020-04-10T15:38:41.012" v="655" actId="20577"/>
          <ac:spMkLst>
            <pc:docMk/>
            <pc:sldMk cId="3573817894" sldId="473"/>
            <ac:spMk id="6" creationId="{B2716B40-3DAB-482A-8021-38A46C03C1A8}"/>
          </ac:spMkLst>
        </pc:spChg>
      </pc:sldChg>
      <pc:sldChg chg="addSp delSp modSp add mod modAnim">
        <pc:chgData name="Danilo Bórquez Paredes" userId="a389b8938e5de1e4" providerId="LiveId" clId="{0B1C36EC-E4C7-4E5F-95B3-D7DD087649CB}" dt="2020-04-10T15:53:07.938" v="687"/>
        <pc:sldMkLst>
          <pc:docMk/>
          <pc:sldMk cId="4080722618" sldId="474"/>
        </pc:sldMkLst>
        <pc:spChg chg="mod">
          <ac:chgData name="Danilo Bórquez Paredes" userId="a389b8938e5de1e4" providerId="LiveId" clId="{0B1C36EC-E4C7-4E5F-95B3-D7DD087649CB}" dt="2020-04-10T15:50:06.827" v="683" actId="164"/>
          <ac:spMkLst>
            <pc:docMk/>
            <pc:sldMk cId="4080722618" sldId="474"/>
            <ac:spMk id="3" creationId="{00000000-0000-0000-0000-000000000000}"/>
          </ac:spMkLst>
        </pc:spChg>
        <pc:spChg chg="mod">
          <ac:chgData name="Danilo Bórquez Paredes" userId="a389b8938e5de1e4" providerId="LiveId" clId="{0B1C36EC-E4C7-4E5F-95B3-D7DD087649CB}" dt="2020-04-10T15:50:06.827" v="683" actId="164"/>
          <ac:spMkLst>
            <pc:docMk/>
            <pc:sldMk cId="4080722618" sldId="474"/>
            <ac:spMk id="4" creationId="{00000000-0000-0000-0000-000000000000}"/>
          </ac:spMkLst>
        </pc:spChg>
        <pc:spChg chg="mod">
          <ac:chgData name="Danilo Bórquez Paredes" userId="a389b8938e5de1e4" providerId="LiveId" clId="{0B1C36EC-E4C7-4E5F-95B3-D7DD087649CB}" dt="2020-04-10T15:50:06.827" v="683" actId="164"/>
          <ac:spMkLst>
            <pc:docMk/>
            <pc:sldMk cId="4080722618" sldId="474"/>
            <ac:spMk id="5" creationId="{00000000-0000-0000-0000-000000000000}"/>
          </ac:spMkLst>
        </pc:spChg>
        <pc:spChg chg="mod">
          <ac:chgData name="Danilo Bórquez Paredes" userId="a389b8938e5de1e4" providerId="LiveId" clId="{0B1C36EC-E4C7-4E5F-95B3-D7DD087649CB}" dt="2020-04-10T15:50:06.827" v="683" actId="164"/>
          <ac:spMkLst>
            <pc:docMk/>
            <pc:sldMk cId="4080722618" sldId="474"/>
            <ac:spMk id="6" creationId="{00000000-0000-0000-0000-000000000000}"/>
          </ac:spMkLst>
        </pc:spChg>
        <pc:spChg chg="mod">
          <ac:chgData name="Danilo Bórquez Paredes" userId="a389b8938e5de1e4" providerId="LiveId" clId="{0B1C36EC-E4C7-4E5F-95B3-D7DD087649CB}" dt="2020-04-10T15:50:06.827" v="683" actId="164"/>
          <ac:spMkLst>
            <pc:docMk/>
            <pc:sldMk cId="4080722618" sldId="474"/>
            <ac:spMk id="7" creationId="{00000000-0000-0000-0000-000000000000}"/>
          </ac:spMkLst>
        </pc:spChg>
        <pc:spChg chg="mod">
          <ac:chgData name="Danilo Bórquez Paredes" userId="a389b8938e5de1e4" providerId="LiveId" clId="{0B1C36EC-E4C7-4E5F-95B3-D7DD087649CB}" dt="2020-04-10T15:50:06.827" v="683" actId="164"/>
          <ac:spMkLst>
            <pc:docMk/>
            <pc:sldMk cId="4080722618" sldId="474"/>
            <ac:spMk id="8" creationId="{00000000-0000-0000-0000-000000000000}"/>
          </ac:spMkLst>
        </pc:spChg>
        <pc:spChg chg="mod">
          <ac:chgData name="Danilo Bórquez Paredes" userId="a389b8938e5de1e4" providerId="LiveId" clId="{0B1C36EC-E4C7-4E5F-95B3-D7DD087649CB}" dt="2020-04-10T15:38:48.088" v="671" actId="20577"/>
          <ac:spMkLst>
            <pc:docMk/>
            <pc:sldMk cId="4080722618" sldId="474"/>
            <ac:spMk id="12" creationId="{00000000-0000-0000-0000-000000000000}"/>
          </ac:spMkLst>
        </pc:spChg>
        <pc:spChg chg="mod">
          <ac:chgData name="Danilo Bórquez Paredes" userId="a389b8938e5de1e4" providerId="LiveId" clId="{0B1C36EC-E4C7-4E5F-95B3-D7DD087649CB}" dt="2020-04-10T15:39:14.425" v="682"/>
          <ac:spMkLst>
            <pc:docMk/>
            <pc:sldMk cId="4080722618" sldId="474"/>
            <ac:spMk id="13" creationId="{00000000-0000-0000-0000-000000000000}"/>
          </ac:spMkLst>
        </pc:spChg>
        <pc:grpChg chg="add mod">
          <ac:chgData name="Danilo Bórquez Paredes" userId="a389b8938e5de1e4" providerId="LiveId" clId="{0B1C36EC-E4C7-4E5F-95B3-D7DD087649CB}" dt="2020-04-10T15:50:06.827" v="683" actId="164"/>
          <ac:grpSpMkLst>
            <pc:docMk/>
            <pc:sldMk cId="4080722618" sldId="474"/>
            <ac:grpSpMk id="2" creationId="{0163F500-E113-4403-9FF3-A7DC4295A70E}"/>
          </ac:grpSpMkLst>
        </pc:grpChg>
        <pc:grpChg chg="add del mod">
          <ac:chgData name="Danilo Bórquez Paredes" userId="a389b8938e5de1e4" providerId="LiveId" clId="{0B1C36EC-E4C7-4E5F-95B3-D7DD087649CB}" dt="2020-04-10T15:53:07.938" v="687"/>
          <ac:grpSpMkLst>
            <pc:docMk/>
            <pc:sldMk cId="4080722618" sldId="474"/>
            <ac:grpSpMk id="11" creationId="{792C04F2-7FD6-43D4-B6C2-3CA8EE2D1FED}"/>
          </ac:grpSpMkLst>
        </pc:grpChg>
      </pc:sldChg>
      <pc:sldChg chg="modSp add del mod">
        <pc:chgData name="Danilo Bórquez Paredes" userId="a389b8938e5de1e4" providerId="LiveId" clId="{0B1C36EC-E4C7-4E5F-95B3-D7DD087649CB}" dt="2020-04-10T16:12:42.462" v="959" actId="47"/>
        <pc:sldMkLst>
          <pc:docMk/>
          <pc:sldMk cId="638519658" sldId="475"/>
        </pc:sldMkLst>
        <pc:grpChg chg="mod">
          <ac:chgData name="Danilo Bórquez Paredes" userId="a389b8938e5de1e4" providerId="LiveId" clId="{0B1C36EC-E4C7-4E5F-95B3-D7DD087649CB}" dt="2020-04-10T16:03:38.661" v="797" actId="1035"/>
          <ac:grpSpMkLst>
            <pc:docMk/>
            <pc:sldMk cId="638519658" sldId="475"/>
            <ac:grpSpMk id="2" creationId="{0163F500-E113-4403-9FF3-A7DC4295A70E}"/>
          </ac:grpSpMkLst>
        </pc:grpChg>
      </pc:sldChg>
      <pc:sldChg chg="modSp add del mod">
        <pc:chgData name="Danilo Bórquez Paredes" userId="a389b8938e5de1e4" providerId="LiveId" clId="{0B1C36EC-E4C7-4E5F-95B3-D7DD087649CB}" dt="2020-04-10T16:02:50.282" v="739" actId="47"/>
        <pc:sldMkLst>
          <pc:docMk/>
          <pc:sldMk cId="3449473040" sldId="475"/>
        </pc:sldMkLst>
        <pc:spChg chg="mod">
          <ac:chgData name="Danilo Bórquez Paredes" userId="a389b8938e5de1e4" providerId="LiveId" clId="{0B1C36EC-E4C7-4E5F-95B3-D7DD087649CB}" dt="2020-04-10T15:53:41.343" v="724" actId="207"/>
          <ac:spMkLst>
            <pc:docMk/>
            <pc:sldMk cId="3449473040" sldId="475"/>
            <ac:spMk id="3" creationId="{00000000-0000-0000-0000-000000000000}"/>
          </ac:spMkLst>
        </pc:spChg>
        <pc:spChg chg="mod">
          <ac:chgData name="Danilo Bórquez Paredes" userId="a389b8938e5de1e4" providerId="LiveId" clId="{0B1C36EC-E4C7-4E5F-95B3-D7DD087649CB}" dt="2020-04-10T15:53:41.343" v="724" actId="207"/>
          <ac:spMkLst>
            <pc:docMk/>
            <pc:sldMk cId="3449473040" sldId="475"/>
            <ac:spMk id="4" creationId="{00000000-0000-0000-0000-000000000000}"/>
          </ac:spMkLst>
        </pc:spChg>
        <pc:spChg chg="mod">
          <ac:chgData name="Danilo Bórquez Paredes" userId="a389b8938e5de1e4" providerId="LiveId" clId="{0B1C36EC-E4C7-4E5F-95B3-D7DD087649CB}" dt="2020-04-10T15:53:41.343" v="724" actId="207"/>
          <ac:spMkLst>
            <pc:docMk/>
            <pc:sldMk cId="3449473040" sldId="475"/>
            <ac:spMk id="5" creationId="{00000000-0000-0000-0000-000000000000}"/>
          </ac:spMkLst>
        </pc:spChg>
        <pc:grpChg chg="mod">
          <ac:chgData name="Danilo Bórquez Paredes" userId="a389b8938e5de1e4" providerId="LiveId" clId="{0B1C36EC-E4C7-4E5F-95B3-D7DD087649CB}" dt="2020-04-10T15:53:24.692" v="723" actId="1035"/>
          <ac:grpSpMkLst>
            <pc:docMk/>
            <pc:sldMk cId="3449473040" sldId="475"/>
            <ac:grpSpMk id="2" creationId="{0163F500-E113-4403-9FF3-A7DC4295A70E}"/>
          </ac:grpSpMkLst>
        </pc:grpChg>
      </pc:sldChg>
      <pc:sldChg chg="addSp modSp add del mod">
        <pc:chgData name="Danilo Bórquez Paredes" userId="a389b8938e5de1e4" providerId="LiveId" clId="{0B1C36EC-E4C7-4E5F-95B3-D7DD087649CB}" dt="2020-04-10T16:07:10.006" v="877" actId="47"/>
        <pc:sldMkLst>
          <pc:docMk/>
          <pc:sldMk cId="1369280856" sldId="476"/>
        </pc:sldMkLst>
        <pc:spChg chg="add mod">
          <ac:chgData name="Danilo Bórquez Paredes" userId="a389b8938e5de1e4" providerId="LiveId" clId="{0B1C36EC-E4C7-4E5F-95B3-D7DD087649CB}" dt="2020-04-10T16:04:04.073" v="800" actId="1076"/>
          <ac:spMkLst>
            <pc:docMk/>
            <pc:sldMk cId="1369280856" sldId="476"/>
            <ac:spMk id="11" creationId="{A56CFF96-F511-4B3E-B852-D3B3D994B33E}"/>
          </ac:spMkLst>
        </pc:spChg>
        <pc:spChg chg="add mod">
          <ac:chgData name="Danilo Bórquez Paredes" userId="a389b8938e5de1e4" providerId="LiveId" clId="{0B1C36EC-E4C7-4E5F-95B3-D7DD087649CB}" dt="2020-04-10T16:04:04.073" v="800" actId="1076"/>
          <ac:spMkLst>
            <pc:docMk/>
            <pc:sldMk cId="1369280856" sldId="476"/>
            <ac:spMk id="14" creationId="{CAF62A70-9B2A-4506-AADB-43E5C57D5BF8}"/>
          </ac:spMkLst>
        </pc:spChg>
        <pc:spChg chg="add mod">
          <ac:chgData name="Danilo Bórquez Paredes" userId="a389b8938e5de1e4" providerId="LiveId" clId="{0B1C36EC-E4C7-4E5F-95B3-D7DD087649CB}" dt="2020-04-10T16:04:04.073" v="800" actId="1076"/>
          <ac:spMkLst>
            <pc:docMk/>
            <pc:sldMk cId="1369280856" sldId="476"/>
            <ac:spMk id="15" creationId="{68BEC298-66A3-472C-9B0D-36B94149CE14}"/>
          </ac:spMkLst>
        </pc:spChg>
        <pc:spChg chg="add mod">
          <ac:chgData name="Danilo Bórquez Paredes" userId="a389b8938e5de1e4" providerId="LiveId" clId="{0B1C36EC-E4C7-4E5F-95B3-D7DD087649CB}" dt="2020-04-10T16:04:20.740" v="802" actId="1076"/>
          <ac:spMkLst>
            <pc:docMk/>
            <pc:sldMk cId="1369280856" sldId="476"/>
            <ac:spMk id="16" creationId="{6B93AFB0-E4EB-437D-8101-E0A0808C0B79}"/>
          </ac:spMkLst>
        </pc:spChg>
        <pc:spChg chg="add mod">
          <ac:chgData name="Danilo Bórquez Paredes" userId="a389b8938e5de1e4" providerId="LiveId" clId="{0B1C36EC-E4C7-4E5F-95B3-D7DD087649CB}" dt="2020-04-10T16:04:20.740" v="802" actId="1076"/>
          <ac:spMkLst>
            <pc:docMk/>
            <pc:sldMk cId="1369280856" sldId="476"/>
            <ac:spMk id="17" creationId="{08FF90A7-094B-41E4-AF72-2996CE96BD4D}"/>
          </ac:spMkLst>
        </pc:spChg>
        <pc:spChg chg="add mod">
          <ac:chgData name="Danilo Bórquez Paredes" userId="a389b8938e5de1e4" providerId="LiveId" clId="{0B1C36EC-E4C7-4E5F-95B3-D7DD087649CB}" dt="2020-04-10T16:04:20.740" v="802" actId="1076"/>
          <ac:spMkLst>
            <pc:docMk/>
            <pc:sldMk cId="1369280856" sldId="476"/>
            <ac:spMk id="18" creationId="{47CAD01B-4300-483E-A932-106456A29808}"/>
          </ac:spMkLst>
        </pc:spChg>
      </pc:sldChg>
      <pc:sldChg chg="addSp modSp add del mod">
        <pc:chgData name="Danilo Bórquez Paredes" userId="a389b8938e5de1e4" providerId="LiveId" clId="{0B1C36EC-E4C7-4E5F-95B3-D7DD087649CB}" dt="2020-04-10T16:02:50.282" v="739" actId="47"/>
        <pc:sldMkLst>
          <pc:docMk/>
          <pc:sldMk cId="2119349966" sldId="476"/>
        </pc:sldMkLst>
        <pc:spChg chg="add mod">
          <ac:chgData name="Danilo Bórquez Paredes" userId="a389b8938e5de1e4" providerId="LiveId" clId="{0B1C36EC-E4C7-4E5F-95B3-D7DD087649CB}" dt="2020-04-10T15:54:54.440" v="731" actId="207"/>
          <ac:spMkLst>
            <pc:docMk/>
            <pc:sldMk cId="2119349966" sldId="476"/>
            <ac:spMk id="11" creationId="{C6220B0D-8EE0-4CD3-BEDE-20CCC686D3A8}"/>
          </ac:spMkLst>
        </pc:spChg>
        <pc:spChg chg="add mod">
          <ac:chgData name="Danilo Bórquez Paredes" userId="a389b8938e5de1e4" providerId="LiveId" clId="{0B1C36EC-E4C7-4E5F-95B3-D7DD087649CB}" dt="2020-04-10T15:54:54.440" v="731" actId="207"/>
          <ac:spMkLst>
            <pc:docMk/>
            <pc:sldMk cId="2119349966" sldId="476"/>
            <ac:spMk id="14" creationId="{714AAC58-0C50-4A9D-A711-1E4335615405}"/>
          </ac:spMkLst>
        </pc:spChg>
        <pc:spChg chg="add mod">
          <ac:chgData name="Danilo Bórquez Paredes" userId="a389b8938e5de1e4" providerId="LiveId" clId="{0B1C36EC-E4C7-4E5F-95B3-D7DD087649CB}" dt="2020-04-10T15:54:54.440" v="731" actId="207"/>
          <ac:spMkLst>
            <pc:docMk/>
            <pc:sldMk cId="2119349966" sldId="476"/>
            <ac:spMk id="15" creationId="{E9984ADB-6F5F-4E31-AD26-709037CEF663}"/>
          </ac:spMkLst>
        </pc:spChg>
        <pc:grpChg chg="add mod">
          <ac:chgData name="Danilo Bórquez Paredes" userId="a389b8938e5de1e4" providerId="LiveId" clId="{0B1C36EC-E4C7-4E5F-95B3-D7DD087649CB}" dt="2020-04-10T15:54:25.188" v="730" actId="1076"/>
          <ac:grpSpMkLst>
            <pc:docMk/>
            <pc:sldMk cId="2119349966" sldId="476"/>
            <ac:grpSpMk id="9" creationId="{9AB1DC09-616B-4A49-9880-589C488E212E}"/>
          </ac:grpSpMkLst>
        </pc:grpChg>
      </pc:sldChg>
      <pc:sldChg chg="addSp delSp modSp add del mod">
        <pc:chgData name="Danilo Bórquez Paredes" userId="a389b8938e5de1e4" providerId="LiveId" clId="{0B1C36EC-E4C7-4E5F-95B3-D7DD087649CB}" dt="2020-04-10T16:12:42.462" v="959" actId="47"/>
        <pc:sldMkLst>
          <pc:docMk/>
          <pc:sldMk cId="3360530282" sldId="477"/>
        </pc:sldMkLst>
        <pc:spChg chg="mod">
          <ac:chgData name="Danilo Bórquez Paredes" userId="a389b8938e5de1e4" providerId="LiveId" clId="{0B1C36EC-E4C7-4E5F-95B3-D7DD087649CB}" dt="2020-04-10T16:05:40.185" v="834" actId="1035"/>
          <ac:spMkLst>
            <pc:docMk/>
            <pc:sldMk cId="3360530282" sldId="477"/>
            <ac:spMk id="11" creationId="{A56CFF96-F511-4B3E-B852-D3B3D994B33E}"/>
          </ac:spMkLst>
        </pc:spChg>
        <pc:spChg chg="mod">
          <ac:chgData name="Danilo Bórquez Paredes" userId="a389b8938e5de1e4" providerId="LiveId" clId="{0B1C36EC-E4C7-4E5F-95B3-D7DD087649CB}" dt="2020-04-10T16:05:40.185" v="834" actId="1035"/>
          <ac:spMkLst>
            <pc:docMk/>
            <pc:sldMk cId="3360530282" sldId="477"/>
            <ac:spMk id="14" creationId="{CAF62A70-9B2A-4506-AADB-43E5C57D5BF8}"/>
          </ac:spMkLst>
        </pc:spChg>
        <pc:spChg chg="mod">
          <ac:chgData name="Danilo Bórquez Paredes" userId="a389b8938e5de1e4" providerId="LiveId" clId="{0B1C36EC-E4C7-4E5F-95B3-D7DD087649CB}" dt="2020-04-10T16:05:40.185" v="834" actId="1035"/>
          <ac:spMkLst>
            <pc:docMk/>
            <pc:sldMk cId="3360530282" sldId="477"/>
            <ac:spMk id="15" creationId="{68BEC298-66A3-472C-9B0D-36B94149CE14}"/>
          </ac:spMkLst>
        </pc:spChg>
        <pc:spChg chg="mod">
          <ac:chgData name="Danilo Bórquez Paredes" userId="a389b8938e5de1e4" providerId="LiveId" clId="{0B1C36EC-E4C7-4E5F-95B3-D7DD087649CB}" dt="2020-04-10T16:05:40.185" v="834" actId="1035"/>
          <ac:spMkLst>
            <pc:docMk/>
            <pc:sldMk cId="3360530282" sldId="477"/>
            <ac:spMk id="16" creationId="{6B93AFB0-E4EB-437D-8101-E0A0808C0B79}"/>
          </ac:spMkLst>
        </pc:spChg>
        <pc:spChg chg="mod">
          <ac:chgData name="Danilo Bórquez Paredes" userId="a389b8938e5de1e4" providerId="LiveId" clId="{0B1C36EC-E4C7-4E5F-95B3-D7DD087649CB}" dt="2020-04-10T16:05:40.185" v="834" actId="1035"/>
          <ac:spMkLst>
            <pc:docMk/>
            <pc:sldMk cId="3360530282" sldId="477"/>
            <ac:spMk id="17" creationId="{08FF90A7-094B-41E4-AF72-2996CE96BD4D}"/>
          </ac:spMkLst>
        </pc:spChg>
        <pc:spChg chg="mod">
          <ac:chgData name="Danilo Bórquez Paredes" userId="a389b8938e5de1e4" providerId="LiveId" clId="{0B1C36EC-E4C7-4E5F-95B3-D7DD087649CB}" dt="2020-04-10T16:05:40.185" v="834" actId="1035"/>
          <ac:spMkLst>
            <pc:docMk/>
            <pc:sldMk cId="3360530282" sldId="477"/>
            <ac:spMk id="18" creationId="{47CAD01B-4300-483E-A932-106456A29808}"/>
          </ac:spMkLst>
        </pc:spChg>
        <pc:spChg chg="add del mod">
          <ac:chgData name="Danilo Bórquez Paredes" userId="a389b8938e5de1e4" providerId="LiveId" clId="{0B1C36EC-E4C7-4E5F-95B3-D7DD087649CB}" dt="2020-04-10T16:07:16.429" v="878" actId="478"/>
          <ac:spMkLst>
            <pc:docMk/>
            <pc:sldMk cId="3360530282" sldId="477"/>
            <ac:spMk id="19" creationId="{0CCC5C11-A38C-40FC-A2E3-08FE2CE6FC26}"/>
          </ac:spMkLst>
        </pc:spChg>
        <pc:spChg chg="add del mod">
          <ac:chgData name="Danilo Bórquez Paredes" userId="a389b8938e5de1e4" providerId="LiveId" clId="{0B1C36EC-E4C7-4E5F-95B3-D7DD087649CB}" dt="2020-04-10T16:07:16.429" v="878" actId="478"/>
          <ac:spMkLst>
            <pc:docMk/>
            <pc:sldMk cId="3360530282" sldId="477"/>
            <ac:spMk id="20" creationId="{67308480-872A-44EB-9D29-1D19ABE2BD94}"/>
          </ac:spMkLst>
        </pc:spChg>
        <pc:spChg chg="add del mod">
          <ac:chgData name="Danilo Bórquez Paredes" userId="a389b8938e5de1e4" providerId="LiveId" clId="{0B1C36EC-E4C7-4E5F-95B3-D7DD087649CB}" dt="2020-04-10T16:07:16.429" v="878" actId="478"/>
          <ac:spMkLst>
            <pc:docMk/>
            <pc:sldMk cId="3360530282" sldId="477"/>
            <ac:spMk id="21" creationId="{D2A1F6C6-0AD0-414D-ABA6-58F9AA7315E8}"/>
          </ac:spMkLst>
        </pc:spChg>
        <pc:spChg chg="add del mod">
          <ac:chgData name="Danilo Bórquez Paredes" userId="a389b8938e5de1e4" providerId="LiveId" clId="{0B1C36EC-E4C7-4E5F-95B3-D7DD087649CB}" dt="2020-04-10T16:07:16.429" v="878" actId="478"/>
          <ac:spMkLst>
            <pc:docMk/>
            <pc:sldMk cId="3360530282" sldId="477"/>
            <ac:spMk id="22" creationId="{F9E9A0D7-2A85-4165-823C-72441069F928}"/>
          </ac:spMkLst>
        </pc:spChg>
        <pc:spChg chg="add del mod">
          <ac:chgData name="Danilo Bórquez Paredes" userId="a389b8938e5de1e4" providerId="LiveId" clId="{0B1C36EC-E4C7-4E5F-95B3-D7DD087649CB}" dt="2020-04-10T16:07:16.429" v="878" actId="478"/>
          <ac:spMkLst>
            <pc:docMk/>
            <pc:sldMk cId="3360530282" sldId="477"/>
            <ac:spMk id="23" creationId="{B77D58B7-F808-458C-8EF9-6B69056EA66E}"/>
          </ac:spMkLst>
        </pc:spChg>
        <pc:spChg chg="add del mod">
          <ac:chgData name="Danilo Bórquez Paredes" userId="a389b8938e5de1e4" providerId="LiveId" clId="{0B1C36EC-E4C7-4E5F-95B3-D7DD087649CB}" dt="2020-04-10T16:07:16.429" v="878" actId="478"/>
          <ac:spMkLst>
            <pc:docMk/>
            <pc:sldMk cId="3360530282" sldId="477"/>
            <ac:spMk id="24" creationId="{7C205716-EA4E-4E02-B6B8-386D5328C334}"/>
          </ac:spMkLst>
        </pc:spChg>
        <pc:spChg chg="add del mod">
          <ac:chgData name="Danilo Bórquez Paredes" userId="a389b8938e5de1e4" providerId="LiveId" clId="{0B1C36EC-E4C7-4E5F-95B3-D7DD087649CB}" dt="2020-04-10T16:06:54.090" v="872" actId="478"/>
          <ac:spMkLst>
            <pc:docMk/>
            <pc:sldMk cId="3360530282" sldId="477"/>
            <ac:spMk id="25" creationId="{1D289F07-FDAF-4292-9EF3-771B66B7B5CE}"/>
          </ac:spMkLst>
        </pc:spChg>
        <pc:spChg chg="add del mod">
          <ac:chgData name="Danilo Bórquez Paredes" userId="a389b8938e5de1e4" providerId="LiveId" clId="{0B1C36EC-E4C7-4E5F-95B3-D7DD087649CB}" dt="2020-04-10T16:06:57.929" v="874" actId="478"/>
          <ac:spMkLst>
            <pc:docMk/>
            <pc:sldMk cId="3360530282" sldId="477"/>
            <ac:spMk id="26" creationId="{2703F499-51C9-44F2-99D2-A25930658980}"/>
          </ac:spMkLst>
        </pc:spChg>
        <pc:spChg chg="add del mod">
          <ac:chgData name="Danilo Bórquez Paredes" userId="a389b8938e5de1e4" providerId="LiveId" clId="{0B1C36EC-E4C7-4E5F-95B3-D7DD087649CB}" dt="2020-04-10T16:06:58.945" v="875" actId="478"/>
          <ac:spMkLst>
            <pc:docMk/>
            <pc:sldMk cId="3360530282" sldId="477"/>
            <ac:spMk id="27" creationId="{FDF826CB-24C7-4C2D-9884-7ECC05EBC25F}"/>
          </ac:spMkLst>
        </pc:spChg>
      </pc:sldChg>
      <pc:sldChg chg="modSp add del mod">
        <pc:chgData name="Danilo Bórquez Paredes" userId="a389b8938e5de1e4" providerId="LiveId" clId="{0B1C36EC-E4C7-4E5F-95B3-D7DD087649CB}" dt="2020-04-10T16:02:50.282" v="739" actId="47"/>
        <pc:sldMkLst>
          <pc:docMk/>
          <pc:sldMk cId="3697134627" sldId="477"/>
        </pc:sldMkLst>
        <pc:spChg chg="mod">
          <ac:chgData name="Danilo Bórquez Paredes" userId="a389b8938e5de1e4" providerId="LiveId" clId="{0B1C36EC-E4C7-4E5F-95B3-D7DD087649CB}" dt="2020-04-10T15:55:11.397" v="735" actId="207"/>
          <ac:spMkLst>
            <pc:docMk/>
            <pc:sldMk cId="3697134627" sldId="477"/>
            <ac:spMk id="11" creationId="{C6220B0D-8EE0-4CD3-BEDE-20CCC686D3A8}"/>
          </ac:spMkLst>
        </pc:spChg>
        <pc:spChg chg="mod">
          <ac:chgData name="Danilo Bórquez Paredes" userId="a389b8938e5de1e4" providerId="LiveId" clId="{0B1C36EC-E4C7-4E5F-95B3-D7DD087649CB}" dt="2020-04-10T15:55:11.397" v="735" actId="207"/>
          <ac:spMkLst>
            <pc:docMk/>
            <pc:sldMk cId="3697134627" sldId="477"/>
            <ac:spMk id="14" creationId="{714AAC58-0C50-4A9D-A711-1E4335615405}"/>
          </ac:spMkLst>
        </pc:spChg>
        <pc:grpChg chg="mod">
          <ac:chgData name="Danilo Bórquez Paredes" userId="a389b8938e5de1e4" providerId="LiveId" clId="{0B1C36EC-E4C7-4E5F-95B3-D7DD087649CB}" dt="2020-04-10T15:55:04.154" v="734" actId="1076"/>
          <ac:grpSpMkLst>
            <pc:docMk/>
            <pc:sldMk cId="3697134627" sldId="477"/>
            <ac:grpSpMk id="9" creationId="{9AB1DC09-616B-4A49-9880-589C488E212E}"/>
          </ac:grpSpMkLst>
        </pc:grpChg>
      </pc:sldChg>
      <pc:sldChg chg="addSp modSp add del mod">
        <pc:chgData name="Danilo Bórquez Paredes" userId="a389b8938e5de1e4" providerId="LiveId" clId="{0B1C36EC-E4C7-4E5F-95B3-D7DD087649CB}" dt="2020-04-10T16:02:50.282" v="739" actId="47"/>
        <pc:sldMkLst>
          <pc:docMk/>
          <pc:sldMk cId="2197154582" sldId="478"/>
        </pc:sldMkLst>
        <pc:spChg chg="add mod">
          <ac:chgData name="Danilo Bórquez Paredes" userId="a389b8938e5de1e4" providerId="LiveId" clId="{0B1C36EC-E4C7-4E5F-95B3-D7DD087649CB}" dt="2020-04-10T15:56:41.409" v="738" actId="1076"/>
          <ac:spMkLst>
            <pc:docMk/>
            <pc:sldMk cId="2197154582" sldId="478"/>
            <ac:spMk id="16" creationId="{8F032034-A2AA-400D-9877-52530DFA5D35}"/>
          </ac:spMkLst>
        </pc:spChg>
        <pc:spChg chg="add mod">
          <ac:chgData name="Danilo Bórquez Paredes" userId="a389b8938e5de1e4" providerId="LiveId" clId="{0B1C36EC-E4C7-4E5F-95B3-D7DD087649CB}" dt="2020-04-10T15:56:41.409" v="738" actId="1076"/>
          <ac:spMkLst>
            <pc:docMk/>
            <pc:sldMk cId="2197154582" sldId="478"/>
            <ac:spMk id="17" creationId="{0E9EB674-2AAB-444D-B300-FC3F60507618}"/>
          </ac:spMkLst>
        </pc:spChg>
      </pc:sldChg>
      <pc:sldChg chg="addSp delSp modSp add mod">
        <pc:chgData name="Danilo Bórquez Paredes" userId="a389b8938e5de1e4" providerId="LiveId" clId="{0B1C36EC-E4C7-4E5F-95B3-D7DD087649CB}" dt="2020-04-10T16:11:53.498" v="950" actId="478"/>
        <pc:sldMkLst>
          <pc:docMk/>
          <pc:sldMk cId="2763500343" sldId="478"/>
        </pc:sldMkLst>
        <pc:spChg chg="del mod">
          <ac:chgData name="Danilo Bórquez Paredes" userId="a389b8938e5de1e4" providerId="LiveId" clId="{0B1C36EC-E4C7-4E5F-95B3-D7DD087649CB}" dt="2020-04-10T16:11:53.498" v="950" actId="478"/>
          <ac:spMkLst>
            <pc:docMk/>
            <pc:sldMk cId="2763500343" sldId="478"/>
            <ac:spMk id="11" creationId="{A56CFF96-F511-4B3E-B852-D3B3D994B33E}"/>
          </ac:spMkLst>
        </pc:spChg>
        <pc:spChg chg="del mod">
          <ac:chgData name="Danilo Bórquez Paredes" userId="a389b8938e5de1e4" providerId="LiveId" clId="{0B1C36EC-E4C7-4E5F-95B3-D7DD087649CB}" dt="2020-04-10T16:11:53.498" v="950" actId="478"/>
          <ac:spMkLst>
            <pc:docMk/>
            <pc:sldMk cId="2763500343" sldId="478"/>
            <ac:spMk id="14" creationId="{CAF62A70-9B2A-4506-AADB-43E5C57D5BF8}"/>
          </ac:spMkLst>
        </pc:spChg>
        <pc:spChg chg="del mod">
          <ac:chgData name="Danilo Bórquez Paredes" userId="a389b8938e5de1e4" providerId="LiveId" clId="{0B1C36EC-E4C7-4E5F-95B3-D7DD087649CB}" dt="2020-04-10T16:11:53.498" v="950" actId="478"/>
          <ac:spMkLst>
            <pc:docMk/>
            <pc:sldMk cId="2763500343" sldId="478"/>
            <ac:spMk id="15" creationId="{68BEC298-66A3-472C-9B0D-36B94149CE14}"/>
          </ac:spMkLst>
        </pc:spChg>
        <pc:spChg chg="del mod">
          <ac:chgData name="Danilo Bórquez Paredes" userId="a389b8938e5de1e4" providerId="LiveId" clId="{0B1C36EC-E4C7-4E5F-95B3-D7DD087649CB}" dt="2020-04-10T16:11:53.498" v="950" actId="478"/>
          <ac:spMkLst>
            <pc:docMk/>
            <pc:sldMk cId="2763500343" sldId="478"/>
            <ac:spMk id="16" creationId="{6B93AFB0-E4EB-437D-8101-E0A0808C0B79}"/>
          </ac:spMkLst>
        </pc:spChg>
        <pc:spChg chg="del mod">
          <ac:chgData name="Danilo Bórquez Paredes" userId="a389b8938e5de1e4" providerId="LiveId" clId="{0B1C36EC-E4C7-4E5F-95B3-D7DD087649CB}" dt="2020-04-10T16:11:53.498" v="950" actId="478"/>
          <ac:spMkLst>
            <pc:docMk/>
            <pc:sldMk cId="2763500343" sldId="478"/>
            <ac:spMk id="17" creationId="{08FF90A7-094B-41E4-AF72-2996CE96BD4D}"/>
          </ac:spMkLst>
        </pc:spChg>
        <pc:spChg chg="del mod">
          <ac:chgData name="Danilo Bórquez Paredes" userId="a389b8938e5de1e4" providerId="LiveId" clId="{0B1C36EC-E4C7-4E5F-95B3-D7DD087649CB}" dt="2020-04-10T16:11:53.498" v="950" actId="478"/>
          <ac:spMkLst>
            <pc:docMk/>
            <pc:sldMk cId="2763500343" sldId="478"/>
            <ac:spMk id="18" creationId="{47CAD01B-4300-483E-A932-106456A29808}"/>
          </ac:spMkLst>
        </pc:spChg>
        <pc:spChg chg="del mod">
          <ac:chgData name="Danilo Bórquez Paredes" userId="a389b8938e5de1e4" providerId="LiveId" clId="{0B1C36EC-E4C7-4E5F-95B3-D7DD087649CB}" dt="2020-04-10T16:11:53.498" v="950" actId="478"/>
          <ac:spMkLst>
            <pc:docMk/>
            <pc:sldMk cId="2763500343" sldId="478"/>
            <ac:spMk id="19" creationId="{0CCC5C11-A38C-40FC-A2E3-08FE2CE6FC26}"/>
          </ac:spMkLst>
        </pc:spChg>
        <pc:spChg chg="del mod">
          <ac:chgData name="Danilo Bórquez Paredes" userId="a389b8938e5de1e4" providerId="LiveId" clId="{0B1C36EC-E4C7-4E5F-95B3-D7DD087649CB}" dt="2020-04-10T16:11:53.498" v="950" actId="478"/>
          <ac:spMkLst>
            <pc:docMk/>
            <pc:sldMk cId="2763500343" sldId="478"/>
            <ac:spMk id="20" creationId="{67308480-872A-44EB-9D29-1D19ABE2BD94}"/>
          </ac:spMkLst>
        </pc:spChg>
        <pc:spChg chg="del mod">
          <ac:chgData name="Danilo Bórquez Paredes" userId="a389b8938e5de1e4" providerId="LiveId" clId="{0B1C36EC-E4C7-4E5F-95B3-D7DD087649CB}" dt="2020-04-10T16:11:53.498" v="950" actId="478"/>
          <ac:spMkLst>
            <pc:docMk/>
            <pc:sldMk cId="2763500343" sldId="478"/>
            <ac:spMk id="21" creationId="{D2A1F6C6-0AD0-414D-ABA6-58F9AA7315E8}"/>
          </ac:spMkLst>
        </pc:spChg>
        <pc:spChg chg="del mod">
          <ac:chgData name="Danilo Bórquez Paredes" userId="a389b8938e5de1e4" providerId="LiveId" clId="{0B1C36EC-E4C7-4E5F-95B3-D7DD087649CB}" dt="2020-04-10T16:11:53.498" v="950" actId="478"/>
          <ac:spMkLst>
            <pc:docMk/>
            <pc:sldMk cId="2763500343" sldId="478"/>
            <ac:spMk id="22" creationId="{F9E9A0D7-2A85-4165-823C-72441069F928}"/>
          </ac:spMkLst>
        </pc:spChg>
        <pc:spChg chg="del mod">
          <ac:chgData name="Danilo Bórquez Paredes" userId="a389b8938e5de1e4" providerId="LiveId" clId="{0B1C36EC-E4C7-4E5F-95B3-D7DD087649CB}" dt="2020-04-10T16:11:53.498" v="950" actId="478"/>
          <ac:spMkLst>
            <pc:docMk/>
            <pc:sldMk cId="2763500343" sldId="478"/>
            <ac:spMk id="23" creationId="{B77D58B7-F808-458C-8EF9-6B69056EA66E}"/>
          </ac:spMkLst>
        </pc:spChg>
        <pc:spChg chg="del mod">
          <ac:chgData name="Danilo Bórquez Paredes" userId="a389b8938e5de1e4" providerId="LiveId" clId="{0B1C36EC-E4C7-4E5F-95B3-D7DD087649CB}" dt="2020-04-10T16:11:53.498" v="950" actId="478"/>
          <ac:spMkLst>
            <pc:docMk/>
            <pc:sldMk cId="2763500343" sldId="478"/>
            <ac:spMk id="24" creationId="{7C205716-EA4E-4E02-B6B8-386D5328C334}"/>
          </ac:spMkLst>
        </pc:spChg>
        <pc:spChg chg="del mod">
          <ac:chgData name="Danilo Bórquez Paredes" userId="a389b8938e5de1e4" providerId="LiveId" clId="{0B1C36EC-E4C7-4E5F-95B3-D7DD087649CB}" dt="2020-04-10T16:11:53.498" v="950" actId="478"/>
          <ac:spMkLst>
            <pc:docMk/>
            <pc:sldMk cId="2763500343" sldId="478"/>
            <ac:spMk id="25" creationId="{1D289F07-FDAF-4292-9EF3-771B66B7B5CE}"/>
          </ac:spMkLst>
        </pc:spChg>
        <pc:spChg chg="del mod">
          <ac:chgData name="Danilo Bórquez Paredes" userId="a389b8938e5de1e4" providerId="LiveId" clId="{0B1C36EC-E4C7-4E5F-95B3-D7DD087649CB}" dt="2020-04-10T16:11:53.498" v="950" actId="478"/>
          <ac:spMkLst>
            <pc:docMk/>
            <pc:sldMk cId="2763500343" sldId="478"/>
            <ac:spMk id="26" creationId="{2703F499-51C9-44F2-99D2-A25930658980}"/>
          </ac:spMkLst>
        </pc:spChg>
        <pc:spChg chg="del mod">
          <ac:chgData name="Danilo Bórquez Paredes" userId="a389b8938e5de1e4" providerId="LiveId" clId="{0B1C36EC-E4C7-4E5F-95B3-D7DD087649CB}" dt="2020-04-10T16:11:53.498" v="950" actId="478"/>
          <ac:spMkLst>
            <pc:docMk/>
            <pc:sldMk cId="2763500343" sldId="478"/>
            <ac:spMk id="27" creationId="{FDF826CB-24C7-4C2D-9884-7ECC05EBC25F}"/>
          </ac:spMkLst>
        </pc:spChg>
        <pc:spChg chg="add del mod">
          <ac:chgData name="Danilo Bórquez Paredes" userId="a389b8938e5de1e4" providerId="LiveId" clId="{0B1C36EC-E4C7-4E5F-95B3-D7DD087649CB}" dt="2020-04-10T16:11:53.498" v="950" actId="478"/>
          <ac:spMkLst>
            <pc:docMk/>
            <pc:sldMk cId="2763500343" sldId="478"/>
            <ac:spMk id="28" creationId="{A3FDCBD9-00D1-453F-91CF-CEC120FE237C}"/>
          </ac:spMkLst>
        </pc:spChg>
        <pc:spChg chg="add del mod">
          <ac:chgData name="Danilo Bórquez Paredes" userId="a389b8938e5de1e4" providerId="LiveId" clId="{0B1C36EC-E4C7-4E5F-95B3-D7DD087649CB}" dt="2020-04-10T16:11:53.498" v="950" actId="478"/>
          <ac:spMkLst>
            <pc:docMk/>
            <pc:sldMk cId="2763500343" sldId="478"/>
            <ac:spMk id="29" creationId="{BAA657EC-215A-4011-A999-B9197E973148}"/>
          </ac:spMkLst>
        </pc:spChg>
        <pc:spChg chg="add del mod">
          <ac:chgData name="Danilo Bórquez Paredes" userId="a389b8938e5de1e4" providerId="LiveId" clId="{0B1C36EC-E4C7-4E5F-95B3-D7DD087649CB}" dt="2020-04-10T16:11:53.498" v="950" actId="478"/>
          <ac:spMkLst>
            <pc:docMk/>
            <pc:sldMk cId="2763500343" sldId="478"/>
            <ac:spMk id="30" creationId="{945AC19D-F680-495E-860E-D0B5BCA1E44E}"/>
          </ac:spMkLst>
        </pc:spChg>
        <pc:spChg chg="add del mod">
          <ac:chgData name="Danilo Bórquez Paredes" userId="a389b8938e5de1e4" providerId="LiveId" clId="{0B1C36EC-E4C7-4E5F-95B3-D7DD087649CB}" dt="2020-04-10T16:11:53.498" v="950" actId="478"/>
          <ac:spMkLst>
            <pc:docMk/>
            <pc:sldMk cId="2763500343" sldId="478"/>
            <ac:spMk id="31" creationId="{B883D474-2C02-49AD-B83B-F745045091C5}"/>
          </ac:spMkLst>
        </pc:spChg>
        <pc:spChg chg="add del mod">
          <ac:chgData name="Danilo Bórquez Paredes" userId="a389b8938e5de1e4" providerId="LiveId" clId="{0B1C36EC-E4C7-4E5F-95B3-D7DD087649CB}" dt="2020-04-10T16:11:53.498" v="950" actId="478"/>
          <ac:spMkLst>
            <pc:docMk/>
            <pc:sldMk cId="2763500343" sldId="478"/>
            <ac:spMk id="32" creationId="{7026C94A-B987-476B-B0D3-236ECA9AFEFE}"/>
          </ac:spMkLst>
        </pc:spChg>
        <pc:spChg chg="add del mod">
          <ac:chgData name="Danilo Bórquez Paredes" userId="a389b8938e5de1e4" providerId="LiveId" clId="{0B1C36EC-E4C7-4E5F-95B3-D7DD087649CB}" dt="2020-04-10T16:11:53.498" v="950" actId="478"/>
          <ac:spMkLst>
            <pc:docMk/>
            <pc:sldMk cId="2763500343" sldId="478"/>
            <ac:spMk id="33" creationId="{56183EB3-FBB7-4963-B952-5E34C5F79A63}"/>
          </ac:spMkLst>
        </pc:spChg>
        <pc:spChg chg="add del mod">
          <ac:chgData name="Danilo Bórquez Paredes" userId="a389b8938e5de1e4" providerId="LiveId" clId="{0B1C36EC-E4C7-4E5F-95B3-D7DD087649CB}" dt="2020-04-10T16:11:53.498" v="950" actId="478"/>
          <ac:spMkLst>
            <pc:docMk/>
            <pc:sldMk cId="2763500343" sldId="478"/>
            <ac:spMk id="34" creationId="{2F4CC7B1-869E-4DD4-B770-49479CFABB1D}"/>
          </ac:spMkLst>
        </pc:spChg>
        <pc:spChg chg="add del mod">
          <ac:chgData name="Danilo Bórquez Paredes" userId="a389b8938e5de1e4" providerId="LiveId" clId="{0B1C36EC-E4C7-4E5F-95B3-D7DD087649CB}" dt="2020-04-10T16:11:53.498" v="950" actId="478"/>
          <ac:spMkLst>
            <pc:docMk/>
            <pc:sldMk cId="2763500343" sldId="478"/>
            <ac:spMk id="35" creationId="{55EA365B-3A3E-4F8F-AEE9-E4EC22D82077}"/>
          </ac:spMkLst>
        </pc:spChg>
        <pc:spChg chg="add del mod">
          <ac:chgData name="Danilo Bórquez Paredes" userId="a389b8938e5de1e4" providerId="LiveId" clId="{0B1C36EC-E4C7-4E5F-95B3-D7DD087649CB}" dt="2020-04-10T16:11:53.498" v="950" actId="478"/>
          <ac:spMkLst>
            <pc:docMk/>
            <pc:sldMk cId="2763500343" sldId="478"/>
            <ac:spMk id="36" creationId="{0E42D91D-3DE1-4FC2-BC8F-B2749B80E92B}"/>
          </ac:spMkLst>
        </pc:spChg>
        <pc:spChg chg="add del mod">
          <ac:chgData name="Danilo Bórquez Paredes" userId="a389b8938e5de1e4" providerId="LiveId" clId="{0B1C36EC-E4C7-4E5F-95B3-D7DD087649CB}" dt="2020-04-10T16:11:53.498" v="950" actId="478"/>
          <ac:spMkLst>
            <pc:docMk/>
            <pc:sldMk cId="2763500343" sldId="478"/>
            <ac:spMk id="37" creationId="{9496F3D2-2541-4717-BB7F-0437F7D9E511}"/>
          </ac:spMkLst>
        </pc:spChg>
        <pc:spChg chg="add del mod">
          <ac:chgData name="Danilo Bórquez Paredes" userId="a389b8938e5de1e4" providerId="LiveId" clId="{0B1C36EC-E4C7-4E5F-95B3-D7DD087649CB}" dt="2020-04-10T16:11:53.498" v="950" actId="478"/>
          <ac:spMkLst>
            <pc:docMk/>
            <pc:sldMk cId="2763500343" sldId="478"/>
            <ac:spMk id="38" creationId="{456EC8B0-1816-4203-8DD4-B52B06D47351}"/>
          </ac:spMkLst>
        </pc:spChg>
        <pc:spChg chg="add del mod">
          <ac:chgData name="Danilo Bórquez Paredes" userId="a389b8938e5de1e4" providerId="LiveId" clId="{0B1C36EC-E4C7-4E5F-95B3-D7DD087649CB}" dt="2020-04-10T16:11:53.498" v="950" actId="478"/>
          <ac:spMkLst>
            <pc:docMk/>
            <pc:sldMk cId="2763500343" sldId="478"/>
            <ac:spMk id="39" creationId="{A46BD90C-B4CE-403C-8DEC-CFBA692B4A0D}"/>
          </ac:spMkLst>
        </pc:spChg>
        <pc:spChg chg="add del mod">
          <ac:chgData name="Danilo Bórquez Paredes" userId="a389b8938e5de1e4" providerId="LiveId" clId="{0B1C36EC-E4C7-4E5F-95B3-D7DD087649CB}" dt="2020-04-10T16:11:53.498" v="950" actId="478"/>
          <ac:spMkLst>
            <pc:docMk/>
            <pc:sldMk cId="2763500343" sldId="478"/>
            <ac:spMk id="40" creationId="{54D5F820-8690-4EE8-915A-95BB85F859F8}"/>
          </ac:spMkLst>
        </pc:spChg>
        <pc:spChg chg="add del mod">
          <ac:chgData name="Danilo Bórquez Paredes" userId="a389b8938e5de1e4" providerId="LiveId" clId="{0B1C36EC-E4C7-4E5F-95B3-D7DD087649CB}" dt="2020-04-10T16:11:53.498" v="950" actId="478"/>
          <ac:spMkLst>
            <pc:docMk/>
            <pc:sldMk cId="2763500343" sldId="478"/>
            <ac:spMk id="41" creationId="{02F568D5-65B3-45D1-A91F-DAC5AC9EF19C}"/>
          </ac:spMkLst>
        </pc:spChg>
        <pc:spChg chg="add del mod">
          <ac:chgData name="Danilo Bórquez Paredes" userId="a389b8938e5de1e4" providerId="LiveId" clId="{0B1C36EC-E4C7-4E5F-95B3-D7DD087649CB}" dt="2020-04-10T16:11:53.498" v="950" actId="478"/>
          <ac:spMkLst>
            <pc:docMk/>
            <pc:sldMk cId="2763500343" sldId="478"/>
            <ac:spMk id="42" creationId="{31681BAC-57F7-4A7D-9504-1888D36969AC}"/>
          </ac:spMkLst>
        </pc:spChg>
        <pc:spChg chg="mod">
          <ac:chgData name="Danilo Bórquez Paredes" userId="a389b8938e5de1e4" providerId="LiveId" clId="{0B1C36EC-E4C7-4E5F-95B3-D7DD087649CB}" dt="2020-04-10T16:10:49.976" v="920" actId="20577"/>
          <ac:spMkLst>
            <pc:docMk/>
            <pc:sldMk cId="2763500343" sldId="478"/>
            <ac:spMk id="44" creationId="{7011814F-26BF-4DAC-857E-B0B135E838B0}"/>
          </ac:spMkLst>
        </pc:spChg>
        <pc:spChg chg="mod">
          <ac:chgData name="Danilo Bórquez Paredes" userId="a389b8938e5de1e4" providerId="LiveId" clId="{0B1C36EC-E4C7-4E5F-95B3-D7DD087649CB}" dt="2020-04-10T16:10:52.395" v="921" actId="20577"/>
          <ac:spMkLst>
            <pc:docMk/>
            <pc:sldMk cId="2763500343" sldId="478"/>
            <ac:spMk id="46" creationId="{667B18CA-5733-4B7E-8C4F-C2CF0CECEBEE}"/>
          </ac:spMkLst>
        </pc:spChg>
        <pc:spChg chg="mod">
          <ac:chgData name="Danilo Bórquez Paredes" userId="a389b8938e5de1e4" providerId="LiveId" clId="{0B1C36EC-E4C7-4E5F-95B3-D7DD087649CB}" dt="2020-04-10T16:10:53.443" v="922" actId="20577"/>
          <ac:spMkLst>
            <pc:docMk/>
            <pc:sldMk cId="2763500343" sldId="478"/>
            <ac:spMk id="47" creationId="{83591410-B277-448A-A504-6A11A7B2573A}"/>
          </ac:spMkLst>
        </pc:spChg>
        <pc:spChg chg="mod">
          <ac:chgData name="Danilo Bórquez Paredes" userId="a389b8938e5de1e4" providerId="LiveId" clId="{0B1C36EC-E4C7-4E5F-95B3-D7DD087649CB}" dt="2020-04-10T16:10:55.044" v="923" actId="20577"/>
          <ac:spMkLst>
            <pc:docMk/>
            <pc:sldMk cId="2763500343" sldId="478"/>
            <ac:spMk id="48" creationId="{8E5055DF-8F8E-442F-8D67-D6AECA848030}"/>
          </ac:spMkLst>
        </pc:spChg>
        <pc:spChg chg="mod">
          <ac:chgData name="Danilo Bórquez Paredes" userId="a389b8938e5de1e4" providerId="LiveId" clId="{0B1C36EC-E4C7-4E5F-95B3-D7DD087649CB}" dt="2020-04-10T16:11:04.434" v="925" actId="207"/>
          <ac:spMkLst>
            <pc:docMk/>
            <pc:sldMk cId="2763500343" sldId="478"/>
            <ac:spMk id="49" creationId="{121A1A59-7C19-4907-9289-741434F20879}"/>
          </ac:spMkLst>
        </pc:spChg>
        <pc:grpChg chg="mod">
          <ac:chgData name="Danilo Bórquez Paredes" userId="a389b8938e5de1e4" providerId="LiveId" clId="{0B1C36EC-E4C7-4E5F-95B3-D7DD087649CB}" dt="2020-04-10T16:11:19.127" v="943" actId="1036"/>
          <ac:grpSpMkLst>
            <pc:docMk/>
            <pc:sldMk cId="2763500343" sldId="478"/>
            <ac:grpSpMk id="2" creationId="{0163F500-E113-4403-9FF3-A7DC4295A70E}"/>
          </ac:grpSpMkLst>
        </pc:grpChg>
        <pc:grpChg chg="add del mod">
          <ac:chgData name="Danilo Bórquez Paredes" userId="a389b8938e5de1e4" providerId="LiveId" clId="{0B1C36EC-E4C7-4E5F-95B3-D7DD087649CB}" dt="2020-04-10T16:11:53.498" v="950" actId="478"/>
          <ac:grpSpMkLst>
            <pc:docMk/>
            <pc:sldMk cId="2763500343" sldId="478"/>
            <ac:grpSpMk id="43" creationId="{4C7619BE-7EF9-49ED-BCF3-06FBBD2E7278}"/>
          </ac:grpSpMkLst>
        </pc:grpChg>
      </pc:sldChg>
      <pc:sldChg chg="add del">
        <pc:chgData name="Danilo Bórquez Paredes" userId="a389b8938e5de1e4" providerId="LiveId" clId="{0B1C36EC-E4C7-4E5F-95B3-D7DD087649CB}" dt="2020-04-10T16:12:42.462" v="959" actId="47"/>
        <pc:sldMkLst>
          <pc:docMk/>
          <pc:sldMk cId="3517686384" sldId="479"/>
        </pc:sldMkLst>
      </pc:sldChg>
      <pc:sldChg chg="delSp add mod">
        <pc:chgData name="Danilo Bórquez Paredes" userId="a389b8938e5de1e4" providerId="LiveId" clId="{0B1C36EC-E4C7-4E5F-95B3-D7DD087649CB}" dt="2020-04-10T16:11:58.150" v="951" actId="478"/>
        <pc:sldMkLst>
          <pc:docMk/>
          <pc:sldMk cId="2118018360" sldId="480"/>
        </pc:sldMkLst>
        <pc:spChg chg="del">
          <ac:chgData name="Danilo Bórquez Paredes" userId="a389b8938e5de1e4" providerId="LiveId" clId="{0B1C36EC-E4C7-4E5F-95B3-D7DD087649CB}" dt="2020-04-10T16:11:58.150" v="951" actId="478"/>
          <ac:spMkLst>
            <pc:docMk/>
            <pc:sldMk cId="2118018360" sldId="480"/>
            <ac:spMk id="19" creationId="{0CCC5C11-A38C-40FC-A2E3-08FE2CE6FC26}"/>
          </ac:spMkLst>
        </pc:spChg>
        <pc:spChg chg="del">
          <ac:chgData name="Danilo Bórquez Paredes" userId="a389b8938e5de1e4" providerId="LiveId" clId="{0B1C36EC-E4C7-4E5F-95B3-D7DD087649CB}" dt="2020-04-10T16:11:58.150" v="951" actId="478"/>
          <ac:spMkLst>
            <pc:docMk/>
            <pc:sldMk cId="2118018360" sldId="480"/>
            <ac:spMk id="20" creationId="{67308480-872A-44EB-9D29-1D19ABE2BD94}"/>
          </ac:spMkLst>
        </pc:spChg>
        <pc:spChg chg="del">
          <ac:chgData name="Danilo Bórquez Paredes" userId="a389b8938e5de1e4" providerId="LiveId" clId="{0B1C36EC-E4C7-4E5F-95B3-D7DD087649CB}" dt="2020-04-10T16:11:58.150" v="951" actId="478"/>
          <ac:spMkLst>
            <pc:docMk/>
            <pc:sldMk cId="2118018360" sldId="480"/>
            <ac:spMk id="21" creationId="{D2A1F6C6-0AD0-414D-ABA6-58F9AA7315E8}"/>
          </ac:spMkLst>
        </pc:spChg>
        <pc:spChg chg="del">
          <ac:chgData name="Danilo Bórquez Paredes" userId="a389b8938e5de1e4" providerId="LiveId" clId="{0B1C36EC-E4C7-4E5F-95B3-D7DD087649CB}" dt="2020-04-10T16:11:58.150" v="951" actId="478"/>
          <ac:spMkLst>
            <pc:docMk/>
            <pc:sldMk cId="2118018360" sldId="480"/>
            <ac:spMk id="22" creationId="{F9E9A0D7-2A85-4165-823C-72441069F928}"/>
          </ac:spMkLst>
        </pc:spChg>
        <pc:spChg chg="del">
          <ac:chgData name="Danilo Bórquez Paredes" userId="a389b8938e5de1e4" providerId="LiveId" clId="{0B1C36EC-E4C7-4E5F-95B3-D7DD087649CB}" dt="2020-04-10T16:11:58.150" v="951" actId="478"/>
          <ac:spMkLst>
            <pc:docMk/>
            <pc:sldMk cId="2118018360" sldId="480"/>
            <ac:spMk id="23" creationId="{B77D58B7-F808-458C-8EF9-6B69056EA66E}"/>
          </ac:spMkLst>
        </pc:spChg>
        <pc:spChg chg="del">
          <ac:chgData name="Danilo Bórquez Paredes" userId="a389b8938e5de1e4" providerId="LiveId" clId="{0B1C36EC-E4C7-4E5F-95B3-D7DD087649CB}" dt="2020-04-10T16:11:58.150" v="951" actId="478"/>
          <ac:spMkLst>
            <pc:docMk/>
            <pc:sldMk cId="2118018360" sldId="480"/>
            <ac:spMk id="24" creationId="{7C205716-EA4E-4E02-B6B8-386D5328C334}"/>
          </ac:spMkLst>
        </pc:spChg>
        <pc:spChg chg="del">
          <ac:chgData name="Danilo Bórquez Paredes" userId="a389b8938e5de1e4" providerId="LiveId" clId="{0B1C36EC-E4C7-4E5F-95B3-D7DD087649CB}" dt="2020-04-10T16:11:58.150" v="951" actId="478"/>
          <ac:spMkLst>
            <pc:docMk/>
            <pc:sldMk cId="2118018360" sldId="480"/>
            <ac:spMk id="25" creationId="{1D289F07-FDAF-4292-9EF3-771B66B7B5CE}"/>
          </ac:spMkLst>
        </pc:spChg>
        <pc:spChg chg="del">
          <ac:chgData name="Danilo Bórquez Paredes" userId="a389b8938e5de1e4" providerId="LiveId" clId="{0B1C36EC-E4C7-4E5F-95B3-D7DD087649CB}" dt="2020-04-10T16:11:58.150" v="951" actId="478"/>
          <ac:spMkLst>
            <pc:docMk/>
            <pc:sldMk cId="2118018360" sldId="480"/>
            <ac:spMk id="26" creationId="{2703F499-51C9-44F2-99D2-A25930658980}"/>
          </ac:spMkLst>
        </pc:spChg>
        <pc:spChg chg="del">
          <ac:chgData name="Danilo Bórquez Paredes" userId="a389b8938e5de1e4" providerId="LiveId" clId="{0B1C36EC-E4C7-4E5F-95B3-D7DD087649CB}" dt="2020-04-10T16:11:58.150" v="951" actId="478"/>
          <ac:spMkLst>
            <pc:docMk/>
            <pc:sldMk cId="2118018360" sldId="480"/>
            <ac:spMk id="27" creationId="{FDF826CB-24C7-4C2D-9884-7ECC05EBC25F}"/>
          </ac:spMkLst>
        </pc:spChg>
        <pc:spChg chg="del">
          <ac:chgData name="Danilo Bórquez Paredes" userId="a389b8938e5de1e4" providerId="LiveId" clId="{0B1C36EC-E4C7-4E5F-95B3-D7DD087649CB}" dt="2020-04-10T16:11:58.150" v="951" actId="478"/>
          <ac:spMkLst>
            <pc:docMk/>
            <pc:sldMk cId="2118018360" sldId="480"/>
            <ac:spMk id="28" creationId="{A3FDCBD9-00D1-453F-91CF-CEC120FE237C}"/>
          </ac:spMkLst>
        </pc:spChg>
        <pc:spChg chg="del">
          <ac:chgData name="Danilo Bórquez Paredes" userId="a389b8938e5de1e4" providerId="LiveId" clId="{0B1C36EC-E4C7-4E5F-95B3-D7DD087649CB}" dt="2020-04-10T16:11:58.150" v="951" actId="478"/>
          <ac:spMkLst>
            <pc:docMk/>
            <pc:sldMk cId="2118018360" sldId="480"/>
            <ac:spMk id="29" creationId="{BAA657EC-215A-4011-A999-B9197E973148}"/>
          </ac:spMkLst>
        </pc:spChg>
        <pc:spChg chg="del">
          <ac:chgData name="Danilo Bórquez Paredes" userId="a389b8938e5de1e4" providerId="LiveId" clId="{0B1C36EC-E4C7-4E5F-95B3-D7DD087649CB}" dt="2020-04-10T16:11:58.150" v="951" actId="478"/>
          <ac:spMkLst>
            <pc:docMk/>
            <pc:sldMk cId="2118018360" sldId="480"/>
            <ac:spMk id="30" creationId="{945AC19D-F680-495E-860E-D0B5BCA1E44E}"/>
          </ac:spMkLst>
        </pc:spChg>
        <pc:spChg chg="del">
          <ac:chgData name="Danilo Bórquez Paredes" userId="a389b8938e5de1e4" providerId="LiveId" clId="{0B1C36EC-E4C7-4E5F-95B3-D7DD087649CB}" dt="2020-04-10T16:11:58.150" v="951" actId="478"/>
          <ac:spMkLst>
            <pc:docMk/>
            <pc:sldMk cId="2118018360" sldId="480"/>
            <ac:spMk id="31" creationId="{B883D474-2C02-49AD-B83B-F745045091C5}"/>
          </ac:spMkLst>
        </pc:spChg>
        <pc:spChg chg="del">
          <ac:chgData name="Danilo Bórquez Paredes" userId="a389b8938e5de1e4" providerId="LiveId" clId="{0B1C36EC-E4C7-4E5F-95B3-D7DD087649CB}" dt="2020-04-10T16:11:58.150" v="951" actId="478"/>
          <ac:spMkLst>
            <pc:docMk/>
            <pc:sldMk cId="2118018360" sldId="480"/>
            <ac:spMk id="32" creationId="{7026C94A-B987-476B-B0D3-236ECA9AFEFE}"/>
          </ac:spMkLst>
        </pc:spChg>
        <pc:spChg chg="del">
          <ac:chgData name="Danilo Bórquez Paredes" userId="a389b8938e5de1e4" providerId="LiveId" clId="{0B1C36EC-E4C7-4E5F-95B3-D7DD087649CB}" dt="2020-04-10T16:11:58.150" v="951" actId="478"/>
          <ac:spMkLst>
            <pc:docMk/>
            <pc:sldMk cId="2118018360" sldId="480"/>
            <ac:spMk id="33" creationId="{56183EB3-FBB7-4963-B952-5E34C5F79A63}"/>
          </ac:spMkLst>
        </pc:spChg>
        <pc:spChg chg="del">
          <ac:chgData name="Danilo Bórquez Paredes" userId="a389b8938e5de1e4" providerId="LiveId" clId="{0B1C36EC-E4C7-4E5F-95B3-D7DD087649CB}" dt="2020-04-10T16:11:58.150" v="951" actId="478"/>
          <ac:spMkLst>
            <pc:docMk/>
            <pc:sldMk cId="2118018360" sldId="480"/>
            <ac:spMk id="34" creationId="{2F4CC7B1-869E-4DD4-B770-49479CFABB1D}"/>
          </ac:spMkLst>
        </pc:spChg>
        <pc:spChg chg="del">
          <ac:chgData name="Danilo Bórquez Paredes" userId="a389b8938e5de1e4" providerId="LiveId" clId="{0B1C36EC-E4C7-4E5F-95B3-D7DD087649CB}" dt="2020-04-10T16:11:58.150" v="951" actId="478"/>
          <ac:spMkLst>
            <pc:docMk/>
            <pc:sldMk cId="2118018360" sldId="480"/>
            <ac:spMk id="35" creationId="{55EA365B-3A3E-4F8F-AEE9-E4EC22D82077}"/>
          </ac:spMkLst>
        </pc:spChg>
        <pc:spChg chg="del">
          <ac:chgData name="Danilo Bórquez Paredes" userId="a389b8938e5de1e4" providerId="LiveId" clId="{0B1C36EC-E4C7-4E5F-95B3-D7DD087649CB}" dt="2020-04-10T16:11:58.150" v="951" actId="478"/>
          <ac:spMkLst>
            <pc:docMk/>
            <pc:sldMk cId="2118018360" sldId="480"/>
            <ac:spMk id="36" creationId="{0E42D91D-3DE1-4FC2-BC8F-B2749B80E92B}"/>
          </ac:spMkLst>
        </pc:spChg>
        <pc:spChg chg="del">
          <ac:chgData name="Danilo Bórquez Paredes" userId="a389b8938e5de1e4" providerId="LiveId" clId="{0B1C36EC-E4C7-4E5F-95B3-D7DD087649CB}" dt="2020-04-10T16:11:58.150" v="951" actId="478"/>
          <ac:spMkLst>
            <pc:docMk/>
            <pc:sldMk cId="2118018360" sldId="480"/>
            <ac:spMk id="37" creationId="{9496F3D2-2541-4717-BB7F-0437F7D9E511}"/>
          </ac:spMkLst>
        </pc:spChg>
        <pc:spChg chg="del">
          <ac:chgData name="Danilo Bórquez Paredes" userId="a389b8938e5de1e4" providerId="LiveId" clId="{0B1C36EC-E4C7-4E5F-95B3-D7DD087649CB}" dt="2020-04-10T16:11:58.150" v="951" actId="478"/>
          <ac:spMkLst>
            <pc:docMk/>
            <pc:sldMk cId="2118018360" sldId="480"/>
            <ac:spMk id="38" creationId="{456EC8B0-1816-4203-8DD4-B52B06D47351}"/>
          </ac:spMkLst>
        </pc:spChg>
        <pc:spChg chg="del">
          <ac:chgData name="Danilo Bórquez Paredes" userId="a389b8938e5de1e4" providerId="LiveId" clId="{0B1C36EC-E4C7-4E5F-95B3-D7DD087649CB}" dt="2020-04-10T16:11:58.150" v="951" actId="478"/>
          <ac:spMkLst>
            <pc:docMk/>
            <pc:sldMk cId="2118018360" sldId="480"/>
            <ac:spMk id="39" creationId="{A46BD90C-B4CE-403C-8DEC-CFBA692B4A0D}"/>
          </ac:spMkLst>
        </pc:spChg>
        <pc:spChg chg="del">
          <ac:chgData name="Danilo Bórquez Paredes" userId="a389b8938e5de1e4" providerId="LiveId" clId="{0B1C36EC-E4C7-4E5F-95B3-D7DD087649CB}" dt="2020-04-10T16:11:58.150" v="951" actId="478"/>
          <ac:spMkLst>
            <pc:docMk/>
            <pc:sldMk cId="2118018360" sldId="480"/>
            <ac:spMk id="40" creationId="{54D5F820-8690-4EE8-915A-95BB85F859F8}"/>
          </ac:spMkLst>
        </pc:spChg>
        <pc:spChg chg="del">
          <ac:chgData name="Danilo Bórquez Paredes" userId="a389b8938e5de1e4" providerId="LiveId" clId="{0B1C36EC-E4C7-4E5F-95B3-D7DD087649CB}" dt="2020-04-10T16:11:58.150" v="951" actId="478"/>
          <ac:spMkLst>
            <pc:docMk/>
            <pc:sldMk cId="2118018360" sldId="480"/>
            <ac:spMk id="41" creationId="{02F568D5-65B3-45D1-A91F-DAC5AC9EF19C}"/>
          </ac:spMkLst>
        </pc:spChg>
        <pc:spChg chg="del">
          <ac:chgData name="Danilo Bórquez Paredes" userId="a389b8938e5de1e4" providerId="LiveId" clId="{0B1C36EC-E4C7-4E5F-95B3-D7DD087649CB}" dt="2020-04-10T16:11:58.150" v="951" actId="478"/>
          <ac:spMkLst>
            <pc:docMk/>
            <pc:sldMk cId="2118018360" sldId="480"/>
            <ac:spMk id="42" creationId="{31681BAC-57F7-4A7D-9504-1888D36969AC}"/>
          </ac:spMkLst>
        </pc:spChg>
        <pc:grpChg chg="del">
          <ac:chgData name="Danilo Bórquez Paredes" userId="a389b8938e5de1e4" providerId="LiveId" clId="{0B1C36EC-E4C7-4E5F-95B3-D7DD087649CB}" dt="2020-04-10T16:11:58.150" v="951" actId="478"/>
          <ac:grpSpMkLst>
            <pc:docMk/>
            <pc:sldMk cId="2118018360" sldId="480"/>
            <ac:grpSpMk id="43" creationId="{4C7619BE-7EF9-49ED-BCF3-06FBBD2E7278}"/>
          </ac:grpSpMkLst>
        </pc:grpChg>
      </pc:sldChg>
      <pc:sldChg chg="delSp add mod">
        <pc:chgData name="Danilo Bórquez Paredes" userId="a389b8938e5de1e4" providerId="LiveId" clId="{0B1C36EC-E4C7-4E5F-95B3-D7DD087649CB}" dt="2020-04-10T16:12:02.918" v="952" actId="478"/>
        <pc:sldMkLst>
          <pc:docMk/>
          <pc:sldMk cId="3779819123" sldId="481"/>
        </pc:sldMkLst>
        <pc:spChg chg="del">
          <ac:chgData name="Danilo Bórquez Paredes" userId="a389b8938e5de1e4" providerId="LiveId" clId="{0B1C36EC-E4C7-4E5F-95B3-D7DD087649CB}" dt="2020-04-10T16:12:02.918" v="952" actId="478"/>
          <ac:spMkLst>
            <pc:docMk/>
            <pc:sldMk cId="3779819123" sldId="481"/>
            <ac:spMk id="25" creationId="{1D289F07-FDAF-4292-9EF3-771B66B7B5CE}"/>
          </ac:spMkLst>
        </pc:spChg>
        <pc:spChg chg="del">
          <ac:chgData name="Danilo Bórquez Paredes" userId="a389b8938e5de1e4" providerId="LiveId" clId="{0B1C36EC-E4C7-4E5F-95B3-D7DD087649CB}" dt="2020-04-10T16:12:02.918" v="952" actId="478"/>
          <ac:spMkLst>
            <pc:docMk/>
            <pc:sldMk cId="3779819123" sldId="481"/>
            <ac:spMk id="26" creationId="{2703F499-51C9-44F2-99D2-A25930658980}"/>
          </ac:spMkLst>
        </pc:spChg>
        <pc:spChg chg="del">
          <ac:chgData name="Danilo Bórquez Paredes" userId="a389b8938e5de1e4" providerId="LiveId" clId="{0B1C36EC-E4C7-4E5F-95B3-D7DD087649CB}" dt="2020-04-10T16:12:02.918" v="952" actId="478"/>
          <ac:spMkLst>
            <pc:docMk/>
            <pc:sldMk cId="3779819123" sldId="481"/>
            <ac:spMk id="27" creationId="{FDF826CB-24C7-4C2D-9884-7ECC05EBC25F}"/>
          </ac:spMkLst>
        </pc:spChg>
        <pc:spChg chg="del">
          <ac:chgData name="Danilo Bórquez Paredes" userId="a389b8938e5de1e4" providerId="LiveId" clId="{0B1C36EC-E4C7-4E5F-95B3-D7DD087649CB}" dt="2020-04-10T16:12:02.918" v="952" actId="478"/>
          <ac:spMkLst>
            <pc:docMk/>
            <pc:sldMk cId="3779819123" sldId="481"/>
            <ac:spMk id="28" creationId="{A3FDCBD9-00D1-453F-91CF-CEC120FE237C}"/>
          </ac:spMkLst>
        </pc:spChg>
        <pc:spChg chg="del">
          <ac:chgData name="Danilo Bórquez Paredes" userId="a389b8938e5de1e4" providerId="LiveId" clId="{0B1C36EC-E4C7-4E5F-95B3-D7DD087649CB}" dt="2020-04-10T16:12:02.918" v="952" actId="478"/>
          <ac:spMkLst>
            <pc:docMk/>
            <pc:sldMk cId="3779819123" sldId="481"/>
            <ac:spMk id="29" creationId="{BAA657EC-215A-4011-A999-B9197E973148}"/>
          </ac:spMkLst>
        </pc:spChg>
        <pc:spChg chg="del">
          <ac:chgData name="Danilo Bórquez Paredes" userId="a389b8938e5de1e4" providerId="LiveId" clId="{0B1C36EC-E4C7-4E5F-95B3-D7DD087649CB}" dt="2020-04-10T16:12:02.918" v="952" actId="478"/>
          <ac:spMkLst>
            <pc:docMk/>
            <pc:sldMk cId="3779819123" sldId="481"/>
            <ac:spMk id="30" creationId="{945AC19D-F680-495E-860E-D0B5BCA1E44E}"/>
          </ac:spMkLst>
        </pc:spChg>
        <pc:spChg chg="del">
          <ac:chgData name="Danilo Bórquez Paredes" userId="a389b8938e5de1e4" providerId="LiveId" clId="{0B1C36EC-E4C7-4E5F-95B3-D7DD087649CB}" dt="2020-04-10T16:12:02.918" v="952" actId="478"/>
          <ac:spMkLst>
            <pc:docMk/>
            <pc:sldMk cId="3779819123" sldId="481"/>
            <ac:spMk id="31" creationId="{B883D474-2C02-49AD-B83B-F745045091C5}"/>
          </ac:spMkLst>
        </pc:spChg>
        <pc:spChg chg="del">
          <ac:chgData name="Danilo Bórquez Paredes" userId="a389b8938e5de1e4" providerId="LiveId" clId="{0B1C36EC-E4C7-4E5F-95B3-D7DD087649CB}" dt="2020-04-10T16:12:02.918" v="952" actId="478"/>
          <ac:spMkLst>
            <pc:docMk/>
            <pc:sldMk cId="3779819123" sldId="481"/>
            <ac:spMk id="32" creationId="{7026C94A-B987-476B-B0D3-236ECA9AFEFE}"/>
          </ac:spMkLst>
        </pc:spChg>
        <pc:spChg chg="del">
          <ac:chgData name="Danilo Bórquez Paredes" userId="a389b8938e5de1e4" providerId="LiveId" clId="{0B1C36EC-E4C7-4E5F-95B3-D7DD087649CB}" dt="2020-04-10T16:12:02.918" v="952" actId="478"/>
          <ac:spMkLst>
            <pc:docMk/>
            <pc:sldMk cId="3779819123" sldId="481"/>
            <ac:spMk id="33" creationId="{56183EB3-FBB7-4963-B952-5E34C5F79A63}"/>
          </ac:spMkLst>
        </pc:spChg>
        <pc:spChg chg="del">
          <ac:chgData name="Danilo Bórquez Paredes" userId="a389b8938e5de1e4" providerId="LiveId" clId="{0B1C36EC-E4C7-4E5F-95B3-D7DD087649CB}" dt="2020-04-10T16:12:02.918" v="952" actId="478"/>
          <ac:spMkLst>
            <pc:docMk/>
            <pc:sldMk cId="3779819123" sldId="481"/>
            <ac:spMk id="34" creationId="{2F4CC7B1-869E-4DD4-B770-49479CFABB1D}"/>
          </ac:spMkLst>
        </pc:spChg>
        <pc:spChg chg="del">
          <ac:chgData name="Danilo Bórquez Paredes" userId="a389b8938e5de1e4" providerId="LiveId" clId="{0B1C36EC-E4C7-4E5F-95B3-D7DD087649CB}" dt="2020-04-10T16:12:02.918" v="952" actId="478"/>
          <ac:spMkLst>
            <pc:docMk/>
            <pc:sldMk cId="3779819123" sldId="481"/>
            <ac:spMk id="35" creationId="{55EA365B-3A3E-4F8F-AEE9-E4EC22D82077}"/>
          </ac:spMkLst>
        </pc:spChg>
        <pc:spChg chg="del">
          <ac:chgData name="Danilo Bórquez Paredes" userId="a389b8938e5de1e4" providerId="LiveId" clId="{0B1C36EC-E4C7-4E5F-95B3-D7DD087649CB}" dt="2020-04-10T16:12:02.918" v="952" actId="478"/>
          <ac:spMkLst>
            <pc:docMk/>
            <pc:sldMk cId="3779819123" sldId="481"/>
            <ac:spMk id="36" creationId="{0E42D91D-3DE1-4FC2-BC8F-B2749B80E92B}"/>
          </ac:spMkLst>
        </pc:spChg>
        <pc:spChg chg="del">
          <ac:chgData name="Danilo Bórquez Paredes" userId="a389b8938e5de1e4" providerId="LiveId" clId="{0B1C36EC-E4C7-4E5F-95B3-D7DD087649CB}" dt="2020-04-10T16:12:02.918" v="952" actId="478"/>
          <ac:spMkLst>
            <pc:docMk/>
            <pc:sldMk cId="3779819123" sldId="481"/>
            <ac:spMk id="37" creationId="{9496F3D2-2541-4717-BB7F-0437F7D9E511}"/>
          </ac:spMkLst>
        </pc:spChg>
        <pc:spChg chg="del">
          <ac:chgData name="Danilo Bórquez Paredes" userId="a389b8938e5de1e4" providerId="LiveId" clId="{0B1C36EC-E4C7-4E5F-95B3-D7DD087649CB}" dt="2020-04-10T16:12:02.918" v="952" actId="478"/>
          <ac:spMkLst>
            <pc:docMk/>
            <pc:sldMk cId="3779819123" sldId="481"/>
            <ac:spMk id="38" creationId="{456EC8B0-1816-4203-8DD4-B52B06D47351}"/>
          </ac:spMkLst>
        </pc:spChg>
        <pc:spChg chg="del">
          <ac:chgData name="Danilo Bórquez Paredes" userId="a389b8938e5de1e4" providerId="LiveId" clId="{0B1C36EC-E4C7-4E5F-95B3-D7DD087649CB}" dt="2020-04-10T16:12:02.918" v="952" actId="478"/>
          <ac:spMkLst>
            <pc:docMk/>
            <pc:sldMk cId="3779819123" sldId="481"/>
            <ac:spMk id="39" creationId="{A46BD90C-B4CE-403C-8DEC-CFBA692B4A0D}"/>
          </ac:spMkLst>
        </pc:spChg>
        <pc:spChg chg="del">
          <ac:chgData name="Danilo Bórquez Paredes" userId="a389b8938e5de1e4" providerId="LiveId" clId="{0B1C36EC-E4C7-4E5F-95B3-D7DD087649CB}" dt="2020-04-10T16:12:02.918" v="952" actId="478"/>
          <ac:spMkLst>
            <pc:docMk/>
            <pc:sldMk cId="3779819123" sldId="481"/>
            <ac:spMk id="40" creationId="{54D5F820-8690-4EE8-915A-95BB85F859F8}"/>
          </ac:spMkLst>
        </pc:spChg>
        <pc:spChg chg="del">
          <ac:chgData name="Danilo Bórquez Paredes" userId="a389b8938e5de1e4" providerId="LiveId" clId="{0B1C36EC-E4C7-4E5F-95B3-D7DD087649CB}" dt="2020-04-10T16:12:02.918" v="952" actId="478"/>
          <ac:spMkLst>
            <pc:docMk/>
            <pc:sldMk cId="3779819123" sldId="481"/>
            <ac:spMk id="41" creationId="{02F568D5-65B3-45D1-A91F-DAC5AC9EF19C}"/>
          </ac:spMkLst>
        </pc:spChg>
        <pc:spChg chg="del">
          <ac:chgData name="Danilo Bórquez Paredes" userId="a389b8938e5de1e4" providerId="LiveId" clId="{0B1C36EC-E4C7-4E5F-95B3-D7DD087649CB}" dt="2020-04-10T16:12:02.918" v="952" actId="478"/>
          <ac:spMkLst>
            <pc:docMk/>
            <pc:sldMk cId="3779819123" sldId="481"/>
            <ac:spMk id="42" creationId="{31681BAC-57F7-4A7D-9504-1888D36969AC}"/>
          </ac:spMkLst>
        </pc:spChg>
        <pc:grpChg chg="del">
          <ac:chgData name="Danilo Bórquez Paredes" userId="a389b8938e5de1e4" providerId="LiveId" clId="{0B1C36EC-E4C7-4E5F-95B3-D7DD087649CB}" dt="2020-04-10T16:12:02.918" v="952" actId="478"/>
          <ac:grpSpMkLst>
            <pc:docMk/>
            <pc:sldMk cId="3779819123" sldId="481"/>
            <ac:grpSpMk id="43" creationId="{4C7619BE-7EF9-49ED-BCF3-06FBBD2E7278}"/>
          </ac:grpSpMkLst>
        </pc:grpChg>
      </pc:sldChg>
      <pc:sldChg chg="addSp delSp add mod">
        <pc:chgData name="Danilo Bórquez Paredes" userId="a389b8938e5de1e4" providerId="LiveId" clId="{0B1C36EC-E4C7-4E5F-95B3-D7DD087649CB}" dt="2020-04-17T16:10:00.119" v="1600"/>
        <pc:sldMkLst>
          <pc:docMk/>
          <pc:sldMk cId="340997172" sldId="482"/>
        </pc:sldMkLst>
        <pc:spChg chg="del">
          <ac:chgData name="Danilo Bórquez Paredes" userId="a389b8938e5de1e4" providerId="LiveId" clId="{0B1C36EC-E4C7-4E5F-95B3-D7DD087649CB}" dt="2020-04-10T16:12:12.766" v="954" actId="478"/>
          <ac:spMkLst>
            <pc:docMk/>
            <pc:sldMk cId="340997172" sldId="482"/>
            <ac:spMk id="31" creationId="{B883D474-2C02-49AD-B83B-F745045091C5}"/>
          </ac:spMkLst>
        </pc:spChg>
        <pc:spChg chg="del">
          <ac:chgData name="Danilo Bórquez Paredes" userId="a389b8938e5de1e4" providerId="LiveId" clId="{0B1C36EC-E4C7-4E5F-95B3-D7DD087649CB}" dt="2020-04-10T16:12:12.766" v="954" actId="478"/>
          <ac:spMkLst>
            <pc:docMk/>
            <pc:sldMk cId="340997172" sldId="482"/>
            <ac:spMk id="32" creationId="{7026C94A-B987-476B-B0D3-236ECA9AFEFE}"/>
          </ac:spMkLst>
        </pc:spChg>
        <pc:spChg chg="del">
          <ac:chgData name="Danilo Bórquez Paredes" userId="a389b8938e5de1e4" providerId="LiveId" clId="{0B1C36EC-E4C7-4E5F-95B3-D7DD087649CB}" dt="2020-04-10T16:12:12.766" v="954" actId="478"/>
          <ac:spMkLst>
            <pc:docMk/>
            <pc:sldMk cId="340997172" sldId="482"/>
            <ac:spMk id="33" creationId="{56183EB3-FBB7-4963-B952-5E34C5F79A63}"/>
          </ac:spMkLst>
        </pc:spChg>
        <pc:spChg chg="del">
          <ac:chgData name="Danilo Bórquez Paredes" userId="a389b8938e5de1e4" providerId="LiveId" clId="{0B1C36EC-E4C7-4E5F-95B3-D7DD087649CB}" dt="2020-04-10T16:12:12.766" v="954" actId="478"/>
          <ac:spMkLst>
            <pc:docMk/>
            <pc:sldMk cId="340997172" sldId="482"/>
            <ac:spMk id="34" creationId="{2F4CC7B1-869E-4DD4-B770-49479CFABB1D}"/>
          </ac:spMkLst>
        </pc:spChg>
        <pc:spChg chg="del">
          <ac:chgData name="Danilo Bórquez Paredes" userId="a389b8938e5de1e4" providerId="LiveId" clId="{0B1C36EC-E4C7-4E5F-95B3-D7DD087649CB}" dt="2020-04-10T16:12:12.766" v="954" actId="478"/>
          <ac:spMkLst>
            <pc:docMk/>
            <pc:sldMk cId="340997172" sldId="482"/>
            <ac:spMk id="35" creationId="{55EA365B-3A3E-4F8F-AEE9-E4EC22D82077}"/>
          </ac:spMkLst>
        </pc:spChg>
        <pc:spChg chg="del">
          <ac:chgData name="Danilo Bórquez Paredes" userId="a389b8938e5de1e4" providerId="LiveId" clId="{0B1C36EC-E4C7-4E5F-95B3-D7DD087649CB}" dt="2020-04-10T16:12:12.766" v="954" actId="478"/>
          <ac:spMkLst>
            <pc:docMk/>
            <pc:sldMk cId="340997172" sldId="482"/>
            <ac:spMk id="36" creationId="{0E42D91D-3DE1-4FC2-BC8F-B2749B80E92B}"/>
          </ac:spMkLst>
        </pc:spChg>
        <pc:spChg chg="del">
          <ac:chgData name="Danilo Bórquez Paredes" userId="a389b8938e5de1e4" providerId="LiveId" clId="{0B1C36EC-E4C7-4E5F-95B3-D7DD087649CB}" dt="2020-04-10T16:12:07.599" v="953" actId="478"/>
          <ac:spMkLst>
            <pc:docMk/>
            <pc:sldMk cId="340997172" sldId="482"/>
            <ac:spMk id="37" creationId="{9496F3D2-2541-4717-BB7F-0437F7D9E511}"/>
          </ac:spMkLst>
        </pc:spChg>
        <pc:spChg chg="del">
          <ac:chgData name="Danilo Bórquez Paredes" userId="a389b8938e5de1e4" providerId="LiveId" clId="{0B1C36EC-E4C7-4E5F-95B3-D7DD087649CB}" dt="2020-04-10T16:12:07.599" v="953" actId="478"/>
          <ac:spMkLst>
            <pc:docMk/>
            <pc:sldMk cId="340997172" sldId="482"/>
            <ac:spMk id="38" creationId="{456EC8B0-1816-4203-8DD4-B52B06D47351}"/>
          </ac:spMkLst>
        </pc:spChg>
        <pc:spChg chg="del">
          <ac:chgData name="Danilo Bórquez Paredes" userId="a389b8938e5de1e4" providerId="LiveId" clId="{0B1C36EC-E4C7-4E5F-95B3-D7DD087649CB}" dt="2020-04-10T16:12:07.599" v="953" actId="478"/>
          <ac:spMkLst>
            <pc:docMk/>
            <pc:sldMk cId="340997172" sldId="482"/>
            <ac:spMk id="39" creationId="{A46BD90C-B4CE-403C-8DEC-CFBA692B4A0D}"/>
          </ac:spMkLst>
        </pc:spChg>
        <pc:spChg chg="del">
          <ac:chgData name="Danilo Bórquez Paredes" userId="a389b8938e5de1e4" providerId="LiveId" clId="{0B1C36EC-E4C7-4E5F-95B3-D7DD087649CB}" dt="2020-04-10T16:12:07.599" v="953" actId="478"/>
          <ac:spMkLst>
            <pc:docMk/>
            <pc:sldMk cId="340997172" sldId="482"/>
            <ac:spMk id="40" creationId="{54D5F820-8690-4EE8-915A-95BB85F859F8}"/>
          </ac:spMkLst>
        </pc:spChg>
        <pc:spChg chg="del">
          <ac:chgData name="Danilo Bórquez Paredes" userId="a389b8938e5de1e4" providerId="LiveId" clId="{0B1C36EC-E4C7-4E5F-95B3-D7DD087649CB}" dt="2020-04-10T16:12:07.599" v="953" actId="478"/>
          <ac:spMkLst>
            <pc:docMk/>
            <pc:sldMk cId="340997172" sldId="482"/>
            <ac:spMk id="41" creationId="{02F568D5-65B3-45D1-A91F-DAC5AC9EF19C}"/>
          </ac:spMkLst>
        </pc:spChg>
        <pc:spChg chg="del">
          <ac:chgData name="Danilo Bórquez Paredes" userId="a389b8938e5de1e4" providerId="LiveId" clId="{0B1C36EC-E4C7-4E5F-95B3-D7DD087649CB}" dt="2020-04-10T16:12:07.599" v="953" actId="478"/>
          <ac:spMkLst>
            <pc:docMk/>
            <pc:sldMk cId="340997172" sldId="482"/>
            <ac:spMk id="42" creationId="{31681BAC-57F7-4A7D-9504-1888D36969AC}"/>
          </ac:spMkLst>
        </pc:spChg>
        <pc:grpChg chg="del">
          <ac:chgData name="Danilo Bórquez Paredes" userId="a389b8938e5de1e4" providerId="LiveId" clId="{0B1C36EC-E4C7-4E5F-95B3-D7DD087649CB}" dt="2020-04-10T16:12:07.599" v="953" actId="478"/>
          <ac:grpSpMkLst>
            <pc:docMk/>
            <pc:sldMk cId="340997172" sldId="482"/>
            <ac:grpSpMk id="43" creationId="{4C7619BE-7EF9-49ED-BCF3-06FBBD2E7278}"/>
          </ac:grpSpMkLst>
        </pc:grpChg>
        <pc:inkChg chg="add">
          <ac:chgData name="Danilo Bórquez Paredes" userId="a389b8938e5de1e4" providerId="LiveId" clId="{0B1C36EC-E4C7-4E5F-95B3-D7DD087649CB}" dt="2020-04-17T16:10:00.119" v="1600"/>
          <ac:inkMkLst>
            <pc:docMk/>
            <pc:sldMk cId="340997172" sldId="482"/>
            <ac:inkMk id="9" creationId="{6037528B-C590-43BD-A544-CF0CFF5F93A0}"/>
          </ac:inkMkLst>
        </pc:inkChg>
      </pc:sldChg>
      <pc:sldChg chg="addSp delSp add mod">
        <pc:chgData name="Danilo Bórquez Paredes" userId="a389b8938e5de1e4" providerId="LiveId" clId="{0B1C36EC-E4C7-4E5F-95B3-D7DD087649CB}" dt="2020-04-17T16:10:00.119" v="1600"/>
        <pc:sldMkLst>
          <pc:docMk/>
          <pc:sldMk cId="2947960888" sldId="483"/>
        </pc:sldMkLst>
        <pc:spChg chg="del">
          <ac:chgData name="Danilo Bórquez Paredes" userId="a389b8938e5de1e4" providerId="LiveId" clId="{0B1C36EC-E4C7-4E5F-95B3-D7DD087649CB}" dt="2020-04-10T16:12:16.122" v="955" actId="478"/>
          <ac:spMkLst>
            <pc:docMk/>
            <pc:sldMk cId="2947960888" sldId="483"/>
            <ac:spMk id="37" creationId="{9496F3D2-2541-4717-BB7F-0437F7D9E511}"/>
          </ac:spMkLst>
        </pc:spChg>
        <pc:spChg chg="del">
          <ac:chgData name="Danilo Bórquez Paredes" userId="a389b8938e5de1e4" providerId="LiveId" clId="{0B1C36EC-E4C7-4E5F-95B3-D7DD087649CB}" dt="2020-04-10T16:12:16.122" v="955" actId="478"/>
          <ac:spMkLst>
            <pc:docMk/>
            <pc:sldMk cId="2947960888" sldId="483"/>
            <ac:spMk id="38" creationId="{456EC8B0-1816-4203-8DD4-B52B06D47351}"/>
          </ac:spMkLst>
        </pc:spChg>
        <pc:spChg chg="del">
          <ac:chgData name="Danilo Bórquez Paredes" userId="a389b8938e5de1e4" providerId="LiveId" clId="{0B1C36EC-E4C7-4E5F-95B3-D7DD087649CB}" dt="2020-04-10T16:12:16.122" v="955" actId="478"/>
          <ac:spMkLst>
            <pc:docMk/>
            <pc:sldMk cId="2947960888" sldId="483"/>
            <ac:spMk id="39" creationId="{A46BD90C-B4CE-403C-8DEC-CFBA692B4A0D}"/>
          </ac:spMkLst>
        </pc:spChg>
        <pc:spChg chg="del">
          <ac:chgData name="Danilo Bórquez Paredes" userId="a389b8938e5de1e4" providerId="LiveId" clId="{0B1C36EC-E4C7-4E5F-95B3-D7DD087649CB}" dt="2020-04-10T16:12:16.122" v="955" actId="478"/>
          <ac:spMkLst>
            <pc:docMk/>
            <pc:sldMk cId="2947960888" sldId="483"/>
            <ac:spMk id="40" creationId="{54D5F820-8690-4EE8-915A-95BB85F859F8}"/>
          </ac:spMkLst>
        </pc:spChg>
        <pc:spChg chg="del">
          <ac:chgData name="Danilo Bórquez Paredes" userId="a389b8938e5de1e4" providerId="LiveId" clId="{0B1C36EC-E4C7-4E5F-95B3-D7DD087649CB}" dt="2020-04-10T16:12:16.122" v="955" actId="478"/>
          <ac:spMkLst>
            <pc:docMk/>
            <pc:sldMk cId="2947960888" sldId="483"/>
            <ac:spMk id="41" creationId="{02F568D5-65B3-45D1-A91F-DAC5AC9EF19C}"/>
          </ac:spMkLst>
        </pc:spChg>
        <pc:spChg chg="del">
          <ac:chgData name="Danilo Bórquez Paredes" userId="a389b8938e5de1e4" providerId="LiveId" clId="{0B1C36EC-E4C7-4E5F-95B3-D7DD087649CB}" dt="2020-04-10T16:12:16.122" v="955" actId="478"/>
          <ac:spMkLst>
            <pc:docMk/>
            <pc:sldMk cId="2947960888" sldId="483"/>
            <ac:spMk id="42" creationId="{31681BAC-57F7-4A7D-9504-1888D36969AC}"/>
          </ac:spMkLst>
        </pc:spChg>
        <pc:grpChg chg="del">
          <ac:chgData name="Danilo Bórquez Paredes" userId="a389b8938e5de1e4" providerId="LiveId" clId="{0B1C36EC-E4C7-4E5F-95B3-D7DD087649CB}" dt="2020-04-10T16:12:16.122" v="955" actId="478"/>
          <ac:grpSpMkLst>
            <pc:docMk/>
            <pc:sldMk cId="2947960888" sldId="483"/>
            <ac:grpSpMk id="43" creationId="{4C7619BE-7EF9-49ED-BCF3-06FBBD2E7278}"/>
          </ac:grpSpMkLst>
        </pc:grpChg>
        <pc:inkChg chg="add">
          <ac:chgData name="Danilo Bórquez Paredes" userId="a389b8938e5de1e4" providerId="LiveId" clId="{0B1C36EC-E4C7-4E5F-95B3-D7DD087649CB}" dt="2020-04-17T16:10:00.119" v="1600"/>
          <ac:inkMkLst>
            <pc:docMk/>
            <pc:sldMk cId="2947960888" sldId="483"/>
            <ac:inkMk id="9" creationId="{674DF2E5-D4EE-42F9-AD7B-7ED05F5B1BEE}"/>
          </ac:inkMkLst>
        </pc:inkChg>
      </pc:sldChg>
      <pc:sldChg chg="addSp delSp add mod">
        <pc:chgData name="Danilo Bórquez Paredes" userId="a389b8938e5de1e4" providerId="LiveId" clId="{0B1C36EC-E4C7-4E5F-95B3-D7DD087649CB}" dt="2020-04-17T16:10:00.119" v="1600"/>
        <pc:sldMkLst>
          <pc:docMk/>
          <pc:sldMk cId="283658512" sldId="484"/>
        </pc:sldMkLst>
        <pc:grpChg chg="del">
          <ac:chgData name="Danilo Bórquez Paredes" userId="a389b8938e5de1e4" providerId="LiveId" clId="{0B1C36EC-E4C7-4E5F-95B3-D7DD087649CB}" dt="2020-04-10T16:12:32.078" v="957" actId="478"/>
          <ac:grpSpMkLst>
            <pc:docMk/>
            <pc:sldMk cId="283658512" sldId="484"/>
            <ac:grpSpMk id="43" creationId="{4C7619BE-7EF9-49ED-BCF3-06FBBD2E7278}"/>
          </ac:grpSpMkLst>
        </pc:grpChg>
        <pc:inkChg chg="add">
          <ac:chgData name="Danilo Bórquez Paredes" userId="a389b8938e5de1e4" providerId="LiveId" clId="{0B1C36EC-E4C7-4E5F-95B3-D7DD087649CB}" dt="2020-04-17T16:10:00.119" v="1600"/>
          <ac:inkMkLst>
            <pc:docMk/>
            <pc:sldMk cId="283658512" sldId="484"/>
            <ac:inkMk id="9" creationId="{1F8E6773-30D4-493E-9466-9A0F1300B555}"/>
          </ac:inkMkLst>
        </pc:inkChg>
      </pc:sldChg>
      <pc:sldChg chg="addSp add">
        <pc:chgData name="Danilo Bórquez Paredes" userId="a389b8938e5de1e4" providerId="LiveId" clId="{0B1C36EC-E4C7-4E5F-95B3-D7DD087649CB}" dt="2020-04-17T16:10:00.119" v="1600"/>
        <pc:sldMkLst>
          <pc:docMk/>
          <pc:sldMk cId="734557030" sldId="485"/>
        </pc:sldMkLst>
        <pc:inkChg chg="add">
          <ac:chgData name="Danilo Bórquez Paredes" userId="a389b8938e5de1e4" providerId="LiveId" clId="{0B1C36EC-E4C7-4E5F-95B3-D7DD087649CB}" dt="2020-04-17T16:10:00.119" v="1600"/>
          <ac:inkMkLst>
            <pc:docMk/>
            <pc:sldMk cId="734557030" sldId="485"/>
            <ac:inkMk id="9" creationId="{EEB62F23-26CD-48DD-B5CA-8B23484FA9DE}"/>
          </ac:inkMkLst>
        </pc:inkChg>
      </pc:sldChg>
      <pc:sldChg chg="addSp delSp modSp add mod delAnim modAnim">
        <pc:chgData name="Danilo Bórquez Paredes" userId="a389b8938e5de1e4" providerId="LiveId" clId="{0B1C36EC-E4C7-4E5F-95B3-D7DD087649CB}" dt="2020-04-17T16:10:00.119" v="1600"/>
        <pc:sldMkLst>
          <pc:docMk/>
          <pc:sldMk cId="1285677871" sldId="486"/>
        </pc:sldMkLst>
        <pc:spChg chg="mod">
          <ac:chgData name="Danilo Bórquez Paredes" userId="a389b8938e5de1e4" providerId="LiveId" clId="{0B1C36EC-E4C7-4E5F-95B3-D7DD087649CB}" dt="2020-04-10T16:30:56.386" v="1184" actId="20577"/>
          <ac:spMkLst>
            <pc:docMk/>
            <pc:sldMk cId="1285677871" sldId="486"/>
            <ac:spMk id="3" creationId="{00000000-0000-0000-0000-000000000000}"/>
          </ac:spMkLst>
        </pc:spChg>
        <pc:spChg chg="del">
          <ac:chgData name="Danilo Bórquez Paredes" userId="a389b8938e5de1e4" providerId="LiveId" clId="{0B1C36EC-E4C7-4E5F-95B3-D7DD087649CB}" dt="2020-04-10T16:16:25.530" v="965" actId="478"/>
          <ac:spMkLst>
            <pc:docMk/>
            <pc:sldMk cId="1285677871" sldId="486"/>
            <ac:spMk id="15" creationId="{00000000-0000-0000-0000-000000000000}"/>
          </ac:spMkLst>
        </pc:spChg>
        <pc:spChg chg="add del mod">
          <ac:chgData name="Danilo Bórquez Paredes" userId="a389b8938e5de1e4" providerId="LiveId" clId="{0B1C36EC-E4C7-4E5F-95B3-D7DD087649CB}" dt="2020-04-10T16:16:16.842" v="962" actId="478"/>
          <ac:spMkLst>
            <pc:docMk/>
            <pc:sldMk cId="1285677871" sldId="486"/>
            <ac:spMk id="43" creationId="{527D9A7B-E2F5-463C-93EC-25612526FBEE}"/>
          </ac:spMkLst>
        </pc:spChg>
        <pc:spChg chg="add mod">
          <ac:chgData name="Danilo Bórquez Paredes" userId="a389b8938e5de1e4" providerId="LiveId" clId="{0B1C36EC-E4C7-4E5F-95B3-D7DD087649CB}" dt="2020-04-10T19:58:59.881" v="1397"/>
          <ac:spMkLst>
            <pc:docMk/>
            <pc:sldMk cId="1285677871" sldId="486"/>
            <ac:spMk id="50" creationId="{79755994-D97B-4CE0-9E5C-82D45B983521}"/>
          </ac:spMkLst>
        </pc:spChg>
        <pc:spChg chg="add mod">
          <ac:chgData name="Danilo Bórquez Paredes" userId="a389b8938e5de1e4" providerId="LiveId" clId="{0B1C36EC-E4C7-4E5F-95B3-D7DD087649CB}" dt="2020-04-10T19:57:46.037" v="1390" actId="20577"/>
          <ac:spMkLst>
            <pc:docMk/>
            <pc:sldMk cId="1285677871" sldId="486"/>
            <ac:spMk id="51" creationId="{3E3EC47D-3AAB-4D22-BB7D-7BFBEF617903}"/>
          </ac:spMkLst>
        </pc:spChg>
        <pc:grpChg chg="del">
          <ac:chgData name="Danilo Bórquez Paredes" userId="a389b8938e5de1e4" providerId="LiveId" clId="{0B1C36EC-E4C7-4E5F-95B3-D7DD087649CB}" dt="2020-04-10T16:16:21.980" v="964" actId="478"/>
          <ac:grpSpMkLst>
            <pc:docMk/>
            <pc:sldMk cId="1285677871" sldId="486"/>
            <ac:grpSpMk id="8" creationId="{00000000-0000-0000-0000-000000000000}"/>
          </ac:grpSpMkLst>
        </pc:grpChg>
        <pc:grpChg chg="del">
          <ac:chgData name="Danilo Bórquez Paredes" userId="a389b8938e5de1e4" providerId="LiveId" clId="{0B1C36EC-E4C7-4E5F-95B3-D7DD087649CB}" dt="2020-04-10T16:16:27.754" v="966" actId="478"/>
          <ac:grpSpMkLst>
            <pc:docMk/>
            <pc:sldMk cId="1285677871" sldId="486"/>
            <ac:grpSpMk id="9" creationId="{00000000-0000-0000-0000-000000000000}"/>
          </ac:grpSpMkLst>
        </pc:grpChg>
        <pc:grpChg chg="del">
          <ac:chgData name="Danilo Bórquez Paredes" userId="a389b8938e5de1e4" providerId="LiveId" clId="{0B1C36EC-E4C7-4E5F-95B3-D7DD087649CB}" dt="2020-04-10T16:16:20.114" v="963" actId="478"/>
          <ac:grpSpMkLst>
            <pc:docMk/>
            <pc:sldMk cId="1285677871" sldId="486"/>
            <ac:grpSpMk id="12" creationId="{00000000-0000-0000-0000-000000000000}"/>
          </ac:grpSpMkLst>
        </pc:grpChg>
        <pc:grpChg chg="del">
          <ac:chgData name="Danilo Bórquez Paredes" userId="a389b8938e5de1e4" providerId="LiveId" clId="{0B1C36EC-E4C7-4E5F-95B3-D7DD087649CB}" dt="2020-04-10T16:16:29.502" v="967" actId="478"/>
          <ac:grpSpMkLst>
            <pc:docMk/>
            <pc:sldMk cId="1285677871" sldId="486"/>
            <ac:grpSpMk id="13" creationId="{00000000-0000-0000-0000-000000000000}"/>
          </ac:grpSpMkLst>
        </pc:grpChg>
        <pc:inkChg chg="add">
          <ac:chgData name="Danilo Bórquez Paredes" userId="a389b8938e5de1e4" providerId="LiveId" clId="{0B1C36EC-E4C7-4E5F-95B3-D7DD087649CB}" dt="2020-04-17T16:10:00.119" v="1600"/>
          <ac:inkMkLst>
            <pc:docMk/>
            <pc:sldMk cId="1285677871" sldId="486"/>
            <ac:inkMk id="4" creationId="{4E8A95A6-921F-4C05-A6DF-2190B28222AA}"/>
          </ac:inkMkLst>
        </pc:inkChg>
      </pc:sldChg>
      <pc:sldChg chg="add del">
        <pc:chgData name="Danilo Bórquez Paredes" userId="a389b8938e5de1e4" providerId="LiveId" clId="{0B1C36EC-E4C7-4E5F-95B3-D7DD087649CB}" dt="2020-04-10T16:12:34.845" v="958" actId="47"/>
        <pc:sldMkLst>
          <pc:docMk/>
          <pc:sldMk cId="4216349766" sldId="486"/>
        </pc:sldMkLst>
      </pc:sldChg>
      <pc:sldChg chg="modSp add mod">
        <pc:chgData name="Danilo Bórquez Paredes" userId="a389b8938e5de1e4" providerId="LiveId" clId="{0B1C36EC-E4C7-4E5F-95B3-D7DD087649CB}" dt="2020-04-10T19:59:34.062" v="1403" actId="20577"/>
        <pc:sldMkLst>
          <pc:docMk/>
          <pc:sldMk cId="3305692973" sldId="487"/>
        </pc:sldMkLst>
        <pc:spChg chg="mod">
          <ac:chgData name="Danilo Bórquez Paredes" userId="a389b8938e5de1e4" providerId="LiveId" clId="{0B1C36EC-E4C7-4E5F-95B3-D7DD087649CB}" dt="2020-04-10T19:59:34.062" v="1403" actId="20577"/>
          <ac:spMkLst>
            <pc:docMk/>
            <pc:sldMk cId="3305692973" sldId="487"/>
            <ac:spMk id="6" creationId="{B2716B40-3DAB-482A-8021-38A46C03C1A8}"/>
          </ac:spMkLst>
        </pc:spChg>
      </pc:sldChg>
      <pc:sldChg chg="modSp add mod">
        <pc:chgData name="Danilo Bórquez Paredes" userId="a389b8938e5de1e4" providerId="LiveId" clId="{0B1C36EC-E4C7-4E5F-95B3-D7DD087649CB}" dt="2020-04-10T20:00:07.493" v="1409"/>
        <pc:sldMkLst>
          <pc:docMk/>
          <pc:sldMk cId="363208606" sldId="488"/>
        </pc:sldMkLst>
        <pc:spChg chg="mod">
          <ac:chgData name="Danilo Bórquez Paredes" userId="a389b8938e5de1e4" providerId="LiveId" clId="{0B1C36EC-E4C7-4E5F-95B3-D7DD087649CB}" dt="2020-04-10T19:59:38.623" v="1408" actId="20577"/>
          <ac:spMkLst>
            <pc:docMk/>
            <pc:sldMk cId="363208606" sldId="488"/>
            <ac:spMk id="12" creationId="{00000000-0000-0000-0000-000000000000}"/>
          </ac:spMkLst>
        </pc:spChg>
        <pc:spChg chg="mod">
          <ac:chgData name="Danilo Bórquez Paredes" userId="a389b8938e5de1e4" providerId="LiveId" clId="{0B1C36EC-E4C7-4E5F-95B3-D7DD087649CB}" dt="2020-04-10T20:00:07.493" v="1409"/>
          <ac:spMkLst>
            <pc:docMk/>
            <pc:sldMk cId="363208606" sldId="488"/>
            <ac:spMk id="13" creationId="{00000000-0000-0000-0000-000000000000}"/>
          </ac:spMkLst>
        </pc:spChg>
      </pc:sldChg>
      <pc:sldChg chg="addSp modSp add">
        <pc:chgData name="Danilo Bórquez Paredes" userId="a389b8938e5de1e4" providerId="LiveId" clId="{0B1C36EC-E4C7-4E5F-95B3-D7DD087649CB}" dt="2020-04-17T16:10:00.119" v="1600"/>
        <pc:sldMkLst>
          <pc:docMk/>
          <pc:sldMk cId="3948797937" sldId="489"/>
        </pc:sldMkLst>
        <pc:spChg chg="mod">
          <ac:chgData name="Danilo Bórquez Paredes" userId="a389b8938e5de1e4" providerId="LiveId" clId="{0B1C36EC-E4C7-4E5F-95B3-D7DD087649CB}" dt="2020-04-10T20:14:31.633" v="1411" actId="207"/>
          <ac:spMkLst>
            <pc:docMk/>
            <pc:sldMk cId="3948797937" sldId="489"/>
            <ac:spMk id="3" creationId="{00000000-0000-0000-0000-000000000000}"/>
          </ac:spMkLst>
        </pc:spChg>
        <pc:inkChg chg="add">
          <ac:chgData name="Danilo Bórquez Paredes" userId="a389b8938e5de1e4" providerId="LiveId" clId="{0B1C36EC-E4C7-4E5F-95B3-D7DD087649CB}" dt="2020-04-17T16:10:00.119" v="1600"/>
          <ac:inkMkLst>
            <pc:docMk/>
            <pc:sldMk cId="3948797937" sldId="489"/>
            <ac:inkMk id="9" creationId="{CCAD30BC-AB1B-4BD2-8144-27AE5F31AD36}"/>
          </ac:inkMkLst>
        </pc:inkChg>
      </pc:sldChg>
      <pc:sldChg chg="addSp modSp add mod">
        <pc:chgData name="Danilo Bórquez Paredes" userId="a389b8938e5de1e4" providerId="LiveId" clId="{0B1C36EC-E4C7-4E5F-95B3-D7DD087649CB}" dt="2020-04-17T16:10:00.119" v="1600"/>
        <pc:sldMkLst>
          <pc:docMk/>
          <pc:sldMk cId="1862563189" sldId="490"/>
        </pc:sldMkLst>
        <pc:spChg chg="mod">
          <ac:chgData name="Danilo Bórquez Paredes" userId="a389b8938e5de1e4" providerId="LiveId" clId="{0B1C36EC-E4C7-4E5F-95B3-D7DD087649CB}" dt="2020-04-10T20:15:17.073" v="1419" actId="207"/>
          <ac:spMkLst>
            <pc:docMk/>
            <pc:sldMk cId="1862563189" sldId="490"/>
            <ac:spMk id="3" creationId="{00000000-0000-0000-0000-000000000000}"/>
          </ac:spMkLst>
        </pc:spChg>
        <pc:spChg chg="mod">
          <ac:chgData name="Danilo Bórquez Paredes" userId="a389b8938e5de1e4" providerId="LiveId" clId="{0B1C36EC-E4C7-4E5F-95B3-D7DD087649CB}" dt="2020-04-10T20:14:54.174" v="1414" actId="20577"/>
          <ac:spMkLst>
            <pc:docMk/>
            <pc:sldMk cId="1862563189" sldId="490"/>
            <ac:spMk id="4" creationId="{00000000-0000-0000-0000-000000000000}"/>
          </ac:spMkLst>
        </pc:spChg>
        <pc:spChg chg="mod">
          <ac:chgData name="Danilo Bórquez Paredes" userId="a389b8938e5de1e4" providerId="LiveId" clId="{0B1C36EC-E4C7-4E5F-95B3-D7DD087649CB}" dt="2020-04-10T20:21:26.918" v="1431" actId="20577"/>
          <ac:spMkLst>
            <pc:docMk/>
            <pc:sldMk cId="1862563189" sldId="490"/>
            <ac:spMk id="5" creationId="{00000000-0000-0000-0000-000000000000}"/>
          </ac:spMkLst>
        </pc:spChg>
        <pc:spChg chg="mod">
          <ac:chgData name="Danilo Bórquez Paredes" userId="a389b8938e5de1e4" providerId="LiveId" clId="{0B1C36EC-E4C7-4E5F-95B3-D7DD087649CB}" dt="2020-04-10T20:21:29.718" v="1432" actId="20577"/>
          <ac:spMkLst>
            <pc:docMk/>
            <pc:sldMk cId="1862563189" sldId="490"/>
            <ac:spMk id="6" creationId="{00000000-0000-0000-0000-000000000000}"/>
          </ac:spMkLst>
        </pc:spChg>
        <pc:spChg chg="mod">
          <ac:chgData name="Danilo Bórquez Paredes" userId="a389b8938e5de1e4" providerId="LiveId" clId="{0B1C36EC-E4C7-4E5F-95B3-D7DD087649CB}" dt="2020-04-10T20:15:11.118" v="1418" actId="207"/>
          <ac:spMkLst>
            <pc:docMk/>
            <pc:sldMk cId="1862563189" sldId="490"/>
            <ac:spMk id="7" creationId="{00000000-0000-0000-0000-000000000000}"/>
          </ac:spMkLst>
        </pc:spChg>
        <pc:spChg chg="mod">
          <ac:chgData name="Danilo Bórquez Paredes" userId="a389b8938e5de1e4" providerId="LiveId" clId="{0B1C36EC-E4C7-4E5F-95B3-D7DD087649CB}" dt="2020-04-10T20:21:32.509" v="1433" actId="20577"/>
          <ac:spMkLst>
            <pc:docMk/>
            <pc:sldMk cId="1862563189" sldId="490"/>
            <ac:spMk id="8" creationId="{00000000-0000-0000-0000-000000000000}"/>
          </ac:spMkLst>
        </pc:spChg>
        <pc:inkChg chg="add">
          <ac:chgData name="Danilo Bórquez Paredes" userId="a389b8938e5de1e4" providerId="LiveId" clId="{0B1C36EC-E4C7-4E5F-95B3-D7DD087649CB}" dt="2020-04-17T16:10:00.119" v="1600"/>
          <ac:inkMkLst>
            <pc:docMk/>
            <pc:sldMk cId="1862563189" sldId="490"/>
            <ac:inkMk id="9" creationId="{1F3674DC-9FC7-420E-A57F-51CAD0F709AF}"/>
          </ac:inkMkLst>
        </pc:inkChg>
      </pc:sldChg>
      <pc:sldChg chg="addSp modSp add mod">
        <pc:chgData name="Danilo Bórquez Paredes" userId="a389b8938e5de1e4" providerId="LiveId" clId="{0B1C36EC-E4C7-4E5F-95B3-D7DD087649CB}" dt="2020-04-17T16:10:00.119" v="1600"/>
        <pc:sldMkLst>
          <pc:docMk/>
          <pc:sldMk cId="3894455458" sldId="491"/>
        </pc:sldMkLst>
        <pc:spChg chg="mod">
          <ac:chgData name="Danilo Bórquez Paredes" userId="a389b8938e5de1e4" providerId="LiveId" clId="{0B1C36EC-E4C7-4E5F-95B3-D7DD087649CB}" dt="2020-04-10T20:20:19.792" v="1423" actId="207"/>
          <ac:spMkLst>
            <pc:docMk/>
            <pc:sldMk cId="3894455458" sldId="491"/>
            <ac:spMk id="3" creationId="{00000000-0000-0000-0000-000000000000}"/>
          </ac:spMkLst>
        </pc:spChg>
        <pc:spChg chg="mod">
          <ac:chgData name="Danilo Bórquez Paredes" userId="a389b8938e5de1e4" providerId="LiveId" clId="{0B1C36EC-E4C7-4E5F-95B3-D7DD087649CB}" dt="2020-04-10T20:21:47.658" v="1435" actId="20577"/>
          <ac:spMkLst>
            <pc:docMk/>
            <pc:sldMk cId="3894455458" sldId="491"/>
            <ac:spMk id="5" creationId="{00000000-0000-0000-0000-000000000000}"/>
          </ac:spMkLst>
        </pc:spChg>
        <pc:spChg chg="mod">
          <ac:chgData name="Danilo Bórquez Paredes" userId="a389b8938e5de1e4" providerId="LiveId" clId="{0B1C36EC-E4C7-4E5F-95B3-D7DD087649CB}" dt="2020-04-10T20:21:49.498" v="1436" actId="20577"/>
          <ac:spMkLst>
            <pc:docMk/>
            <pc:sldMk cId="3894455458" sldId="491"/>
            <ac:spMk id="6" creationId="{00000000-0000-0000-0000-000000000000}"/>
          </ac:spMkLst>
        </pc:spChg>
        <pc:spChg chg="mod">
          <ac:chgData name="Danilo Bórquez Paredes" userId="a389b8938e5de1e4" providerId="LiveId" clId="{0B1C36EC-E4C7-4E5F-95B3-D7DD087649CB}" dt="2020-04-10T20:20:09.775" v="1422" actId="207"/>
          <ac:spMkLst>
            <pc:docMk/>
            <pc:sldMk cId="3894455458" sldId="491"/>
            <ac:spMk id="7" creationId="{00000000-0000-0000-0000-000000000000}"/>
          </ac:spMkLst>
        </pc:spChg>
        <pc:spChg chg="mod">
          <ac:chgData name="Danilo Bórquez Paredes" userId="a389b8938e5de1e4" providerId="LiveId" clId="{0B1C36EC-E4C7-4E5F-95B3-D7DD087649CB}" dt="2020-04-10T20:21:45.848" v="1434" actId="20577"/>
          <ac:spMkLst>
            <pc:docMk/>
            <pc:sldMk cId="3894455458" sldId="491"/>
            <ac:spMk id="8" creationId="{00000000-0000-0000-0000-000000000000}"/>
          </ac:spMkLst>
        </pc:spChg>
        <pc:inkChg chg="add">
          <ac:chgData name="Danilo Bórquez Paredes" userId="a389b8938e5de1e4" providerId="LiveId" clId="{0B1C36EC-E4C7-4E5F-95B3-D7DD087649CB}" dt="2020-04-17T16:10:00.119" v="1600"/>
          <ac:inkMkLst>
            <pc:docMk/>
            <pc:sldMk cId="3894455458" sldId="491"/>
            <ac:inkMk id="9" creationId="{97183B6E-C8B8-4719-9CB5-AFB67DAA54A7}"/>
          </ac:inkMkLst>
        </pc:inkChg>
      </pc:sldChg>
      <pc:sldChg chg="addSp modSp add mod">
        <pc:chgData name="Danilo Bórquez Paredes" userId="a389b8938e5de1e4" providerId="LiveId" clId="{0B1C36EC-E4C7-4E5F-95B3-D7DD087649CB}" dt="2020-04-17T16:10:00.119" v="1600"/>
        <pc:sldMkLst>
          <pc:docMk/>
          <pc:sldMk cId="3866638300" sldId="492"/>
        </pc:sldMkLst>
        <pc:spChg chg="mod">
          <ac:chgData name="Danilo Bórquez Paredes" userId="a389b8938e5de1e4" providerId="LiveId" clId="{0B1C36EC-E4C7-4E5F-95B3-D7DD087649CB}" dt="2020-04-10T20:21:03.213" v="1430" actId="207"/>
          <ac:spMkLst>
            <pc:docMk/>
            <pc:sldMk cId="3866638300" sldId="492"/>
            <ac:spMk id="3" creationId="{00000000-0000-0000-0000-000000000000}"/>
          </ac:spMkLst>
        </pc:spChg>
        <pc:spChg chg="mod">
          <ac:chgData name="Danilo Bórquez Paredes" userId="a389b8938e5de1e4" providerId="LiveId" clId="{0B1C36EC-E4C7-4E5F-95B3-D7DD087649CB}" dt="2020-04-10T20:20:57.843" v="1429" actId="207"/>
          <ac:spMkLst>
            <pc:docMk/>
            <pc:sldMk cId="3866638300" sldId="492"/>
            <ac:spMk id="4" creationId="{00000000-0000-0000-0000-000000000000}"/>
          </ac:spMkLst>
        </pc:spChg>
        <pc:spChg chg="mod">
          <ac:chgData name="Danilo Bórquez Paredes" userId="a389b8938e5de1e4" providerId="LiveId" clId="{0B1C36EC-E4C7-4E5F-95B3-D7DD087649CB}" dt="2020-04-10T20:24:07.775" v="1437" actId="20577"/>
          <ac:spMkLst>
            <pc:docMk/>
            <pc:sldMk cId="3866638300" sldId="492"/>
            <ac:spMk id="5" creationId="{00000000-0000-0000-0000-000000000000}"/>
          </ac:spMkLst>
        </pc:spChg>
        <pc:spChg chg="mod">
          <ac:chgData name="Danilo Bórquez Paredes" userId="a389b8938e5de1e4" providerId="LiveId" clId="{0B1C36EC-E4C7-4E5F-95B3-D7DD087649CB}" dt="2020-04-10T20:24:10.789" v="1439" actId="20577"/>
          <ac:spMkLst>
            <pc:docMk/>
            <pc:sldMk cId="3866638300" sldId="492"/>
            <ac:spMk id="6" creationId="{00000000-0000-0000-0000-000000000000}"/>
          </ac:spMkLst>
        </pc:spChg>
        <pc:spChg chg="mod">
          <ac:chgData name="Danilo Bórquez Paredes" userId="a389b8938e5de1e4" providerId="LiveId" clId="{0B1C36EC-E4C7-4E5F-95B3-D7DD087649CB}" dt="2020-04-10T20:24:13.486" v="1440" actId="20577"/>
          <ac:spMkLst>
            <pc:docMk/>
            <pc:sldMk cId="3866638300" sldId="492"/>
            <ac:spMk id="8" creationId="{00000000-0000-0000-0000-000000000000}"/>
          </ac:spMkLst>
        </pc:spChg>
        <pc:inkChg chg="add">
          <ac:chgData name="Danilo Bórquez Paredes" userId="a389b8938e5de1e4" providerId="LiveId" clId="{0B1C36EC-E4C7-4E5F-95B3-D7DD087649CB}" dt="2020-04-17T16:10:00.119" v="1600"/>
          <ac:inkMkLst>
            <pc:docMk/>
            <pc:sldMk cId="3866638300" sldId="492"/>
            <ac:inkMk id="9" creationId="{80728A29-D8B5-43CD-9464-F87820A16680}"/>
          </ac:inkMkLst>
        </pc:inkChg>
      </pc:sldChg>
      <pc:sldChg chg="addSp modSp add">
        <pc:chgData name="Danilo Bórquez Paredes" userId="a389b8938e5de1e4" providerId="LiveId" clId="{0B1C36EC-E4C7-4E5F-95B3-D7DD087649CB}" dt="2020-04-17T16:10:00.119" v="1600"/>
        <pc:sldMkLst>
          <pc:docMk/>
          <pc:sldMk cId="4113265531" sldId="493"/>
        </pc:sldMkLst>
        <pc:spChg chg="mod">
          <ac:chgData name="Danilo Bórquez Paredes" userId="a389b8938e5de1e4" providerId="LiveId" clId="{0B1C36EC-E4C7-4E5F-95B3-D7DD087649CB}" dt="2020-04-10T20:25:07.070" v="1443" actId="207"/>
          <ac:spMkLst>
            <pc:docMk/>
            <pc:sldMk cId="4113265531" sldId="493"/>
            <ac:spMk id="3" creationId="{00000000-0000-0000-0000-000000000000}"/>
          </ac:spMkLst>
        </pc:spChg>
        <pc:spChg chg="mod">
          <ac:chgData name="Danilo Bórquez Paredes" userId="a389b8938e5de1e4" providerId="LiveId" clId="{0B1C36EC-E4C7-4E5F-95B3-D7DD087649CB}" dt="2020-04-10T20:24:33.031" v="1442" actId="207"/>
          <ac:spMkLst>
            <pc:docMk/>
            <pc:sldMk cId="4113265531" sldId="493"/>
            <ac:spMk id="4" creationId="{00000000-0000-0000-0000-000000000000}"/>
          </ac:spMkLst>
        </pc:spChg>
        <pc:inkChg chg="add">
          <ac:chgData name="Danilo Bórquez Paredes" userId="a389b8938e5de1e4" providerId="LiveId" clId="{0B1C36EC-E4C7-4E5F-95B3-D7DD087649CB}" dt="2020-04-17T16:10:00.119" v="1600"/>
          <ac:inkMkLst>
            <pc:docMk/>
            <pc:sldMk cId="4113265531" sldId="493"/>
            <ac:inkMk id="9" creationId="{9A280BBB-C6BA-44EA-ACF7-9CA87D115E19}"/>
          </ac:inkMkLst>
        </pc:inkChg>
      </pc:sldChg>
      <pc:sldChg chg="addSp modSp add">
        <pc:chgData name="Danilo Bórquez Paredes" userId="a389b8938e5de1e4" providerId="LiveId" clId="{0B1C36EC-E4C7-4E5F-95B3-D7DD087649CB}" dt="2020-04-17T16:10:00.119" v="1600"/>
        <pc:sldMkLst>
          <pc:docMk/>
          <pc:sldMk cId="2669571938" sldId="494"/>
        </pc:sldMkLst>
        <pc:spChg chg="mod">
          <ac:chgData name="Danilo Bórquez Paredes" userId="a389b8938e5de1e4" providerId="LiveId" clId="{0B1C36EC-E4C7-4E5F-95B3-D7DD087649CB}" dt="2020-04-10T20:25:17.546" v="1445" actId="207"/>
          <ac:spMkLst>
            <pc:docMk/>
            <pc:sldMk cId="2669571938" sldId="494"/>
            <ac:spMk id="3" creationId="{00000000-0000-0000-0000-000000000000}"/>
          </ac:spMkLst>
        </pc:spChg>
        <pc:spChg chg="mod">
          <ac:chgData name="Danilo Bórquez Paredes" userId="a389b8938e5de1e4" providerId="LiveId" clId="{0B1C36EC-E4C7-4E5F-95B3-D7DD087649CB}" dt="2020-04-10T20:25:35.392" v="1446" actId="207"/>
          <ac:spMkLst>
            <pc:docMk/>
            <pc:sldMk cId="2669571938" sldId="494"/>
            <ac:spMk id="5" creationId="{00000000-0000-0000-0000-000000000000}"/>
          </ac:spMkLst>
        </pc:spChg>
        <pc:inkChg chg="add">
          <ac:chgData name="Danilo Bórquez Paredes" userId="a389b8938e5de1e4" providerId="LiveId" clId="{0B1C36EC-E4C7-4E5F-95B3-D7DD087649CB}" dt="2020-04-17T16:10:00.119" v="1600"/>
          <ac:inkMkLst>
            <pc:docMk/>
            <pc:sldMk cId="2669571938" sldId="494"/>
            <ac:inkMk id="9" creationId="{7C3D8EC5-C91D-4883-A3EF-34C7ED790FA9}"/>
          </ac:inkMkLst>
        </pc:inkChg>
      </pc:sldChg>
      <pc:sldChg chg="modSp add mod">
        <pc:chgData name="Danilo Bórquez Paredes" userId="a389b8938e5de1e4" providerId="LiveId" clId="{0B1C36EC-E4C7-4E5F-95B3-D7DD087649CB}" dt="2020-04-10T20:25:52.492" v="1451" actId="207"/>
        <pc:sldMkLst>
          <pc:docMk/>
          <pc:sldMk cId="3088414600" sldId="495"/>
        </pc:sldMkLst>
        <pc:spChg chg="mod">
          <ac:chgData name="Danilo Bórquez Paredes" userId="a389b8938e5de1e4" providerId="LiveId" clId="{0B1C36EC-E4C7-4E5F-95B3-D7DD087649CB}" dt="2020-04-10T20:25:52.492" v="1451" actId="207"/>
          <ac:spMkLst>
            <pc:docMk/>
            <pc:sldMk cId="3088414600" sldId="495"/>
            <ac:spMk id="5" creationId="{00000000-0000-0000-0000-000000000000}"/>
          </ac:spMkLst>
        </pc:spChg>
        <pc:spChg chg="mod">
          <ac:chgData name="Danilo Bórquez Paredes" userId="a389b8938e5de1e4" providerId="LiveId" clId="{0B1C36EC-E4C7-4E5F-95B3-D7DD087649CB}" dt="2020-04-10T20:25:48.849" v="1450" actId="207"/>
          <ac:spMkLst>
            <pc:docMk/>
            <pc:sldMk cId="3088414600" sldId="495"/>
            <ac:spMk id="6" creationId="{00000000-0000-0000-0000-000000000000}"/>
          </ac:spMkLst>
        </pc:spChg>
      </pc:sldChg>
      <pc:sldChg chg="modSp add">
        <pc:chgData name="Danilo Bórquez Paredes" userId="a389b8938e5de1e4" providerId="LiveId" clId="{0B1C36EC-E4C7-4E5F-95B3-D7DD087649CB}" dt="2020-04-10T20:26:07.283" v="1454" actId="207"/>
        <pc:sldMkLst>
          <pc:docMk/>
          <pc:sldMk cId="286779959" sldId="496"/>
        </pc:sldMkLst>
        <pc:spChg chg="mod">
          <ac:chgData name="Danilo Bórquez Paredes" userId="a389b8938e5de1e4" providerId="LiveId" clId="{0B1C36EC-E4C7-4E5F-95B3-D7DD087649CB}" dt="2020-04-10T20:26:07.283" v="1454" actId="207"/>
          <ac:spMkLst>
            <pc:docMk/>
            <pc:sldMk cId="286779959" sldId="496"/>
            <ac:spMk id="5" creationId="{00000000-0000-0000-0000-000000000000}"/>
          </ac:spMkLst>
        </pc:spChg>
        <pc:spChg chg="mod">
          <ac:chgData name="Danilo Bórquez Paredes" userId="a389b8938e5de1e4" providerId="LiveId" clId="{0B1C36EC-E4C7-4E5F-95B3-D7DD087649CB}" dt="2020-04-10T20:26:02.850" v="1453" actId="207"/>
          <ac:spMkLst>
            <pc:docMk/>
            <pc:sldMk cId="286779959" sldId="496"/>
            <ac:spMk id="6" creationId="{00000000-0000-0000-0000-000000000000}"/>
          </ac:spMkLst>
        </pc:spChg>
      </pc:sldChg>
      <pc:sldChg chg="modSp add">
        <pc:chgData name="Danilo Bórquez Paredes" userId="a389b8938e5de1e4" providerId="LiveId" clId="{0B1C36EC-E4C7-4E5F-95B3-D7DD087649CB}" dt="2020-04-10T20:26:21.485" v="1457" actId="207"/>
        <pc:sldMkLst>
          <pc:docMk/>
          <pc:sldMk cId="3134319190" sldId="497"/>
        </pc:sldMkLst>
        <pc:spChg chg="mod">
          <ac:chgData name="Danilo Bórquez Paredes" userId="a389b8938e5de1e4" providerId="LiveId" clId="{0B1C36EC-E4C7-4E5F-95B3-D7DD087649CB}" dt="2020-04-10T20:26:17.324" v="1456" actId="207"/>
          <ac:spMkLst>
            <pc:docMk/>
            <pc:sldMk cId="3134319190" sldId="497"/>
            <ac:spMk id="5" creationId="{00000000-0000-0000-0000-000000000000}"/>
          </ac:spMkLst>
        </pc:spChg>
        <pc:spChg chg="mod">
          <ac:chgData name="Danilo Bórquez Paredes" userId="a389b8938e5de1e4" providerId="LiveId" clId="{0B1C36EC-E4C7-4E5F-95B3-D7DD087649CB}" dt="2020-04-10T20:26:21.485" v="1457" actId="207"/>
          <ac:spMkLst>
            <pc:docMk/>
            <pc:sldMk cId="3134319190" sldId="497"/>
            <ac:spMk id="8" creationId="{00000000-0000-0000-0000-000000000000}"/>
          </ac:spMkLst>
        </pc:spChg>
      </pc:sldChg>
      <pc:sldChg chg="addSp modSp add">
        <pc:chgData name="Danilo Bórquez Paredes" userId="a389b8938e5de1e4" providerId="LiveId" clId="{0B1C36EC-E4C7-4E5F-95B3-D7DD087649CB}" dt="2020-04-17T16:10:00.119" v="1600"/>
        <pc:sldMkLst>
          <pc:docMk/>
          <pc:sldMk cId="1061220497" sldId="498"/>
        </pc:sldMkLst>
        <pc:spChg chg="mod">
          <ac:chgData name="Danilo Bórquez Paredes" userId="a389b8938e5de1e4" providerId="LiveId" clId="{0B1C36EC-E4C7-4E5F-95B3-D7DD087649CB}" dt="2020-04-10T20:26:33.120" v="1459" actId="207"/>
          <ac:spMkLst>
            <pc:docMk/>
            <pc:sldMk cId="1061220497" sldId="498"/>
            <ac:spMk id="8" creationId="{00000000-0000-0000-0000-000000000000}"/>
          </ac:spMkLst>
        </pc:spChg>
        <pc:inkChg chg="add">
          <ac:chgData name="Danilo Bórquez Paredes" userId="a389b8938e5de1e4" providerId="LiveId" clId="{0B1C36EC-E4C7-4E5F-95B3-D7DD087649CB}" dt="2020-04-17T16:10:00.119" v="1600"/>
          <ac:inkMkLst>
            <pc:docMk/>
            <pc:sldMk cId="1061220497" sldId="498"/>
            <ac:inkMk id="9" creationId="{C8D9A870-C065-46C0-AF52-CFFFF3B33DB3}"/>
          </ac:inkMkLst>
        </pc:inkChg>
      </pc:sldChg>
      <pc:sldChg chg="addSp delSp modSp add mod delAnim">
        <pc:chgData name="Danilo Bórquez Paredes" userId="a389b8938e5de1e4" providerId="LiveId" clId="{0B1C36EC-E4C7-4E5F-95B3-D7DD087649CB}" dt="2020-04-17T16:10:00.119" v="1600"/>
        <pc:sldMkLst>
          <pc:docMk/>
          <pc:sldMk cId="2514821258" sldId="499"/>
        </pc:sldMkLst>
        <pc:spChg chg="mod">
          <ac:chgData name="Danilo Bórquez Paredes" userId="a389b8938e5de1e4" providerId="LiveId" clId="{0B1C36EC-E4C7-4E5F-95B3-D7DD087649CB}" dt="2020-04-10T20:26:54.972" v="1467" actId="20577"/>
          <ac:spMkLst>
            <pc:docMk/>
            <pc:sldMk cId="2514821258" sldId="499"/>
            <ac:spMk id="3" creationId="{00000000-0000-0000-0000-000000000000}"/>
          </ac:spMkLst>
        </pc:spChg>
        <pc:spChg chg="mod">
          <ac:chgData name="Danilo Bórquez Paredes" userId="a389b8938e5de1e4" providerId="LiveId" clId="{0B1C36EC-E4C7-4E5F-95B3-D7DD087649CB}" dt="2020-04-10T20:28:04.422" v="1517" actId="207"/>
          <ac:spMkLst>
            <pc:docMk/>
            <pc:sldMk cId="2514821258" sldId="499"/>
            <ac:spMk id="50" creationId="{79755994-D97B-4CE0-9E5C-82D45B983521}"/>
          </ac:spMkLst>
        </pc:spChg>
        <pc:spChg chg="del">
          <ac:chgData name="Danilo Bórquez Paredes" userId="a389b8938e5de1e4" providerId="LiveId" clId="{0B1C36EC-E4C7-4E5F-95B3-D7DD087649CB}" dt="2020-04-10T20:27:01.287" v="1468" actId="478"/>
          <ac:spMkLst>
            <pc:docMk/>
            <pc:sldMk cId="2514821258" sldId="499"/>
            <ac:spMk id="51" creationId="{3E3EC47D-3AAB-4D22-BB7D-7BFBEF617903}"/>
          </ac:spMkLst>
        </pc:spChg>
        <pc:inkChg chg="add">
          <ac:chgData name="Danilo Bórquez Paredes" userId="a389b8938e5de1e4" providerId="LiveId" clId="{0B1C36EC-E4C7-4E5F-95B3-D7DD087649CB}" dt="2020-04-17T16:10:00.119" v="1600"/>
          <ac:inkMkLst>
            <pc:docMk/>
            <pc:sldMk cId="2514821258" sldId="499"/>
            <ac:inkMk id="4" creationId="{8D761B7C-1825-4DD1-AD83-E352B5037173}"/>
          </ac:inkMkLst>
        </pc:inkChg>
      </pc:sldChg>
      <pc:sldChg chg="new del">
        <pc:chgData name="Danilo Bórquez Paredes" userId="a389b8938e5de1e4" providerId="LiveId" clId="{0B1C36EC-E4C7-4E5F-95B3-D7DD087649CB}" dt="2020-04-10T20:26:41.490" v="1461" actId="47"/>
        <pc:sldMkLst>
          <pc:docMk/>
          <pc:sldMk cId="4116241537" sldId="499"/>
        </pc:sldMkLst>
      </pc:sldChg>
      <pc:sldChg chg="modSp add mod">
        <pc:chgData name="Danilo Bórquez Paredes" userId="a389b8938e5de1e4" providerId="LiveId" clId="{0B1C36EC-E4C7-4E5F-95B3-D7DD087649CB}" dt="2020-04-17T13:47:57.112" v="1550" actId="20577"/>
        <pc:sldMkLst>
          <pc:docMk/>
          <pc:sldMk cId="2618918377" sldId="500"/>
        </pc:sldMkLst>
        <pc:spChg chg="mod">
          <ac:chgData name="Danilo Bórquez Paredes" userId="a389b8938e5de1e4" providerId="LiveId" clId="{0B1C36EC-E4C7-4E5F-95B3-D7DD087649CB}" dt="2020-04-17T13:47:44.012" v="1533" actId="20577"/>
          <ac:spMkLst>
            <pc:docMk/>
            <pc:sldMk cId="2618918377" sldId="500"/>
            <ac:spMk id="7" creationId="{00000000-0000-0000-0000-000000000000}"/>
          </ac:spMkLst>
        </pc:spChg>
        <pc:spChg chg="mod">
          <ac:chgData name="Danilo Bórquez Paredes" userId="a389b8938e5de1e4" providerId="LiveId" clId="{0B1C36EC-E4C7-4E5F-95B3-D7DD087649CB}" dt="2020-04-17T13:47:49.500" v="1542" actId="20577"/>
          <ac:spMkLst>
            <pc:docMk/>
            <pc:sldMk cId="2618918377" sldId="500"/>
            <ac:spMk id="8" creationId="{00000000-0000-0000-0000-000000000000}"/>
          </ac:spMkLst>
        </pc:spChg>
        <pc:spChg chg="mod">
          <ac:chgData name="Danilo Bórquez Paredes" userId="a389b8938e5de1e4" providerId="LiveId" clId="{0B1C36EC-E4C7-4E5F-95B3-D7DD087649CB}" dt="2020-04-17T13:47:57.112" v="1550" actId="20577"/>
          <ac:spMkLst>
            <pc:docMk/>
            <pc:sldMk cId="2618918377" sldId="500"/>
            <ac:spMk id="9" creationId="{00000000-0000-0000-0000-000000000000}"/>
          </ac:spMkLst>
        </pc:spChg>
        <pc:spChg chg="mod">
          <ac:chgData name="Danilo Bórquez Paredes" userId="a389b8938e5de1e4" providerId="LiveId" clId="{0B1C36EC-E4C7-4E5F-95B3-D7DD087649CB}" dt="2020-04-17T13:47:45.477" v="1535" actId="20577"/>
          <ac:spMkLst>
            <pc:docMk/>
            <pc:sldMk cId="2618918377" sldId="500"/>
            <ac:spMk id="10" creationId="{00000000-0000-0000-0000-000000000000}"/>
          </ac:spMkLst>
        </pc:spChg>
        <pc:spChg chg="mod">
          <ac:chgData name="Danilo Bórquez Paredes" userId="a389b8938e5de1e4" providerId="LiveId" clId="{0B1C36EC-E4C7-4E5F-95B3-D7DD087649CB}" dt="2020-04-17T13:47:47.740" v="1538" actId="20577"/>
          <ac:spMkLst>
            <pc:docMk/>
            <pc:sldMk cId="2618918377" sldId="500"/>
            <ac:spMk id="11" creationId="{00000000-0000-0000-0000-000000000000}"/>
          </ac:spMkLst>
        </pc:spChg>
        <pc:spChg chg="mod">
          <ac:chgData name="Danilo Bórquez Paredes" userId="a389b8938e5de1e4" providerId="LiveId" clId="{0B1C36EC-E4C7-4E5F-95B3-D7DD087649CB}" dt="2020-04-17T13:47:46.971" v="1537" actId="20577"/>
          <ac:spMkLst>
            <pc:docMk/>
            <pc:sldMk cId="2618918377" sldId="500"/>
            <ac:spMk id="12" creationId="{00000000-0000-0000-0000-000000000000}"/>
          </ac:spMkLst>
        </pc:spChg>
        <pc:spChg chg="mod">
          <ac:chgData name="Danilo Bórquez Paredes" userId="a389b8938e5de1e4" providerId="LiveId" clId="{0B1C36EC-E4C7-4E5F-95B3-D7DD087649CB}" dt="2020-04-17T13:47:54.692" v="1547" actId="20577"/>
          <ac:spMkLst>
            <pc:docMk/>
            <pc:sldMk cId="2618918377" sldId="500"/>
            <ac:spMk id="13" creationId="{00000000-0000-0000-0000-000000000000}"/>
          </ac:spMkLst>
        </pc:spChg>
        <pc:spChg chg="mod">
          <ac:chgData name="Danilo Bórquez Paredes" userId="a389b8938e5de1e4" providerId="LiveId" clId="{0B1C36EC-E4C7-4E5F-95B3-D7DD087649CB}" dt="2020-04-17T13:47:50.596" v="1543" actId="20577"/>
          <ac:spMkLst>
            <pc:docMk/>
            <pc:sldMk cId="2618918377" sldId="500"/>
            <ac:spMk id="14" creationId="{00000000-0000-0000-0000-000000000000}"/>
          </ac:spMkLst>
        </pc:spChg>
      </pc:sldChg>
      <pc:sldChg chg="modSp add mod">
        <pc:chgData name="Danilo Bórquez Paredes" userId="a389b8938e5de1e4" providerId="LiveId" clId="{0B1C36EC-E4C7-4E5F-95B3-D7DD087649CB}" dt="2020-04-17T13:49:10.903" v="1574" actId="20577"/>
        <pc:sldMkLst>
          <pc:docMk/>
          <pc:sldMk cId="3400578724" sldId="501"/>
        </pc:sldMkLst>
        <pc:spChg chg="mod">
          <ac:chgData name="Danilo Bórquez Paredes" userId="a389b8938e5de1e4" providerId="LiveId" clId="{0B1C36EC-E4C7-4E5F-95B3-D7DD087649CB}" dt="2020-04-17T13:48:51.657" v="1556" actId="20577"/>
          <ac:spMkLst>
            <pc:docMk/>
            <pc:sldMk cId="3400578724" sldId="501"/>
            <ac:spMk id="7" creationId="{00000000-0000-0000-0000-000000000000}"/>
          </ac:spMkLst>
        </pc:spChg>
        <pc:spChg chg="mod">
          <ac:chgData name="Danilo Bórquez Paredes" userId="a389b8938e5de1e4" providerId="LiveId" clId="{0B1C36EC-E4C7-4E5F-95B3-D7DD087649CB}" dt="2020-04-17T13:48:53.424" v="1558" actId="20577"/>
          <ac:spMkLst>
            <pc:docMk/>
            <pc:sldMk cId="3400578724" sldId="501"/>
            <ac:spMk id="8" creationId="{00000000-0000-0000-0000-000000000000}"/>
          </ac:spMkLst>
        </pc:spChg>
        <pc:spChg chg="mod">
          <ac:chgData name="Danilo Bórquez Paredes" userId="a389b8938e5de1e4" providerId="LiveId" clId="{0B1C36EC-E4C7-4E5F-95B3-D7DD087649CB}" dt="2020-04-17T13:48:56.721" v="1560" actId="20577"/>
          <ac:spMkLst>
            <pc:docMk/>
            <pc:sldMk cId="3400578724" sldId="501"/>
            <ac:spMk id="9" creationId="{00000000-0000-0000-0000-000000000000}"/>
          </ac:spMkLst>
        </pc:spChg>
        <pc:spChg chg="mod">
          <ac:chgData name="Danilo Bórquez Paredes" userId="a389b8938e5de1e4" providerId="LiveId" clId="{0B1C36EC-E4C7-4E5F-95B3-D7DD087649CB}" dt="2020-04-17T13:48:59.191" v="1562" actId="20577"/>
          <ac:spMkLst>
            <pc:docMk/>
            <pc:sldMk cId="3400578724" sldId="501"/>
            <ac:spMk id="10" creationId="{00000000-0000-0000-0000-000000000000}"/>
          </ac:spMkLst>
        </pc:spChg>
        <pc:spChg chg="mod">
          <ac:chgData name="Danilo Bórquez Paredes" userId="a389b8938e5de1e4" providerId="LiveId" clId="{0B1C36EC-E4C7-4E5F-95B3-D7DD087649CB}" dt="2020-04-17T13:49:01.824" v="1565" actId="20577"/>
          <ac:spMkLst>
            <pc:docMk/>
            <pc:sldMk cId="3400578724" sldId="501"/>
            <ac:spMk id="11" creationId="{00000000-0000-0000-0000-000000000000}"/>
          </ac:spMkLst>
        </pc:spChg>
        <pc:spChg chg="mod">
          <ac:chgData name="Danilo Bórquez Paredes" userId="a389b8938e5de1e4" providerId="LiveId" clId="{0B1C36EC-E4C7-4E5F-95B3-D7DD087649CB}" dt="2020-04-17T13:49:04.792" v="1568" actId="20577"/>
          <ac:spMkLst>
            <pc:docMk/>
            <pc:sldMk cId="3400578724" sldId="501"/>
            <ac:spMk id="12" creationId="{00000000-0000-0000-0000-000000000000}"/>
          </ac:spMkLst>
        </pc:spChg>
        <pc:spChg chg="mod">
          <ac:chgData name="Danilo Bórquez Paredes" userId="a389b8938e5de1e4" providerId="LiveId" clId="{0B1C36EC-E4C7-4E5F-95B3-D7DD087649CB}" dt="2020-04-17T13:49:07.879" v="1571" actId="20577"/>
          <ac:spMkLst>
            <pc:docMk/>
            <pc:sldMk cId="3400578724" sldId="501"/>
            <ac:spMk id="13" creationId="{00000000-0000-0000-0000-000000000000}"/>
          </ac:spMkLst>
        </pc:spChg>
        <pc:spChg chg="mod">
          <ac:chgData name="Danilo Bórquez Paredes" userId="a389b8938e5de1e4" providerId="LiveId" clId="{0B1C36EC-E4C7-4E5F-95B3-D7DD087649CB}" dt="2020-04-17T13:49:10.903" v="1574" actId="20577"/>
          <ac:spMkLst>
            <pc:docMk/>
            <pc:sldMk cId="3400578724" sldId="501"/>
            <ac:spMk id="14" creationId="{00000000-0000-0000-0000-000000000000}"/>
          </ac:spMkLst>
        </pc:spChg>
      </pc:sldChg>
      <pc:sldMasterChg chg="delSldLayout">
        <pc:chgData name="Danilo Bórquez Paredes" userId="a389b8938e5de1e4" providerId="LiveId" clId="{0B1C36EC-E4C7-4E5F-95B3-D7DD087649CB}" dt="2020-04-10T04:16:53.740" v="64" actId="47"/>
        <pc:sldMasterMkLst>
          <pc:docMk/>
          <pc:sldMasterMk cId="157451281" sldId="2147483678"/>
        </pc:sldMasterMkLst>
        <pc:sldLayoutChg chg="del">
          <pc:chgData name="Danilo Bórquez Paredes" userId="a389b8938e5de1e4" providerId="LiveId" clId="{0B1C36EC-E4C7-4E5F-95B3-D7DD087649CB}" dt="2020-04-10T04:16:53.740" v="64" actId="47"/>
          <pc:sldLayoutMkLst>
            <pc:docMk/>
            <pc:sldMasterMk cId="157451281" sldId="2147483678"/>
            <pc:sldLayoutMk cId="2926577333" sldId="2147483696"/>
          </pc:sldLayoutMkLst>
        </pc:sldLayoutChg>
        <pc:sldLayoutChg chg="del">
          <pc:chgData name="Danilo Bórquez Paredes" userId="a389b8938e5de1e4" providerId="LiveId" clId="{0B1C36EC-E4C7-4E5F-95B3-D7DD087649CB}" dt="2020-04-10T04:16:53.154" v="63" actId="47"/>
          <pc:sldLayoutMkLst>
            <pc:docMk/>
            <pc:sldMasterMk cId="157451281" sldId="2147483678"/>
            <pc:sldLayoutMk cId="4037379039" sldId="2147483697"/>
          </pc:sldLayoutMkLst>
        </pc:sldLayoutChg>
      </pc:sldMasterChg>
      <pc:sldMasterChg chg="delSldLayout">
        <pc:chgData name="Danilo Bórquez Paredes" userId="a389b8938e5de1e4" providerId="LiveId" clId="{0B1C36EC-E4C7-4E5F-95B3-D7DD087649CB}" dt="2020-04-10T05:23:25.479" v="638" actId="47"/>
        <pc:sldMasterMkLst>
          <pc:docMk/>
          <pc:sldMasterMk cId="4005327459" sldId="2147483696"/>
        </pc:sldMasterMkLst>
        <pc:sldLayoutChg chg="del">
          <pc:chgData name="Danilo Bórquez Paredes" userId="a389b8938e5de1e4" providerId="LiveId" clId="{0B1C36EC-E4C7-4E5F-95B3-D7DD087649CB}" dt="2020-04-10T05:23:25.479" v="638" actId="47"/>
          <pc:sldLayoutMkLst>
            <pc:docMk/>
            <pc:sldMasterMk cId="4005327459" sldId="2147483696"/>
            <pc:sldLayoutMk cId="2501396714" sldId="2147483699"/>
          </pc:sldLayoutMkLst>
        </pc:sldLayoutChg>
        <pc:sldLayoutChg chg="del">
          <pc:chgData name="Danilo Bórquez Paredes" userId="a389b8938e5de1e4" providerId="LiveId" clId="{0B1C36EC-E4C7-4E5F-95B3-D7DD087649CB}" dt="2020-04-10T05:04:05.505" v="446" actId="47"/>
          <pc:sldLayoutMkLst>
            <pc:docMk/>
            <pc:sldMasterMk cId="4005327459" sldId="2147483696"/>
            <pc:sldLayoutMk cId="1600529367" sldId="2147483701"/>
          </pc:sldLayoutMkLst>
        </pc:sldLayoutChg>
      </pc:sldMaster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458.27972" units="1/cm"/>
          <inkml:channelProperty channel="Y" name="resolution" value="458.27972" units="1/cm"/>
          <inkml:channelProperty channel="F" name="resolution" value="0" units="1/cm"/>
          <inkml:channelProperty channel="T" name="resolution" value="1" units="1/dev"/>
        </inkml:channelProperties>
      </inkml:inkSource>
      <inkml:timestamp xml:id="ts0" timeString="2020-04-17T14:40:46.19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19576 14393 458 0,'0'0'-4'0,"0"0"4"0,0 0-2 0,0 0 5 16,0 0 3-16,-15 0 8 0,15 0 20 0,0 0 6 15,-21 0 24-15,7 0-4 0,14 0-11 16,-21 0 2-16,21 0-12 0,0 0-6 0,0 0 4 16,0 0 1-16,0 0 3 0,0 0 8 0,0 0-4 15,0 0-5-15,0 0-27 0,0 0 6 0,-16 0-10 16,16 0-2-16,0 0 16 0,0 0 6 0,0 0 7 15,0 0-4-15,0 0 1 0,0 0-4 0,0 0 1 16,0 0-15-16,0 0 5 0,0 0-17 0,0 0-3 16,0 0 6-16,0 0-10 0,0 0 1 0,0 0 1 15,0 0 11-15,0 0 9 0,0 0 7 0,0 18-9 16,0-18-7-16,0 17-6 0,0 0-6 16,0 1 17-16,0-1-2 0,16 1-4 0,-16 0-11 15,0 0-14-15,0-1 3 0,0 1 0 0,21 0 22 0,-21 0-4 16,14-1-2-16,-14 18-2 0,21-17-11 15,-21-1 1-15,0 1 15 0,15 0 2 0,-15-1-2 16,18 1 2-16,-18 0-7 0,0-1-3 0,0 1-8 16,17 0-1-16,-17-1-1 0,18 1 15 0,-18 0 9 15,0-1 14-15,17 1-3 0,2 0-5 0,-3-2 14 16,-16 2-2-16,19 0 9 0,-19 0-4 16,16-1-19-16,-16 1-12 0,19 0 13 0,-19 0 0 0,18-1 8 15,-1 1-4-15,-17-1-9 0,19 1 0 16,-19 0-9-16,0-1 2 0,16 1-4 0,3-18-15 15,-3 18 24-15,3-1 8 0,-19 1-9 0,16 0 12 16,3-1-18-16,0 0-4 0,-3-17-1 0,1 18 0 16,1 0 0-16,-1 0 6 0,1-18-3 0,18 18-3 15,-18-1-3-15,1-17-5 0,14 18-11 0,-15-18 5 16,18 18 6-16,1 0 9 0,-23-18 15 0,21 16-2 16,3-16-8-16,-3 19 0 0,2-19 6 0,-23 17-29 15,22-17 20-15,-1 17 3 0,0-17-20 0,0 18 23 16,4-18-12-16,-24 18 6 0,20-18 8 0,0 0 1 15,0 17 13-15,0-17-19 0,19 18 8 0,-19-18-11 16,0 0-11-16,19 18 5 0,-2-18-11 0,-17 0 9 16,21 0 5-16,-5 0 3 0,1 0-11 0,4 0 17 15,-7 0-14-15,5 0 13 0,2 0 12 0,-6 0 5 16,20 0-3-16,-16 0-15 0,-1 0-10 16,-1 0-28-16,18 0 1 0,-16 0-5 0,16 0 17 15,-16 0 13-15,-2-18-8 0,2 18-4 0,18 0 20 16,-22 0-8-16,3 0 13 0,1 0 13 0,-2-18-18 15,1 18 8-15,18 0-10 0,-18-17 6 0,-1 17-11 16,20 0-1-16,-20-18 1 0,18 18-14 0,-16 0 14 16,-2-18-11-16,18 18 11 0,-16 0 2 0,0-17-7 15,-3 17 9-15,3-17 6 0,-2 17-1 0,1 0-2 16,1-19-7-16,-2 19-1 0,2-16-11 0,-1 16 7 16,-1-18 0-16,2 18-7 0,0-18 16 0,-3 18 3 15,1-18 5-15,2 18-2 0,-19-17-8 16,19 17 0-16,-3-18 1 0,-16 18 15 0,19-18-6 0,-19 18 0 15,0-18 0-15,19 18-12 0,-19-18 24 16,0 1-10-16,17 17-15 0,-15-17 11 0,15 17-35 16,-17-18 21-16,0 0 0 0,19 1 1 0,-19 17 8 15,0-18-12-15,3 0 19 0,13 1-16 0,-16-1 2 16,-18 0 22-16,18 18-13 0,0-17 2 0,0-1 3 16,-16 1-23-16,16-1 9 0,-18 0 5 0,22 18 10 15,-25-18 6-15,5 1 10 0,16-1-26 16,-18 18 8-16,1-18-6 0,-1 0-5 0,1 18 30 0,-1-16-11 15,1 16-19-15,-1-18 2 0,2 18 8 16,-3-18-20-16,3 18 26 0,-1-17-6 0,-1 17-15 0,2-18 3 16,-3 18-18-16,3-18-18 0,-19 18-4 15,0 0 7-15,0-17-2 0,0 17 16 0,0 0-7 16,0 0-15-16,0 0 6 0,0 0-48 0,0 0-21 16,0 0-29-16,0 0-70 0,0 0 15 0</inkml:trace>
  <inkml:trace contextRef="#ctx0" brushRef="#br0" timeOffset="959.7">25151 14498 623 0,'0'0'1'0,"0"0"0"0,0 0 5 16,0 0 9-16,0 0-17 0,0 0 6 15,0 0 8-15,0 0-9 0,0 0 28 0,0 0 3 16,0 0 1-16,0 0 6 0,0 0-7 0,0 0-7 16,0 0-9-16,0 0-1 0,16 0-11 0,3 0-8 15,-19 18 2-15,16 0-13 0,3-18 7 0,-3 17 9 16,3 1-16-16,-2-18 29 0,1 18-10 0,-1 0 5 16,3-1 4-16,-3 1-23 0,0-1 8 0,1 1-6 15,-1 17 7-15,-17-17 2 0,18-1-1 0,-1 19-9 16,-17-19 8-16,18 19-2 0,-18-1 2 0,17-17 0 15,-17 17-7-15,0-17-3 0,0 16 5 0,0-16 1 16,0 0-4-16,21 17 13 0,-21-17-11 16,0 0 8-16,0-1-5 0,0-17-6 0,0 18-5 15,0-1-11-15,0-17-1 0,14 0 6 0,-14 18 2 16,0-18-6-16,0 0-2 0,0 0-13 0,0 0-1 16,0 0 8-16,0 0-1 0,0 0-2 0,0 0 2 15,0 0 3-15,0 0 7 0,0 0 5 0,0 0 5 16,0-18-3-16,0 18-12 0,0-17 4 0,0-1 31 15,-14 1-23-15,-7-1 35 0,21 0 15 0,-17 0-27 16,-1 1 30-16,1-1-16 0,-1-18-11 0,18 20 4 16,-17-2-3-16,-1-17-1 0,1 17-11 0,17-17-1 15,-17-1 5-15,17 19-2 0,0-19 3 0,-20 1-1 16,20 17-5-16,0-17 5 0,0 0-6 0,0 18 5 16,0-19 2-16,0 18-16 0,0 1 19 15,0-1-6-15,0 0-8 0,0 0 9 0,0 1-8 16,0 17-3-16,0 0 17 0,0 0 4 0,0 0 4 15,0 0 9-15,0 0-3 0,0 0 1 0,0 0 0 16,0 0 6-16,0 0-3 0,0 0-11 0,0 17 4 16,0-17-21-16,0 18-7 0,20 0 8 0,-20 0-11 15,17-1 13-15,0 1-6 0,1 0 0 0,-1 0 3 16,-17-1-9-16,18 1 15 0,-1-1 1 0,18-17-5 16,-14 18 0-16,-7-1-7 0,5-17-9 15,-3 18-8-15,3 0 7 0,-3-18-10 0,22 0-2 16,-22 0 7-16,5 0-1 0,-7 0 13 0,5 0 1 15,-3 0-1-15,3 0 0 0,-2 0-13 0,1 0 5 16,-18 0 5-16,0 0-1 0,0 0 22 0,0 0-2 16,0 0 16-16,0 0 13 0,0 0-6 0,0 0-5 15,0 0-14-15,0 0-6 0,0 0-4 0,0 17 17 16,0 1 2-16,-18-18-1 0,1 18-7 0,-2-1 2 16,3 1-7-16,-3 0 0 0,5-1 2 0,-7 19-6 15,21-19 4-15,-16 1-3 0,-3 16-6 0,0-16 1 16,19 0-5-16,0 0-1 0,-16 17 4 0,-3-17-9 15,19 0-8-15,-16-18-6 0,16 17-1 16,-19 1-17-16,19-1 2 0,0-17-18 0,0 0-38 16,0 0 0-16,0 0 4 0,0 0 12 0,0 0 19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458.27972" units="1/cm"/>
          <inkml:channelProperty channel="Y" name="resolution" value="458.27972" units="1/cm"/>
          <inkml:channelProperty channel="F" name="resolution" value="0" units="1/cm"/>
          <inkml:channelProperty channel="T" name="resolution" value="1" units="1/dev"/>
        </inkml:channelProperties>
      </inkml:inkSource>
      <inkml:timestamp xml:id="ts0" timeString="2020-04-17T15:56:33.317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4391 13053 61 0,'0'0'3'0,"0"0"2"0,0 0 2 0,0 0 2 16,0 0 0-16,0 0-2 0,0 0 3 0,0 0-3 16,0 0 2-16,0 0 1 0,0 0-1 0,0 0 1 15,0 0 0-15,0 0-1 0,0 0 24 16,0 0-15-16,0 0 18 0,0 0-22 0,0 0-5 16,0 0 19-16,0 0-21 0,0 0 26 0,0 0-28 15,0 0-22-15,0 0 22 0,0 0 0 0,0 0-2 16,0 0 26-16,0 0-22 0,0 0-4 0,0 0 6 15,0 0-1-15,0 0-3 0,0 0-1 0,0 0 0 16,0 0-8-16,0 0 5 0,0 0 3 0,0 0-13 16,0 0 14-16,0 0-2 0,0 0-6 0,0 0 11 15,0 0-8-15,0 0 1 0,0 0-2 16,0 0-1-16,0 0 3 0,0 0-8 0,0 0 14 0,0 0-7 16,0 0 0-16,0 0 4 0,0 0-8 15,0 0 5-15,0 0 3 0,0 0 1 0,0 0 7 16,0 0-5-16,0 0-2 0,0 0 3 0,0 0-8 15,0 0 8-15,0 0-3 0,0 0-6 0,0 0 12 16,16 0-6-16,-16 0 2 0,0 17-4 0,0-17-1 16,0 0 3-16,0 0 1 0,0 0 3 0,0 17-11 15,0-17-2-15,0 0-2 0,0 18 9 0,0-18 0 16,0 0-2-16,19 0 1 0,-19 0-4 0,0 18-2 16,0-18 7-16,0 0 2 0,16 0-3 0,-16 17-1 15,0-17 0-15,0 0-2 0,0 0-1 16,0 18 1-16,0-18-1 0,0 0 0 0,19 0 5 15,-19 18-2-15,0-18 4 0,16 0-6 0,-16 0-3 16,0 17 5-16,0-17-4 0,0 0-1 0,0 0 4 16,17 18 4-16,-17-18-6 0,0 18 7 0,0-18-2 15,0 0-1-15,21 0-4 0,-21 17 1 0,14-17 1 16,-14 18 1-16,21-18-2 0,-21 0 6 0,0 0-4 16,16 17-5-16,-16-17 11 0,19 0-10 0,-19 0 10 15,16 18-2-15,3-18-4 0,-2 18 5 0,-17-18-3 16,16 0 5-16,5 0 1 0,-7 17 4 0,7-17-6 15,-7 18-4-15,7-18 7 0,-6 0-8 0,5 0-1 16,13 0-2-16,-12 18-5 0,-7-18 3 16,22 0 1-16,-16 0 2 0,15 0-2 0,-20 0 0 15,20 0-1-15,-16 0 1 0,16 0 3 0,0 0-6 16,0 0 8-16,-16 0 5 0,16 0-4 0,0 0 0 16,0 0-6-16,-16 0-4 0,16 0 7 0,-2 0 0 15,4 0 2-15,-2 0 1 0,0 0-8 0,0 0 18 16,3 0-10-16,-3 0 4 0,0 0-5 0,19 0-6 15,-19 0 1-15,0 0-9 0,15 0 11 0,-15 0-10 16,0-18 10-16,2 18 9 0,15-18-8 0,-17 18 1 16,19 0 2-16,-19-17-10 0,0 17 7 15,0-18 9-15,19 18-8 0,-19 0 7 0,0-18-4 16,19 18-4-16,-21 0 5 0,23 0 1 0,-21-17-6 16,19-1-4-16,-19 18-3 0,14 0-1 0,-13-17 9 15,-1 17-4-15,18 0-5 0,-17 0-3 0,-1-18 6 16,0 18 0-16,0-18 5 0,2 18 4 0,-2 0-10 15,0 0 12-15,1-17-1 0,-20 17 1 0,21 0 2 16,-2 0-10-16,1-18 5 0,-20 18-3 0,19 0 2 16,3 0 8-16,-3 0-8 0,0 0-3 0,0 0 0 15,-19 0-6-15,22 0 5 0,-3 0 1 0,0 0-3 16,-2 0-2-16,2 0-4 0,0 0 2 0,0 0 0 16,1 0 3-16,-1 0 7 0,0 0-3 15,2 0 3-15,-2 0-1 0,-18 0-2 0,18 0-3 16,0 0 0-16,2 18 5 0,-20-18 5 0,18 0-1 15,0 0 4-15,-16 0-9 0,14 0-2 0,4 17 10 16,-18-17-8-16,16 0 11 0,0 18-9 0,-19-18-6 16,22 0-3-16,-3 0-7 0,-21 0 3 0,21 0 4 15,-16 18 2-15,16-18 3 0,-14 0 5 0,14 0-9 16,-21 17-3-16,7-17 7 0,-6 18-7 0,3-18 5 16,-1 0 4-16,1 17-7 0,-1-17-1 0,1 18 3 15,1-18 11-15,-19 0-13 0,0 18 5 0,17-1 2 16,-17-17-8-16,20 0 12 0,-20 0 0 0,15 18-6 15,-15-18 0-15,0 18 1 0,0-18-1 0,0 0-1 16,0 0-3-16,0 0 5 0,0 0-1 16,0 0 4-16,0 0 0 0,0 0-2 0,0 0-1 15,0 0 3-15,0 0 5 0,0 0-6 0,0 0 4 16,0 0 4-16,0 0-1 0,0 0 7 0,0 0-12 16,0 0-8-16,0 0 3 0,0 0-8 0,0 0 11 15,0 0-9-15,0 0-6 0,0 0 6 0,0 0 2 16,0 0 12-16,0 0 4 0,0 0-9 0,0 0-2 15,0 0-1-15,0-18-11 0,0 18 9 0,0-18-1 16,0 18 3-16,0 0 8 0,0 0-10 0,0-17 4 16,0 17-5-16,0-18-1 0,0 18 3 0,0 0 8 15,0 0-5-15,0-18 0 0,18 18 5 16,-18-17-9-16,0 17 5 0,17 0-2 0,-17 0 0 16,0 0-2-16,0 0 9 0,18-18 2 0,-18 18-2 15,17 0 4-15,2 0-10 0,-19-17 4 0,18 17 4 16,-1-18-8-16,1 18 9 0,-1 0-9 0,1-18 4 15,-1 18 9-15,2-17-10 0,16 17 5 0,-17-18 1 16,-1 18-11-16,18 0 10 0,-16-18-4 0,14 18-1 16,2-17 1-16,-14 17-2 0,14 0-4 0,0 0-6 15,-21-18 5-15,26 18-8 0,-5 0 6 16,0 0 7-16,0-18-3 0,-2 18-5 0,2 0 7 0,19 0-6 16,-17 0 1-16,-4 0 6 0,2-17-1 0,0 17-9 15,19 0 16-15,-19 0 4 0,17-17-7 0,-15 17 7 16,15 0-8-16,0 0-6 0,3 0 2 15,-19 0-10-15,15 0 2 0,1 0-1 0,4 0-3 16,-7 0 12-16,5 0 1 0,2 0 0 0,12 0-3 16,-16 0 7-16,2 0-6 0,-1 0 5 0,-1 0 11 15,2 0-4-15,16 0-14 0,-18 0 2 0,20 0-11 16,0 0-4-16,-22 0 9 0,20 0-4 0,5 0 6 16,-26 0 10-16,22 0-6 0,1-18 12 0,-2 18 7 15,-18 0-8-15,20 0-4 0,-4 0-8 0,5 0-8 16,-3 0-5-16,2 0-1 0,-1 0 10 0,-3-18-3 15,2 18 8-15,0 0 11 0,3 0-12 0,-3 0 1 16,0 0 3-16,1 0-1 0,-1 0-6 16,2 0-4-16,-3 0-6 0,1 0 3 0,2 0 5 0,1-18 6 15,-5 18-1-15,2 0 6 0,0 0-1 0,-16 0 8 16,16 0 4-16,1 0-14 0,-1 0-4 16,2 0-12-16,-4 0-3 0,3 0 7 0,1 0 10 15,0 0 9-15,-3 0-5 0,1-18 5 0,0 18 2 16,-16 0-7-16,16 0 13 0,1 0-14 0,-1 0-1 15,2 0-5-15,-4 0-11 0,3 0 15 0,1-17-12 16,0 17 10-16,-3 0 8 0,1 0-7 0,0 0 9 16,0 0-1-16,3-18 2 0,-3 18-4 0,0 0 0 15,-16 0-17-15,14 0-3 0,5 0 2 16,-3-18 5-16,-18 18 4 0,18 0-1 0,-16 0 5 16,16 0-1-16,-16 0 8 0,-3 0-2 0,3-18-3 15,0 18 3-15,16 0 0 0,-16-16 0 0,-2 16-3 16,-1 0-12-16,5 0 2 0,-4 0 0 0,-1-19 0 15,5 19-2-15,-21 0 5 0,17 0-2 0,0 0 6 16,-17 0 9-16,19-17-6 0,-19 17-4 0,0 0 2 16,0 0-5-16,0 0 2 0,0 0 13 0,0-17-13 15,1 17 14-15,1 0-9 0,-21 0-6 0,19 0 20 16,1 0-20-16,-1 0 16 0,2 0-10 0,-21-18-7 16,20 18 1-16,-20 0-9 0,19 0 8 0,-14 0 1 15,-7 0 5-15,7 0-4 0,-6 0-9 0,5 0 5 16,-3 0 0-16,-17 0 4 0,16 0 4 0,-16 0-4 15,0 0 4-15,0 0-2 0,0 0 3 16,0 0 2-16,0 0-2 0,0 0 3 0,0 0 1 16,0 0-19-16,0 0 6 0,0 0-13 0,0 0-3 15,0 0 0-15,0 0-7 0,0 0-7 0,0 0-6 16,0 0-30-16,0 0-16 0,0 0-6 0,0 0 0 16,0 0 16-16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D010F3-15E5-4612-BA30-1F2D01AFA0DF}" type="datetimeFigureOut">
              <a:rPr lang="es-CL" smtClean="0"/>
              <a:t>06-04-22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D6EAB2-6982-4934-BE41-187192E850F9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006563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4307154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Llevar vaso de agua para explicar el tema del swap (necesario en el proceso de ordenar). Mnemotecnia: nunca mas de una carta en las</a:t>
            </a:r>
            <a:r>
              <a:rPr lang="es-ES" baseline="0" dirty="0"/>
              <a:t> manos.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F9A223AC-20DA-964B-9543-F60B8CCD931B}" type="slidenum">
              <a:rPr lang="es-ES" smtClean="0"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067469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Llevar vaso de agua para explicar el tema del swap (necesario en el proceso de ordenar). Mnemotecnia: nunca mas de una carta en las</a:t>
            </a:r>
            <a:r>
              <a:rPr lang="es-ES" baseline="0" dirty="0"/>
              <a:t> manos.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F9A223AC-20DA-964B-9543-F60B8CCD931B}" type="slidenum">
              <a:rPr lang="es-ES" smtClean="0"/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202867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Llevar vaso de agua para explicar el tema del swap (necesario en el proceso de ordenar). Mnemotecnia: nunca mas de una carta en las</a:t>
            </a:r>
            <a:r>
              <a:rPr lang="es-ES" baseline="0" dirty="0"/>
              <a:t> manos.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F9A223AC-20DA-964B-9543-F60B8CCD931B}" type="slidenum">
              <a:rPr lang="es-ES" smtClean="0"/>
              <a:t>16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35129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Llevar vaso de agua para explicar el tema del swap (necesario en el proceso de ordenar). Mnemotecnia: nunca mas de una carta en las</a:t>
            </a:r>
            <a:r>
              <a:rPr lang="es-ES" baseline="0" dirty="0"/>
              <a:t> manos.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F9A223AC-20DA-964B-9543-F60B8CCD931B}" type="slidenum">
              <a:rPr lang="es-ES" smtClean="0"/>
              <a:t>17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746141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Llevar vaso de agua para explicar el tema del swap (necesario en el proceso de ordenar). Mnemotecnia: nunca mas de una carta en las</a:t>
            </a:r>
            <a:r>
              <a:rPr lang="es-ES" baseline="0" dirty="0"/>
              <a:t> manos.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F9A223AC-20DA-964B-9543-F60B8CCD931B}" type="slidenum">
              <a:rPr lang="es-ES" smtClean="0"/>
              <a:t>18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066545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Llevar vaso de agua para explicar el tema del swap (necesario en el proceso de ordenar). Mnemotecnia: nunca mas de una carta en las</a:t>
            </a:r>
            <a:r>
              <a:rPr lang="es-ES" baseline="0" dirty="0"/>
              <a:t> manos.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F9A223AC-20DA-964B-9543-F60B8CCD931B}" type="slidenum">
              <a:rPr lang="es-ES" smtClean="0"/>
              <a:t>19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523156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Llevar vaso de agua para explicar el tema del swap (necesario en el proceso de ordenar). Mnemotecnia: nunca mas de una carta en las</a:t>
            </a:r>
            <a:r>
              <a:rPr lang="es-ES" baseline="0" dirty="0"/>
              <a:t> manos.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F9A223AC-20DA-964B-9543-F60B8CCD931B}" type="slidenum">
              <a:rPr lang="es-ES" smtClean="0"/>
              <a:t>20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482035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Llevar vaso de agua para explicar el tema del swap (necesario en el proceso de ordenar). Mnemotecnia: nunca mas de una carta en las</a:t>
            </a:r>
            <a:r>
              <a:rPr lang="es-ES" baseline="0" dirty="0"/>
              <a:t> manos.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F9A223AC-20DA-964B-9543-F60B8CCD931B}" type="slidenum">
              <a:rPr lang="es-ES" smtClean="0"/>
              <a:t>21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012356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Llevar vaso de agua para explicar el tema del swap (necesario en el proceso de ordenar). Mnemotecnia: nunca mas de una carta en las</a:t>
            </a:r>
            <a:r>
              <a:rPr lang="es-ES" baseline="0" dirty="0"/>
              <a:t> manos.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F9A223AC-20DA-964B-9543-F60B8CCD931B}" type="slidenum">
              <a:rPr lang="es-ES" smtClean="0"/>
              <a:t>22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5827605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Llevar vaso de agua para explicar el tema del swap (necesario en el proceso de ordenar). Mnemotecnia: nunca mas de una carta en las</a:t>
            </a:r>
            <a:r>
              <a:rPr lang="es-ES" baseline="0" dirty="0"/>
              <a:t> manos.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F9A223AC-20DA-964B-9543-F60B8CCD931B}" type="slidenum">
              <a:rPr lang="es-ES" smtClean="0"/>
              <a:t>23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885629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76336072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Llevar vaso de agua para explicar el tema del swap (necesario en el proceso de ordenar). Mnemotecnia: nunca mas de una carta en las</a:t>
            </a:r>
            <a:r>
              <a:rPr lang="es-ES" baseline="0" dirty="0"/>
              <a:t> manos.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F9A223AC-20DA-964B-9543-F60B8CCD931B}" type="slidenum">
              <a:rPr lang="es-ES" smtClean="0"/>
              <a:t>24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7516120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Llevar vaso de agua para explicar el tema del swap (necesario en el proceso de ordenar). Mnemotecnia: nunca mas de una carta en las</a:t>
            </a:r>
            <a:r>
              <a:rPr lang="es-ES" baseline="0" dirty="0"/>
              <a:t> manos.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F9A223AC-20DA-964B-9543-F60B8CCD931B}" type="slidenum">
              <a:rPr lang="es-ES" smtClean="0"/>
              <a:t>25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9861493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Llevar vaso de agua para explicar el tema del swap (necesario en el proceso de ordenar). Mnemotecnia: nunca mas de una carta en las</a:t>
            </a:r>
            <a:r>
              <a:rPr lang="es-ES" baseline="0" dirty="0"/>
              <a:t> manos.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F9A223AC-20DA-964B-9543-F60B8CCD931B}" type="slidenum">
              <a:rPr lang="es-ES" smtClean="0"/>
              <a:t>26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0184366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Llevar vaso de agua para explicar el tema del swap (necesario en el proceso de ordenar). Mnemotecnia: nunca mas de una carta en las</a:t>
            </a:r>
            <a:r>
              <a:rPr lang="es-ES" baseline="0" dirty="0"/>
              <a:t> manos.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F9A223AC-20DA-964B-9543-F60B8CCD931B}" type="slidenum">
              <a:rPr lang="es-ES" smtClean="0"/>
              <a:t>27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0005149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Llevar vaso de agua para explicar el tema del swap (necesario en el proceso de ordenar). Mnemotecnia: nunca mas de una carta en las</a:t>
            </a:r>
            <a:r>
              <a:rPr lang="es-ES" baseline="0" dirty="0"/>
              <a:t> manos.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F9A223AC-20DA-964B-9543-F60B8CCD931B}" type="slidenum">
              <a:rPr lang="es-ES" smtClean="0"/>
              <a:t>28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5382954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Llevar vaso de agua para explicar el tema del swap (necesario en el proceso de ordenar). Mnemotecnia: nunca mas de una carta en las</a:t>
            </a:r>
            <a:r>
              <a:rPr lang="es-ES" baseline="0" dirty="0"/>
              <a:t> manos.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F9A223AC-20DA-964B-9543-F60B8CCD931B}" type="slidenum">
              <a:rPr lang="es-ES" smtClean="0"/>
              <a:t>29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4849540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Llevar vaso de agua para explicar el tema del swap (necesario en el proceso de ordenar). Mnemotecnia: nunca mas de una carta en las</a:t>
            </a:r>
            <a:r>
              <a:rPr lang="es-ES" baseline="0" dirty="0"/>
              <a:t> manos.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F9A223AC-20DA-964B-9543-F60B8CCD931B}" type="slidenum">
              <a:rPr lang="es-ES" smtClean="0"/>
              <a:t>30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4161390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Llevar vaso de agua para explicar el tema del swap (necesario en el proceso de ordenar). Mnemotecnia: nunca mas de una carta en las</a:t>
            </a:r>
            <a:r>
              <a:rPr lang="es-ES" baseline="0" dirty="0"/>
              <a:t> manos.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F9A223AC-20DA-964B-9543-F60B8CCD931B}" type="slidenum">
              <a:rPr lang="es-ES" smtClean="0"/>
              <a:t>31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2667407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Llevar vaso de agua para explicar el tema del swap (necesario en el proceso de ordenar). Mnemotecnia: nunca mas de una carta en las</a:t>
            </a:r>
            <a:r>
              <a:rPr lang="es-ES" baseline="0" dirty="0"/>
              <a:t> manos.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F9A223AC-20DA-964B-9543-F60B8CCD931B}" type="slidenum">
              <a:rPr lang="es-ES" smtClean="0"/>
              <a:t>32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3112796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Llevar vaso de agua para explicar el tema del swap (necesario en el proceso de ordenar). Mnemotecnia: nunca mas de una carta en las</a:t>
            </a:r>
            <a:r>
              <a:rPr lang="es-ES" baseline="0" dirty="0"/>
              <a:t> manos.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F9A223AC-20DA-964B-9543-F60B8CCD931B}" type="slidenum">
              <a:rPr lang="es-ES" smtClean="0"/>
              <a:t>33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940697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43071545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Llevar vaso de agua para explicar el tema del swap (necesario en el proceso de ordenar). Mnemotecnia: nunca mas de una carta en las</a:t>
            </a:r>
            <a:r>
              <a:rPr lang="es-ES" baseline="0" dirty="0"/>
              <a:t> manos.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F9A223AC-20DA-964B-9543-F60B8CCD931B}" type="slidenum">
              <a:rPr lang="es-ES" smtClean="0"/>
              <a:t>34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2393759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Llevar vaso de agua para explicar el tema del swap (necesario en el proceso de ordenar). Mnemotecnia: nunca mas de una carta en las</a:t>
            </a:r>
            <a:r>
              <a:rPr lang="es-ES" baseline="0" dirty="0"/>
              <a:t> manos.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F9A223AC-20DA-964B-9543-F60B8CCD931B}" type="slidenum">
              <a:rPr lang="es-ES" smtClean="0"/>
              <a:t>35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0131794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Llevar vaso de agua para explicar el tema del swap (necesario en el proceso de ordenar). Mnemotecnia: nunca mas de una carta en las</a:t>
            </a:r>
            <a:r>
              <a:rPr lang="es-ES" baseline="0" dirty="0"/>
              <a:t> manos.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F9A223AC-20DA-964B-9543-F60B8CCD931B}" type="slidenum">
              <a:rPr lang="es-ES" smtClean="0"/>
              <a:t>36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6084562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Llevar vaso de agua para explicar el tema del swap (necesario en el proceso de ordenar). Mnemotecnia: nunca mas de una carta en las</a:t>
            </a:r>
            <a:r>
              <a:rPr lang="es-ES" baseline="0" dirty="0"/>
              <a:t> manos.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F9A223AC-20DA-964B-9543-F60B8CCD931B}" type="slidenum">
              <a:rPr lang="es-ES" smtClean="0"/>
              <a:t>37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5122992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Llevar vaso de agua para explicar el tema del swap (necesario en el proceso de ordenar). Mnemotecnia: nunca mas de una carta en las</a:t>
            </a:r>
            <a:r>
              <a:rPr lang="es-ES" baseline="0" dirty="0"/>
              <a:t> manos.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F9A223AC-20DA-964B-9543-F60B8CCD931B}" type="slidenum">
              <a:rPr lang="es-ES" smtClean="0"/>
              <a:t>38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2708422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Llevar vaso de agua para explicar el tema del swap (necesario en el proceso de ordenar). Mnemotecnia: nunca mas de una carta en las</a:t>
            </a:r>
            <a:r>
              <a:rPr lang="es-ES" baseline="0" dirty="0"/>
              <a:t> manos.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F9A223AC-20DA-964B-9543-F60B8CCD931B}" type="slidenum">
              <a:rPr lang="es-ES" smtClean="0"/>
              <a:t>39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1293127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Como</a:t>
            </a:r>
            <a:r>
              <a:rPr lang="es-ES" baseline="0" dirty="0"/>
              <a:t> trasladar instrucciones de la vida diaria a lenguaje de bloques </a:t>
            </a:r>
            <a:r>
              <a:rPr lang="es-ES" baseline="0" dirty="0">
                <a:sym typeface="Wingdings"/>
              </a:rPr>
              <a:t>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9A223AC-20DA-964B-9543-F60B8CCD931B}" type="slidenum">
              <a:rPr kumimoji="0" lang="es-E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sym typeface="Trebuchet MS"/>
              </a:rPr>
              <a:pPr marL="0" marR="0" lvl="0" indent="0" algn="l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es-E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70084103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Como</a:t>
            </a:r>
            <a:r>
              <a:rPr lang="es-ES" baseline="0" dirty="0"/>
              <a:t> trasladar instrucciones de la vida diaria a lenguaje de bloques </a:t>
            </a:r>
            <a:r>
              <a:rPr lang="es-ES" baseline="0" dirty="0">
                <a:sym typeface="Wingdings"/>
              </a:rPr>
              <a:t>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9A223AC-20DA-964B-9543-F60B8CCD931B}" type="slidenum">
              <a:rPr kumimoji="0" lang="es-E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sym typeface="Trebuchet MS"/>
              </a:rPr>
              <a:pPr marL="0" marR="0" lvl="0" indent="0" algn="l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es-E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56490837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Llevar vaso de agua para explicar el tema del swap (necesario en el proceso de ordenar). Mnemotecnia: nunca mas de una carta en las</a:t>
            </a:r>
            <a:r>
              <a:rPr lang="es-ES" baseline="0" dirty="0"/>
              <a:t> manos.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F9A223AC-20DA-964B-9543-F60B8CCD931B}" type="slidenum">
              <a:rPr lang="es-ES" smtClean="0"/>
              <a:t>51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1610579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Llevar vaso de agua para explicar el tema del swap (necesario en el proceso de ordenar). Mnemotecnia: nunca mas de una carta en las</a:t>
            </a:r>
            <a:r>
              <a:rPr lang="es-ES" baseline="0" dirty="0"/>
              <a:t> manos.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F9A223AC-20DA-964B-9543-F60B8CCD931B}" type="slidenum">
              <a:rPr lang="es-ES" smtClean="0"/>
              <a:t>52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104797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06866755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Llevar vaso de agua para explicar el tema del swap (necesario en el proceso de ordenar). Mnemotecnia: nunca mas de una carta en las</a:t>
            </a:r>
            <a:r>
              <a:rPr lang="es-ES" baseline="0" dirty="0"/>
              <a:t> manos.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F9A223AC-20DA-964B-9543-F60B8CCD931B}" type="slidenum">
              <a:rPr lang="es-ES" smtClean="0"/>
              <a:t>53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7553518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Llevar vaso de agua para explicar el tema del swap (necesario en el proceso de ordenar). Mnemotecnia: nunca mas de una carta en las</a:t>
            </a:r>
            <a:r>
              <a:rPr lang="es-ES" baseline="0" dirty="0"/>
              <a:t> manos.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F9A223AC-20DA-964B-9543-F60B8CCD931B}" type="slidenum">
              <a:rPr lang="es-ES" smtClean="0"/>
              <a:t>54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0957079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Llevar vaso de agua para explicar el tema del swap (necesario en el proceso de ordenar). Mnemotecnia: nunca mas de una carta en las</a:t>
            </a:r>
            <a:r>
              <a:rPr lang="es-ES" baseline="0" dirty="0"/>
              <a:t> manos.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F9A223AC-20DA-964B-9543-F60B8CCD931B}" type="slidenum">
              <a:rPr lang="es-ES" smtClean="0"/>
              <a:t>55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9090777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Llevar vaso de agua para explicar el tema del swap (necesario en el proceso de ordenar). Mnemotecnia: nunca mas de una carta en las</a:t>
            </a:r>
            <a:r>
              <a:rPr lang="es-ES" baseline="0" dirty="0"/>
              <a:t> manos.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F9A223AC-20DA-964B-9543-F60B8CCD931B}" type="slidenum">
              <a:rPr lang="es-ES" smtClean="0"/>
              <a:t>56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4416504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Llevar vaso de agua para explicar el tema del swap (necesario en el proceso de ordenar). Mnemotecnia: nunca mas de una carta en las</a:t>
            </a:r>
            <a:r>
              <a:rPr lang="es-ES" baseline="0" dirty="0"/>
              <a:t> manos.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F9A223AC-20DA-964B-9543-F60B8CCD931B}" type="slidenum">
              <a:rPr lang="es-ES" smtClean="0"/>
              <a:t>57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3415126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Llevar vaso de agua para explicar el tema del swap (necesario en el proceso de ordenar). Mnemotecnia: nunca mas de una carta en las</a:t>
            </a:r>
            <a:r>
              <a:rPr lang="es-ES" baseline="0" dirty="0"/>
              <a:t> manos.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F9A223AC-20DA-964B-9543-F60B8CCD931B}" type="slidenum">
              <a:rPr lang="es-ES" smtClean="0"/>
              <a:t>58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48794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Llevar vaso de agua para explicar el tema del swap (necesario en el proceso de ordenar). Mnemotecnia: nunca mas de una carta en las</a:t>
            </a:r>
            <a:r>
              <a:rPr lang="es-ES" baseline="0" dirty="0"/>
              <a:t> manos.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F9A223AC-20DA-964B-9543-F60B8CCD931B}" type="slidenum">
              <a:rPr lang="es-ES" smtClean="0"/>
              <a:t>59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204934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Llevar vaso de agua para explicar el tema del swap (necesario en el proceso de ordenar). Mnemotecnia: nunca mas de una carta en las</a:t>
            </a:r>
            <a:r>
              <a:rPr lang="es-ES" baseline="0" dirty="0"/>
              <a:t> manos.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F9A223AC-20DA-964B-9543-F60B8CCD931B}" type="slidenum">
              <a:rPr lang="es-ES" smtClean="0"/>
              <a:t>60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5263179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Como</a:t>
            </a:r>
            <a:r>
              <a:rPr lang="es-ES" baseline="0" dirty="0"/>
              <a:t> trasladar instrucciones de la vida diaria a lenguaje de bloques </a:t>
            </a:r>
            <a:r>
              <a:rPr lang="es-ES" baseline="0" dirty="0">
                <a:sym typeface="Wingdings"/>
              </a:rPr>
              <a:t>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9A223AC-20DA-964B-9543-F60B8CCD931B}" type="slidenum">
              <a:rPr kumimoji="0" lang="es-E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sym typeface="Trebuchet MS"/>
              </a:rPr>
              <a:pPr marL="0" marR="0" lvl="0" indent="0" algn="l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61</a:t>
            </a:fld>
            <a:endParaRPr kumimoji="0" lang="es-E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86627207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Como</a:t>
            </a:r>
            <a:r>
              <a:rPr lang="es-ES" baseline="0" dirty="0"/>
              <a:t> trasladar instrucciones de la vida diaria a lenguaje de bloques </a:t>
            </a:r>
            <a:r>
              <a:rPr lang="es-ES" baseline="0" dirty="0">
                <a:sym typeface="Wingdings"/>
              </a:rPr>
              <a:t>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9A223AC-20DA-964B-9543-F60B8CCD931B}" type="slidenum">
              <a:rPr kumimoji="0" lang="es-E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sym typeface="Trebuchet MS"/>
              </a:rPr>
              <a:pPr marL="0" marR="0" lvl="0" indent="0" algn="l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62</a:t>
            </a:fld>
            <a:endParaRPr kumimoji="0" lang="es-E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0640850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66380328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Llevar vaso de agua para explicar el tema del swap (necesario en el proceso de ordenar). Mnemotecnia: nunca mas de una carta en las</a:t>
            </a:r>
            <a:r>
              <a:rPr lang="es-ES" baseline="0" dirty="0"/>
              <a:t> manos.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F9A223AC-20DA-964B-9543-F60B8CCD931B}" type="slidenum">
              <a:rPr lang="es-ES" smtClean="0"/>
              <a:t>64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5969426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Llevar vaso de agua para explicar el tema del swap (necesario en el proceso de ordenar). Mnemotecnia: nunca mas de una carta en las</a:t>
            </a:r>
            <a:r>
              <a:rPr lang="es-ES" baseline="0" dirty="0"/>
              <a:t> manos.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F9A223AC-20DA-964B-9543-F60B8CCD931B}" type="slidenum">
              <a:rPr lang="es-ES" smtClean="0"/>
              <a:t>65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40939747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Llevar vaso de agua para explicar el tema del swap (necesario en el proceso de ordenar). Mnemotecnia: nunca mas de una carta en las</a:t>
            </a:r>
            <a:r>
              <a:rPr lang="es-ES" baseline="0" dirty="0"/>
              <a:t> manos.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F9A223AC-20DA-964B-9543-F60B8CCD931B}" type="slidenum">
              <a:rPr lang="es-ES" smtClean="0"/>
              <a:t>66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254260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Llevar vaso de agua para explicar el tema del swap (necesario en el proceso de ordenar). Mnemotecnia: nunca mas de una carta en las</a:t>
            </a:r>
            <a:r>
              <a:rPr lang="es-ES" baseline="0" dirty="0"/>
              <a:t> manos.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F9A223AC-20DA-964B-9543-F60B8CCD931B}" type="slidenum">
              <a:rPr lang="es-ES" smtClean="0"/>
              <a:t>67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52138694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Llevar vaso de agua para explicar el tema del swap (necesario en el proceso de ordenar). Mnemotecnia: nunca mas de una carta en las</a:t>
            </a:r>
            <a:r>
              <a:rPr lang="es-ES" baseline="0" dirty="0"/>
              <a:t> manos.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F9A223AC-20DA-964B-9543-F60B8CCD931B}" type="slidenum">
              <a:rPr lang="es-ES" smtClean="0"/>
              <a:t>68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565113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Llevar vaso de agua para explicar el tema del swap (necesario en el proceso de ordenar). Mnemotecnia: nunca mas de una carta en las</a:t>
            </a:r>
            <a:r>
              <a:rPr lang="es-ES" baseline="0" dirty="0"/>
              <a:t> manos.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F9A223AC-20DA-964B-9543-F60B8CCD931B}" type="slidenum">
              <a:rPr lang="es-ES" smtClean="0"/>
              <a:t>69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34738620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Llevar vaso de agua para explicar el tema del swap (necesario en el proceso de ordenar). Mnemotecnia: nunca mas de una carta en las</a:t>
            </a:r>
            <a:r>
              <a:rPr lang="es-ES" baseline="0" dirty="0"/>
              <a:t> manos.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F9A223AC-20DA-964B-9543-F60B8CCD931B}" type="slidenum">
              <a:rPr lang="es-ES" smtClean="0"/>
              <a:t>70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98845984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Llevar vaso de agua para explicar el tema del swap (necesario en el proceso de ordenar). Mnemotecnia: nunca mas de una carta en las</a:t>
            </a:r>
            <a:r>
              <a:rPr lang="es-ES" baseline="0" dirty="0"/>
              <a:t> manos.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F9A223AC-20DA-964B-9543-F60B8CCD931B}" type="slidenum">
              <a:rPr lang="es-ES" smtClean="0"/>
              <a:t>71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5533607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Llevar vaso de agua para explicar el tema del swap (necesario en el proceso de ordenar). Mnemotecnia: nunca mas de una carta en las</a:t>
            </a:r>
            <a:r>
              <a:rPr lang="es-ES" baseline="0" dirty="0"/>
              <a:t> manos.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F9A223AC-20DA-964B-9543-F60B8CCD931B}" type="slidenum">
              <a:rPr lang="es-ES" smtClean="0"/>
              <a:t>72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20804643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Llevar vaso de agua para explicar el tema del swap (necesario en el proceso de ordenar). Mnemotecnia: nunca mas de una carta en las</a:t>
            </a:r>
            <a:r>
              <a:rPr lang="es-ES" baseline="0" dirty="0"/>
              <a:t> manos.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F9A223AC-20DA-964B-9543-F60B8CCD931B}" type="slidenum">
              <a:rPr lang="es-ES" smtClean="0"/>
              <a:t>73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839518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430715451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Llevar vaso de agua para explicar el tema del swap (necesario en el proceso de ordenar). Mnemotecnia: nunca mas de una carta en las</a:t>
            </a:r>
            <a:r>
              <a:rPr lang="es-ES" baseline="0" dirty="0"/>
              <a:t> manos.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F9A223AC-20DA-964B-9543-F60B8CCD931B}" type="slidenum">
              <a:rPr lang="es-ES" smtClean="0"/>
              <a:t>74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09424185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Llevar vaso de agua para explicar el tema del swap (necesario en el proceso de ordenar). Mnemotecnia: nunca mas de una carta en las</a:t>
            </a:r>
            <a:r>
              <a:rPr lang="es-ES" baseline="0" dirty="0"/>
              <a:t> manos.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F9A223AC-20DA-964B-9543-F60B8CCD931B}" type="slidenum">
              <a:rPr lang="es-ES" smtClean="0"/>
              <a:t>75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88919289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Llevar vaso de agua para explicar el tema del swap (necesario en el proceso de ordenar). Mnemotecnia: nunca mas de una carta en las</a:t>
            </a:r>
            <a:r>
              <a:rPr lang="es-ES" baseline="0" dirty="0"/>
              <a:t> manos.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F9A223AC-20DA-964B-9543-F60B8CCD931B}" type="slidenum">
              <a:rPr lang="es-ES" smtClean="0"/>
              <a:t>76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66921744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Como</a:t>
            </a:r>
            <a:r>
              <a:rPr lang="es-ES" baseline="0" dirty="0"/>
              <a:t> trasladar instrucciones de la vida diaria a lenguaje de bloques </a:t>
            </a:r>
            <a:r>
              <a:rPr lang="es-ES" baseline="0" dirty="0">
                <a:sym typeface="Wingdings"/>
              </a:rPr>
              <a:t>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9A223AC-20DA-964B-9543-F60B8CCD931B}" type="slidenum">
              <a:rPr kumimoji="0" lang="es-E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sym typeface="Trebuchet MS"/>
              </a:rPr>
              <a:pPr marL="0" marR="0" lvl="0" indent="0" algn="l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77</a:t>
            </a:fld>
            <a:endParaRPr kumimoji="0" lang="es-E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419220771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Como</a:t>
            </a:r>
            <a:r>
              <a:rPr lang="es-ES" baseline="0" dirty="0"/>
              <a:t> trasladar instrucciones de la vida diaria a lenguaje de bloques </a:t>
            </a:r>
            <a:r>
              <a:rPr lang="es-ES" baseline="0" dirty="0">
                <a:sym typeface="Wingdings"/>
              </a:rPr>
              <a:t>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9A223AC-20DA-964B-9543-F60B8CCD931B}" type="slidenum">
              <a:rPr kumimoji="0" lang="es-E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sym typeface="Trebuchet MS"/>
              </a:rPr>
              <a:pPr marL="0" marR="0" lvl="0" indent="0" algn="l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78</a:t>
            </a:fld>
            <a:endParaRPr kumimoji="0" lang="es-E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955608627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Llevar vaso de agua para explicar el tema del swap (necesario en el proceso de ordenar). Mnemotecnia: nunca mas de una carta en las</a:t>
            </a:r>
            <a:r>
              <a:rPr lang="es-ES" baseline="0" dirty="0"/>
              <a:t> manos.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F9A223AC-20DA-964B-9543-F60B8CCD931B}" type="slidenum">
              <a:rPr lang="es-ES" smtClean="0"/>
              <a:t>80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35608962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Llevar vaso de agua para explicar el tema del swap (necesario en el proceso de ordenar). Mnemotecnia: nunca mas de una carta en las</a:t>
            </a:r>
            <a:r>
              <a:rPr lang="es-ES" baseline="0" dirty="0"/>
              <a:t> manos.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F9A223AC-20DA-964B-9543-F60B8CCD931B}" type="slidenum">
              <a:rPr lang="es-ES" smtClean="0"/>
              <a:t>81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76644437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Llevar vaso de agua para explicar el tema del swap (necesario en el proceso de ordenar). Mnemotecnia: nunca mas de una carta en las</a:t>
            </a:r>
            <a:r>
              <a:rPr lang="es-ES" baseline="0" dirty="0"/>
              <a:t> manos.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F9A223AC-20DA-964B-9543-F60B8CCD931B}" type="slidenum">
              <a:rPr lang="es-ES" smtClean="0"/>
              <a:t>82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82770690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Llevar vaso de agua para explicar el tema del swap (necesario en el proceso de ordenar). Mnemotecnia: nunca mas de una carta en las</a:t>
            </a:r>
            <a:r>
              <a:rPr lang="es-ES" baseline="0" dirty="0"/>
              <a:t> manos.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F9A223AC-20DA-964B-9543-F60B8CCD931B}" type="slidenum">
              <a:rPr lang="es-ES" smtClean="0"/>
              <a:t>83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56160111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Llevar vaso de agua para explicar el tema del swap (necesario en el proceso de ordenar). Mnemotecnia: nunca mas de una carta en las</a:t>
            </a:r>
            <a:r>
              <a:rPr lang="es-ES" baseline="0" dirty="0"/>
              <a:t> manos.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F9A223AC-20DA-964B-9543-F60B8CCD931B}" type="slidenum">
              <a:rPr lang="es-ES" smtClean="0"/>
              <a:t>84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753844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430715451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Llevar vaso de agua para explicar el tema del swap (necesario en el proceso de ordenar). Mnemotecnia: nunca mas de una carta en las</a:t>
            </a:r>
            <a:r>
              <a:rPr lang="es-ES" baseline="0" dirty="0"/>
              <a:t> manos.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F9A223AC-20DA-964B-9543-F60B8CCD931B}" type="slidenum">
              <a:rPr lang="es-ES" smtClean="0"/>
              <a:t>85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01982926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Llevar vaso de agua para explicar el tema del swap (necesario en el proceso de ordenar). Mnemotecnia: nunca mas de una carta en las</a:t>
            </a:r>
            <a:r>
              <a:rPr lang="es-ES" baseline="0" dirty="0"/>
              <a:t> manos.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F9A223AC-20DA-964B-9543-F60B8CCD931B}" type="slidenum">
              <a:rPr lang="es-ES" smtClean="0"/>
              <a:t>86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40140540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Llevar vaso de agua para explicar el tema del swap (necesario en el proceso de ordenar). Mnemotecnia: nunca mas de una carta en las</a:t>
            </a:r>
            <a:r>
              <a:rPr lang="es-ES" baseline="0" dirty="0"/>
              <a:t> manos.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F9A223AC-20DA-964B-9543-F60B8CCD931B}" type="slidenum">
              <a:rPr lang="es-ES" smtClean="0"/>
              <a:t>87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82035381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Como</a:t>
            </a:r>
            <a:r>
              <a:rPr lang="es-ES" baseline="0" dirty="0"/>
              <a:t> trasladar instrucciones de la vida diaria a lenguaje de bloques </a:t>
            </a:r>
            <a:r>
              <a:rPr lang="es-ES" baseline="0" dirty="0">
                <a:sym typeface="Wingdings"/>
              </a:rPr>
              <a:t>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9A223AC-20DA-964B-9543-F60B8CCD931B}" type="slidenum">
              <a:rPr kumimoji="0" lang="es-E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sym typeface="Trebuchet MS"/>
              </a:rPr>
              <a:pPr marL="0" marR="0" lvl="0" indent="0" algn="l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88</a:t>
            </a:fld>
            <a:endParaRPr kumimoji="0" lang="es-E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075309435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Llevar vaso de agua para explicar el tema del swap (necesario en el proceso de ordenar). Mnemotecnia: nunca mas de una carta en las</a:t>
            </a:r>
            <a:r>
              <a:rPr lang="es-ES" baseline="0" dirty="0"/>
              <a:t> manos.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F9A223AC-20DA-964B-9543-F60B8CCD931B}" type="slidenum">
              <a:rPr lang="es-ES" smtClean="0"/>
              <a:t>90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00671874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Llevar vaso de agua para explicar el tema del swap (necesario en el proceso de ordenar). Mnemotecnia: nunca mas de una carta en las</a:t>
            </a:r>
            <a:r>
              <a:rPr lang="es-ES" baseline="0" dirty="0"/>
              <a:t> manos.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F9A223AC-20DA-964B-9543-F60B8CCD931B}" type="slidenum">
              <a:rPr lang="es-ES" smtClean="0"/>
              <a:t>91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32268151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Llevar vaso de agua para explicar el tema del swap (necesario en el proceso de ordenar). Mnemotecnia: nunca mas de una carta en las</a:t>
            </a:r>
            <a:r>
              <a:rPr lang="es-ES" baseline="0" dirty="0"/>
              <a:t> manos.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F9A223AC-20DA-964B-9543-F60B8CCD931B}" type="slidenum">
              <a:rPr lang="es-ES" smtClean="0"/>
              <a:t>92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11882226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Llevar vaso de agua para explicar el tema del swap (necesario en el proceso de ordenar). Mnemotecnia: nunca mas de una carta en las</a:t>
            </a:r>
            <a:r>
              <a:rPr lang="es-ES" baseline="0" dirty="0"/>
              <a:t> manos.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F9A223AC-20DA-964B-9543-F60B8CCD931B}" type="slidenum">
              <a:rPr lang="es-ES" smtClean="0"/>
              <a:t>93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31952170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Llevar vaso de agua para explicar el tema del swap (necesario en el proceso de ordenar). Mnemotecnia: nunca mas de una carta en las</a:t>
            </a:r>
            <a:r>
              <a:rPr lang="es-ES" baseline="0" dirty="0"/>
              <a:t> manos.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F9A223AC-20DA-964B-9543-F60B8CCD931B}" type="slidenum">
              <a:rPr lang="es-ES" smtClean="0"/>
              <a:t>94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08163380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Llevar vaso de agua para explicar el tema del swap (necesario en el proceso de ordenar). Mnemotecnia: nunca mas de una carta en las</a:t>
            </a:r>
            <a:r>
              <a:rPr lang="es-ES" baseline="0" dirty="0"/>
              <a:t> manos.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F9A223AC-20DA-964B-9543-F60B8CCD931B}" type="slidenum">
              <a:rPr lang="es-ES" smtClean="0"/>
              <a:t>95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037725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663803280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Llevar vaso de agua para explicar el tema del swap (necesario en el proceso de ordenar). Mnemotecnia: nunca mas de una carta en las</a:t>
            </a:r>
            <a:r>
              <a:rPr lang="es-ES" baseline="0" dirty="0"/>
              <a:t> manos.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F9A223AC-20DA-964B-9543-F60B8CCD931B}" type="slidenum">
              <a:rPr lang="es-ES" smtClean="0"/>
              <a:t>96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51231683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Llevar vaso de agua para explicar el tema del swap (necesario en el proceso de ordenar). Mnemotecnia: nunca mas de una carta en las</a:t>
            </a:r>
            <a:r>
              <a:rPr lang="es-ES" baseline="0" dirty="0"/>
              <a:t> manos.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F9A223AC-20DA-964B-9543-F60B8CCD931B}" type="slidenum">
              <a:rPr lang="es-ES" smtClean="0"/>
              <a:t>97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85232108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Llevar vaso de agua para explicar el tema del swap (necesario en el proceso de ordenar). Mnemotecnia: nunca mas de una carta en las</a:t>
            </a:r>
            <a:r>
              <a:rPr lang="es-ES" baseline="0" dirty="0"/>
              <a:t> manos.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F9A223AC-20DA-964B-9543-F60B8CCD931B}" type="slidenum">
              <a:rPr lang="es-ES" smtClean="0"/>
              <a:t>98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0963847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Llevar vaso de agua para explicar el tema del swap (necesario en el proceso de ordenar). Mnemotecnia: nunca mas de una carta en las</a:t>
            </a:r>
            <a:r>
              <a:rPr lang="es-ES" baseline="0" dirty="0"/>
              <a:t> manos.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F9A223AC-20DA-964B-9543-F60B8CCD931B}" type="slidenum">
              <a:rPr lang="es-ES" smtClean="0"/>
              <a:t>99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93617968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Llevar vaso de agua para explicar el tema del swap (necesario en el proceso de ordenar). Mnemotecnia: nunca mas de una carta en las</a:t>
            </a:r>
            <a:r>
              <a:rPr lang="es-ES" baseline="0" dirty="0"/>
              <a:t> manos.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F9A223AC-20DA-964B-9543-F60B8CCD931B}" type="slidenum">
              <a:rPr lang="es-ES" smtClean="0"/>
              <a:t>100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95622248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Como</a:t>
            </a:r>
            <a:r>
              <a:rPr lang="es-ES" baseline="0" dirty="0"/>
              <a:t> trasladar instrucciones de la vida diaria a lenguaje de bloques </a:t>
            </a:r>
            <a:r>
              <a:rPr lang="es-ES" baseline="0" dirty="0">
                <a:sym typeface="Wingdings"/>
              </a:rPr>
              <a:t>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9A223AC-20DA-964B-9543-F60B8CCD931B}" type="slidenum">
              <a:rPr kumimoji="0" lang="es-E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sym typeface="Trebuchet MS"/>
              </a:rPr>
              <a:pPr marL="0" marR="0" lvl="0" indent="0" algn="l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101</a:t>
            </a:fld>
            <a:endParaRPr kumimoji="0" lang="es-E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4348906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6638032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Estructura de Datos y Algoritmos - TICS311</a:t>
            </a:r>
            <a:endParaRPr lang="es-C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656F1-D7F8-4934-A338-822B23BD5244}" type="slidenum">
              <a:rPr lang="es-CL" smtClean="0"/>
              <a:t>‹#›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741693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Estructura de Datos y Algoritmos - TICS311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656F1-D7F8-4934-A338-822B23BD5244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48681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Estructura de Datos y Algoritmos - TICS311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656F1-D7F8-4934-A338-822B23BD5244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067994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Estructura de Datos y Algoritmos - TICS311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656F1-D7F8-4934-A338-822B23BD5244}" type="slidenum">
              <a:rPr lang="es-CL" smtClean="0"/>
              <a:t>‹#›</a:t>
            </a:fld>
            <a:endParaRPr lang="es-CL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211896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Estructura de Datos y Algoritmos - TICS311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656F1-D7F8-4934-A338-822B23BD5244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84658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Estructura de Datos y Algoritmos - TICS311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656F1-D7F8-4934-A338-822B23BD5244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34283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Estructura de Datos y Algoritmos - TICS311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656F1-D7F8-4934-A338-822B23BD5244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298042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Estructura de Datos y Algoritmos - TICS311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656F1-D7F8-4934-A338-822B23BD5244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476465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Estructura de Datos y Algoritmos - TICS311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656F1-D7F8-4934-A338-822B23BD5244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2383747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0" y="-4571"/>
            <a:ext cx="12192000" cy="7856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38100" dir="2700000" algn="tl" rotWithShape="0">
              <a:schemeClr val="accent1">
                <a:lumMod val="50000"/>
                <a:alpha val="43000"/>
              </a:schemeClr>
            </a:outerShdw>
          </a:effectLst>
        </p:spPr>
        <p:txBody>
          <a:bodyPr>
            <a:normAutofit/>
          </a:bodyPr>
          <a:lstStyle>
            <a:lvl1pPr marL="533400" indent="0">
              <a:defRPr sz="4050" b="0" i="0">
                <a:solidFill>
                  <a:schemeClr val="accent1">
                    <a:lumMod val="75000"/>
                  </a:schemeClr>
                </a:solidFill>
                <a:latin typeface="Avenir Heavy"/>
                <a:cs typeface="Avenir Heavy"/>
              </a:defRPr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02023993"/>
      </p:ext>
    </p:extLst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2708644" y="585979"/>
            <a:ext cx="6774713" cy="90011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6381258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Estructura de Datos y Algoritmos - TICS311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656F1-D7F8-4934-A338-822B23BD5244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418500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2708644" y="585979"/>
            <a:ext cx="6774713" cy="90011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41850841"/>
      </p:ext>
    </p:extLst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33792460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Estructura de Datos y Algoritmos - TICS311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656F1-D7F8-4934-A338-822B23BD5244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90045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Estructura de Datos y Algoritmos - TICS311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656F1-D7F8-4934-A338-822B23BD5244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75432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Estructura de Datos y Algoritmos - TICS311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656F1-D7F8-4934-A338-822B23BD5244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63803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Estructura de Datos y Algoritmos - TICS311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656F1-D7F8-4934-A338-822B23BD5244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60033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Estructura de Datos y Algoritmos - TICS311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656F1-D7F8-4934-A338-822B23BD5244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29959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Estructura de Datos y Algoritmos - TICS311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656F1-D7F8-4934-A338-822B23BD5244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6788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Estructura de Datos y Algoritmos - TICS311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656F1-D7F8-4934-A338-822B23BD5244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67996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r>
              <a:rPr lang="es-CL"/>
              <a:t>Estructura de Datos y Algoritmos - TICS311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EEA656F1-D7F8-4934-A338-822B23BD5244}" type="slidenum">
              <a:rPr lang="es-CL" smtClean="0"/>
              <a:t>‹#›</a:t>
            </a:fld>
            <a:endParaRPr lang="es-CL"/>
          </a:p>
        </p:txBody>
      </p:sp>
      <p:pic>
        <p:nvPicPr>
          <p:cNvPr id="8" name="Picture 2" descr="Resultado de imagen para universidad adolfo ibañez logo">
            <a:extLst>
              <a:ext uri="{FF2B5EF4-FFF2-40B4-BE49-F238E27FC236}">
                <a16:creationId xmlns:a16="http://schemas.microsoft.com/office/drawing/2014/main" id="{08FB0AD3-3F8F-4365-B450-52B78ED7644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8065" y="36371"/>
            <a:ext cx="1533935" cy="573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4512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  <p:sldLayoutId id="2147483702" r:id="rId18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34289" rIns="34289"/>
          <a:lstStyle/>
          <a:p>
            <a:endParaRPr sz="1350"/>
          </a:p>
        </p:txBody>
      </p:sp>
      <p:sp>
        <p:nvSpPr>
          <p:cNvPr id="3" name="Shape 3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3255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/>
          <a:lstStyle/>
          <a:p>
            <a:r>
              <a:t>Title Text</a:t>
            </a:r>
          </a:p>
        </p:txBody>
      </p:sp>
      <p:sp>
        <p:nvSpPr>
          <p:cNvPr id="4" name="Shape 4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hape 5"/>
          <p:cNvSpPr>
            <a:spLocks noGrp="1"/>
          </p:cNvSpPr>
          <p:nvPr>
            <p:ph type="sldNum" sz="quarter" idx="2"/>
          </p:nvPr>
        </p:nvSpPr>
        <p:spPr>
          <a:xfrm>
            <a:off x="11176841" y="6377940"/>
            <a:ext cx="405560" cy="276999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 algn="r">
              <a:defRPr>
                <a:solidFill>
                  <a:srgbClr val="888888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05327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700" r:id="rId3"/>
  </p:sldLayoutIdLst>
  <p:transition spd="med"/>
  <p:txStyles>
    <p:titleStyle>
      <a:lvl1pPr marL="0" marR="0" indent="0" algn="l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7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Arial"/>
        </a:defRPr>
      </a:lvl1pPr>
      <a:lvl2pPr marL="0" marR="0" indent="171450" algn="l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7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Arial"/>
        </a:defRPr>
      </a:lvl2pPr>
      <a:lvl3pPr marL="0" marR="0" indent="342900" algn="l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7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Arial"/>
        </a:defRPr>
      </a:lvl3pPr>
      <a:lvl4pPr marL="0" marR="0" indent="514350" algn="l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7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Arial"/>
        </a:defRPr>
      </a:lvl4pPr>
      <a:lvl5pPr marL="0" marR="0" indent="685800" algn="l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7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Arial"/>
        </a:defRPr>
      </a:lvl5pPr>
      <a:lvl6pPr marL="0" marR="0" indent="857250" algn="l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7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Arial"/>
        </a:defRPr>
      </a:lvl6pPr>
      <a:lvl7pPr marL="0" marR="0" indent="1028700" algn="l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7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Arial"/>
        </a:defRPr>
      </a:lvl7pPr>
      <a:lvl8pPr marL="0" marR="0" indent="1200150" algn="l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7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Arial"/>
        </a:defRPr>
      </a:lvl8pPr>
      <a:lvl9pPr marL="0" marR="0" indent="1371600" algn="l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7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Arial"/>
        </a:defRPr>
      </a:lvl9pPr>
    </p:titleStyle>
    <p:bodyStyle>
      <a:lvl1pPr marL="0" marR="0" indent="0" algn="l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5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Trebuchet MS"/>
        </a:defRPr>
      </a:lvl1pPr>
      <a:lvl2pPr marL="0" marR="0" indent="342900" algn="l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5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Trebuchet MS"/>
        </a:defRPr>
      </a:lvl2pPr>
      <a:lvl3pPr marL="0" marR="0" indent="685800" algn="l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5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Trebuchet MS"/>
        </a:defRPr>
      </a:lvl3pPr>
      <a:lvl4pPr marL="0" marR="0" indent="1028700" algn="l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5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Trebuchet MS"/>
        </a:defRPr>
      </a:lvl4pPr>
      <a:lvl5pPr marL="0" marR="0" indent="1371600" algn="l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5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Trebuchet MS"/>
        </a:defRPr>
      </a:lvl5pPr>
      <a:lvl6pPr marL="0" marR="0" indent="1714500" algn="l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5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Trebuchet MS"/>
        </a:defRPr>
      </a:lvl6pPr>
      <a:lvl7pPr marL="0" marR="0" indent="2057400" algn="l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5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Trebuchet MS"/>
        </a:defRPr>
      </a:lvl7pPr>
      <a:lvl8pPr marL="0" marR="0" indent="2400300" algn="l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5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Trebuchet MS"/>
        </a:defRPr>
      </a:lvl8pPr>
      <a:lvl9pPr marL="0" marR="0" indent="2743200" algn="l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5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Trebuchet MS"/>
        </a:defRPr>
      </a:lvl9pPr>
    </p:bodyStyle>
    <p:otherStyle>
      <a:lvl1pPr marL="0" marR="0" indent="0" algn="r" defTabSz="685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5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1pPr>
      <a:lvl2pPr marL="0" marR="0" indent="171450" algn="r" defTabSz="685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5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2pPr>
      <a:lvl3pPr marL="0" marR="0" indent="342900" algn="r" defTabSz="685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5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3pPr>
      <a:lvl4pPr marL="0" marR="0" indent="514350" algn="r" defTabSz="685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5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4pPr>
      <a:lvl5pPr marL="0" marR="0" indent="685800" algn="r" defTabSz="685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5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5pPr>
      <a:lvl6pPr marL="0" marR="0" indent="857250" algn="r" defTabSz="685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5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6pPr>
      <a:lvl7pPr marL="0" marR="0" indent="1028700" algn="r" defTabSz="685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5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7pPr>
      <a:lvl8pPr marL="0" marR="0" indent="1200150" algn="r" defTabSz="685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5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8pPr>
      <a:lvl9pPr marL="0" marR="0" indent="1371600" algn="r" defTabSz="685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5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0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optal.com/developers/sorting-algorithms/quick-sort" TargetMode="External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18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optal.com/developers/sorting-algorithms/bubble-sort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optal.com/developers/sorting-algorithms/bubble-sort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optal.com/developers/sorting-algorithms/bubble-sort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optal.com/developers/sorting-algorithms/bubble-sort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optal.com/developers/sorting-algorithms/bubble-sort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optal.com/developers/sorting-algorithms/bubble-sort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optal.com/developers/sorting-algorithms/bubble-sort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optal.com/developers/sorting-algorithms/bubble-sort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optal.com/developers/sorting-algorithms/bubble-sort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optal.com/developers/sorting-algorithms/bubble-sort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optal.com/developers/sorting-algorithms/bubble-sort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optal.com/developers/sorting-algorithms/bubble-sort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optal.com/developers/sorting-algorithms/bubble-sort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optal.com/developers/sorting-algorithms/bubble-sort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optal.com/developers/sorting-algorithms/bubble-sort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0.xml"/><Relationship Id="rId4" Type="http://schemas.microsoft.com/office/2007/relationships/hdphoto" Target="../media/hdphoto1.wdp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optal.com/developers/sorting-algorithms/bubble-sort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optal.com/developers/sorting-algorithms/bubble-sort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optal.com/developers/sorting-algorithms/bubble-sort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optal.com/developers/sorting-algorithms/bubble-sort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8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optal.com/developers/sorting-algorithms/bubble-sort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8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optal.com/developers/sorting-algorithms/bubble-sort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8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optal.com/developers/sorting-algorithms/bubble-sort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8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optal.com/developers/sorting-algorithms/bubble-sort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8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optal.com/developers/sorting-algorithms/bubble-sort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8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optal.com/developers/sorting-algorithms/bubble-sort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0.xml"/><Relationship Id="rId4" Type="http://schemas.microsoft.com/office/2007/relationships/hdphoto" Target="../media/hdphoto1.wdp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0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0.xml"/><Relationship Id="rId4" Type="http://schemas.microsoft.com/office/2007/relationships/hdphoto" Target="../media/hdphoto1.wdp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optal.com/developers/sorting-algorithms/selection-sort" TargetMode="Externa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8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optal.com/developers/sorting-algorithms/selection-sort" TargetMode="Externa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8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optal.com/developers/sorting-algorithms/selection-sort" TargetMode="Externa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8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optal.com/developers/sorting-algorithms/selection-sort" TargetMode="Externa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8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optal.com/developers/sorting-algorithms/selection-sort" TargetMode="External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8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optal.com/developers/sorting-algorithms/selection-sort" TargetMode="External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8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optal.com/developers/sorting-algorithms/selection-sort" TargetMode="External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8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optal.com/developers/sorting-algorithms/selection-sort" TargetMode="External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8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optal.com/developers/sorting-algorithms/selection-sort" TargetMode="External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0.xml"/><Relationship Id="rId4" Type="http://schemas.microsoft.com/office/2007/relationships/hdphoto" Target="../media/hdphoto2.wdp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optal.com/developers/sorting-algorithms/selection-sort" TargetMode="External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8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optal.com/developers/sorting-algorithms/insertion-sort" TargetMode="External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8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optal.com/developers/sorting-algorithms/insertion-sort" TargetMode="External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8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optal.com/developers/sorting-algorithms/insertion-sort" TargetMode="External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8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optal.com/developers/sorting-algorithms/insertion-sort" TargetMode="External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8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optal.com/developers/sorting-algorithms/insertion-sort" TargetMode="External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8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optal.com/developers/sorting-algorithms/insertion-sort" TargetMode="External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0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optal.com/developers/sorting-algorithms/insertion-sort" TargetMode="External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8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optal.com/developers/sorting-algorithms/insertion-sort" TargetMode="External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8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optal.com/developers/sorting-algorithms/insertion-sort" TargetMode="External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8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optal.com/developers/sorting-algorithms/insertion-sort" TargetMode="External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8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optal.com/developers/sorting-algorithms/insertion-sort" TargetMode="External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8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optal.com/developers/sorting-algorithms/insertion-sort" TargetMode="External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8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optal.com/developers/sorting-algorithms/insertion-sort" TargetMode="External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8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0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optal.com/developers/sorting-algorithms/merge-sort" TargetMode="External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8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optal.com/developers/sorting-algorithms/merge-sort" TargetMode="External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8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optal.com/developers/sorting-algorithms/merge-sort" TargetMode="External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8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optal.com/developers/sorting-algorithms/merge-sort" TargetMode="External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8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optal.com/developers/sorting-algorithms/merge-sort" TargetMode="External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8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optal.com/developers/sorting-algorithms/merge-sort" TargetMode="External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8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optal.com/developers/sorting-algorithms/merge-sort" TargetMode="External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8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optal.com/developers/sorting-algorithms/merge-sort" TargetMode="External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8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9.png"/><Relationship Id="rId4" Type="http://schemas.microsoft.com/office/2007/relationships/hdphoto" Target="../media/hdphoto3.wdp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optal.com/developers/sorting-algorithms/quick-sort" TargetMode="External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8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optal.com/developers/sorting-algorithms/quick-sort" TargetMode="External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8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optal.com/developers/sorting-algorithms/quick-sort" TargetMode="External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44.png"/><Relationship Id="rId4" Type="http://schemas.openxmlformats.org/officeDocument/2006/relationships/customXml" Target="../ink/ink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optal.com/developers/sorting-algorithms/quick-sort" TargetMode="External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8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optal.com/developers/sorting-algorithms/quick-sort" TargetMode="External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8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optal.com/developers/sorting-algorithms/quick-sort" TargetMode="External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8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optal.com/developers/sorting-algorithms/quick-sort" TargetMode="External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18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optal.com/developers/sorting-algorithms/quick-sort" TargetMode="External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8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optal.com/developers/sorting-algorithms/quick-sort" TargetMode="External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18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optal.com/developers/sorting-algorithms/quick-sort" TargetMode="External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53305F-346E-4733-AE05-DB3727BFF1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L" dirty="0"/>
              <a:t>Algoritmos de ordenamiento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02A22E8-60CF-4BEE-A1E7-E339F7A07D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L" dirty="0"/>
              <a:t>Basados en comparación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68E4546-C58B-4CEE-A31A-ECA0E3EE2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Estructura de Datos y Algoritmos - TICS311</a:t>
            </a:r>
            <a:endParaRPr lang="es-CL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A703CCE-800E-4AF0-B405-BB510DE5D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656F1-D7F8-4934-A338-822B23BD5244}" type="slidenum">
              <a:rPr lang="es-CL" smtClean="0"/>
              <a:t>1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4671629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1 CuadroTexto"/>
          <p:cNvSpPr txBox="1"/>
          <p:nvPr/>
        </p:nvSpPr>
        <p:spPr>
          <a:xfrm>
            <a:off x="1" y="1752538"/>
            <a:ext cx="12191999" cy="18312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algn="ctr" defTabSz="685800" hangingPunct="0"/>
            <a:r>
              <a:rPr lang="es-CL" sz="5700" dirty="0">
                <a:solidFill>
                  <a:schemeClr val="bg1"/>
                </a:solidFill>
                <a:latin typeface="+mj-lt"/>
              </a:rPr>
              <a:t>Para poder usar búsqueda binaria, los </a:t>
            </a:r>
            <a:r>
              <a:rPr lang="es-CL" sz="5700" dirty="0">
                <a:solidFill>
                  <a:srgbClr val="FF0000"/>
                </a:solidFill>
                <a:latin typeface="+mj-lt"/>
              </a:rPr>
              <a:t>datos deben estar ordenados</a:t>
            </a:r>
            <a:endParaRPr lang="es-CL" sz="5700" dirty="0">
              <a:solidFill>
                <a:srgbClr val="FF0000"/>
              </a:solidFill>
              <a:latin typeface="+mj-lt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977280243"/>
      </p:ext>
    </p:extLst>
  </p:cSld>
  <p:clrMapOvr>
    <a:masterClrMapping/>
  </p:clrMapOvr>
  <p:transition spd="slow"/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>
            <a:extLst>
              <a:ext uri="{FF2B5EF4-FFF2-40B4-BE49-F238E27FC236}">
                <a16:creationId xmlns:a16="http://schemas.microsoft.com/office/drawing/2014/main" id="{0163F500-E113-4403-9FF3-A7DC4295A70E}"/>
              </a:ext>
            </a:extLst>
          </p:cNvPr>
          <p:cNvGrpSpPr/>
          <p:nvPr/>
        </p:nvGrpSpPr>
        <p:grpSpPr>
          <a:xfrm>
            <a:off x="1665682" y="2457826"/>
            <a:ext cx="8915400" cy="2076450"/>
            <a:chOff x="1665682" y="2457826"/>
            <a:chExt cx="8915400" cy="2076450"/>
          </a:xfrm>
        </p:grpSpPr>
        <p:sp>
          <p:nvSpPr>
            <p:cNvPr id="3" name="Rectángulo 2"/>
            <p:cNvSpPr/>
            <p:nvPr/>
          </p:nvSpPr>
          <p:spPr>
            <a:xfrm>
              <a:off x="1665682" y="2457826"/>
              <a:ext cx="1352550" cy="2076450"/>
            </a:xfrm>
            <a:prstGeom prst="rect">
              <a:avLst/>
            </a:prstGeom>
            <a:solidFill>
              <a:srgbClr val="80B226"/>
            </a:solidFill>
            <a:ln w="25400" cap="flat">
              <a:noFill/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4289" tIns="34289" rIns="34289" bIns="34289" numCol="1" spcCol="38100" rtlCol="0" anchor="ctr" anchorCtr="0">
              <a:noAutofit/>
            </a:bodyPr>
            <a:lstStyle/>
            <a:p>
              <a:pPr algn="ctr" defTabSz="685800" hangingPunct="0"/>
              <a:r>
                <a:rPr lang="es-ES" sz="7200" dirty="0">
                  <a:solidFill>
                    <a:schemeClr val="bg1"/>
                  </a:solidFill>
                  <a:latin typeface="Avenir Light"/>
                  <a:cs typeface="Avenir Light"/>
                  <a:sym typeface="Trebuchet MS"/>
                </a:rPr>
                <a:t>1</a:t>
              </a:r>
            </a:p>
          </p:txBody>
        </p:sp>
        <p:sp>
          <p:nvSpPr>
            <p:cNvPr id="4" name="Rectángulo 3"/>
            <p:cNvSpPr/>
            <p:nvPr/>
          </p:nvSpPr>
          <p:spPr>
            <a:xfrm>
              <a:off x="3189682" y="2457826"/>
              <a:ext cx="1352550" cy="2076450"/>
            </a:xfrm>
            <a:prstGeom prst="rect">
              <a:avLst/>
            </a:prstGeom>
            <a:solidFill>
              <a:srgbClr val="80B226"/>
            </a:solidFill>
            <a:ln w="25400" cap="flat">
              <a:noFill/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4289" tIns="34289" rIns="34289" bIns="34289" numCol="1" spcCol="38100" rtlCol="0" anchor="ctr" anchorCtr="0">
              <a:noAutofit/>
            </a:bodyPr>
            <a:lstStyle/>
            <a:p>
              <a:pPr algn="ctr" defTabSz="685800" hangingPunct="0"/>
              <a:r>
                <a:rPr lang="es-ES" sz="7200" dirty="0">
                  <a:solidFill>
                    <a:schemeClr val="bg1"/>
                  </a:solidFill>
                  <a:latin typeface="Avenir Light"/>
                  <a:cs typeface="Avenir Light"/>
                  <a:sym typeface="Trebuchet MS"/>
                </a:rPr>
                <a:t>2</a:t>
              </a:r>
            </a:p>
          </p:txBody>
        </p:sp>
        <p:sp>
          <p:nvSpPr>
            <p:cNvPr id="5" name="Rectángulo 4"/>
            <p:cNvSpPr/>
            <p:nvPr/>
          </p:nvSpPr>
          <p:spPr>
            <a:xfrm>
              <a:off x="4675582" y="2457826"/>
              <a:ext cx="1352550" cy="2076450"/>
            </a:xfrm>
            <a:prstGeom prst="rect">
              <a:avLst/>
            </a:prstGeom>
            <a:solidFill>
              <a:srgbClr val="80B226"/>
            </a:solidFill>
            <a:ln w="25400" cap="flat">
              <a:noFill/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4289" tIns="34289" rIns="34289" bIns="34289" numCol="1" spcCol="38100" rtlCol="0" anchor="ctr" anchorCtr="0">
              <a:noAutofit/>
            </a:bodyPr>
            <a:lstStyle/>
            <a:p>
              <a:pPr algn="ctr" defTabSz="685800" hangingPunct="0"/>
              <a:r>
                <a:rPr lang="es-ES" sz="7200" dirty="0">
                  <a:solidFill>
                    <a:schemeClr val="bg1"/>
                  </a:solidFill>
                  <a:latin typeface="Avenir Light"/>
                  <a:cs typeface="Avenir Light"/>
                  <a:sym typeface="Trebuchet MS"/>
                </a:rPr>
                <a:t>3</a:t>
              </a:r>
            </a:p>
          </p:txBody>
        </p:sp>
        <p:sp>
          <p:nvSpPr>
            <p:cNvPr id="6" name="Rectángulo 5"/>
            <p:cNvSpPr/>
            <p:nvPr/>
          </p:nvSpPr>
          <p:spPr>
            <a:xfrm>
              <a:off x="6199582" y="2457826"/>
              <a:ext cx="1352550" cy="2076450"/>
            </a:xfrm>
            <a:prstGeom prst="rect">
              <a:avLst/>
            </a:prstGeom>
            <a:solidFill>
              <a:srgbClr val="80B226"/>
            </a:solidFill>
            <a:ln w="25400" cap="flat">
              <a:noFill/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4289" tIns="34289" rIns="34289" bIns="34289" numCol="1" spcCol="38100" rtlCol="0" anchor="ctr" anchorCtr="0">
              <a:noAutofit/>
            </a:bodyPr>
            <a:lstStyle/>
            <a:p>
              <a:pPr algn="ctr" defTabSz="685800" hangingPunct="0"/>
              <a:r>
                <a:rPr lang="es-ES" sz="7200" dirty="0">
                  <a:solidFill>
                    <a:schemeClr val="bg1"/>
                  </a:solidFill>
                  <a:latin typeface="Avenir Light"/>
                  <a:cs typeface="Avenir Light"/>
                  <a:sym typeface="Trebuchet MS"/>
                </a:rPr>
                <a:t>4</a:t>
              </a:r>
            </a:p>
          </p:txBody>
        </p:sp>
        <p:sp>
          <p:nvSpPr>
            <p:cNvPr id="7" name="Rectángulo 6"/>
            <p:cNvSpPr/>
            <p:nvPr/>
          </p:nvSpPr>
          <p:spPr>
            <a:xfrm>
              <a:off x="7704532" y="2457826"/>
              <a:ext cx="1352550" cy="2076450"/>
            </a:xfrm>
            <a:prstGeom prst="rect">
              <a:avLst/>
            </a:prstGeom>
            <a:solidFill>
              <a:srgbClr val="80B226"/>
            </a:solidFill>
            <a:ln w="25400" cap="flat">
              <a:noFill/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4289" tIns="34289" rIns="34289" bIns="34289" numCol="1" spcCol="38100" rtlCol="0" anchor="ctr" anchorCtr="0">
              <a:noAutofit/>
            </a:bodyPr>
            <a:lstStyle/>
            <a:p>
              <a:pPr algn="ctr" defTabSz="685800" hangingPunct="0"/>
              <a:r>
                <a:rPr lang="es-ES" sz="7200" dirty="0">
                  <a:solidFill>
                    <a:schemeClr val="bg1"/>
                  </a:solidFill>
                  <a:latin typeface="Avenir Light"/>
                  <a:cs typeface="Avenir Light"/>
                  <a:sym typeface="Trebuchet MS"/>
                </a:rPr>
                <a:t>5</a:t>
              </a:r>
            </a:p>
          </p:txBody>
        </p:sp>
        <p:sp>
          <p:nvSpPr>
            <p:cNvPr id="8" name="Rectángulo 7"/>
            <p:cNvSpPr/>
            <p:nvPr/>
          </p:nvSpPr>
          <p:spPr>
            <a:xfrm>
              <a:off x="9228532" y="2457826"/>
              <a:ext cx="1352550" cy="2076450"/>
            </a:xfrm>
            <a:prstGeom prst="rect">
              <a:avLst/>
            </a:prstGeom>
            <a:solidFill>
              <a:srgbClr val="80B226"/>
            </a:solidFill>
            <a:ln w="25400" cap="flat">
              <a:noFill/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4289" tIns="34289" rIns="34289" bIns="34289" numCol="1" spcCol="38100" rtlCol="0" anchor="ctr" anchorCtr="0">
              <a:noAutofit/>
            </a:bodyPr>
            <a:lstStyle/>
            <a:p>
              <a:pPr algn="ctr" defTabSz="685800" hangingPunct="0"/>
              <a:r>
                <a:rPr lang="es-ES" sz="7200" dirty="0">
                  <a:solidFill>
                    <a:schemeClr val="bg1"/>
                  </a:solidFill>
                  <a:latin typeface="Avenir Light"/>
                  <a:cs typeface="Avenir Light"/>
                  <a:sym typeface="Trebuchet MS"/>
                </a:rPr>
                <a:t>6</a:t>
              </a:r>
            </a:p>
          </p:txBody>
        </p:sp>
      </p:grp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0" y="-88813"/>
            <a:ext cx="12192000" cy="954107"/>
          </a:xfr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defTabSz="685800" hangingPunct="0"/>
            <a:r>
              <a:rPr lang="en-US" sz="5700" kern="0" dirty="0">
                <a:solidFill>
                  <a:srgbClr val="FFFFFF"/>
                </a:solidFill>
                <a:latin typeface="Arial"/>
                <a:ea typeface="+mn-ea"/>
                <a:cs typeface="+mn-cs"/>
              </a:rPr>
              <a:t>Quick Sort</a:t>
            </a:r>
          </a:p>
        </p:txBody>
      </p:sp>
      <p:sp>
        <p:nvSpPr>
          <p:cNvPr id="13" name="CuadroTexto 1"/>
          <p:cNvSpPr txBox="1"/>
          <p:nvPr/>
        </p:nvSpPr>
        <p:spPr>
          <a:xfrm>
            <a:off x="381000" y="6381565"/>
            <a:ext cx="11239500" cy="3231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algn="ctr"/>
            <a:r>
              <a:rPr lang="es-CL" sz="1600" dirty="0">
                <a:hlinkClick r:id="rId3"/>
              </a:rPr>
              <a:t>https://www.toptal.com/developers/sorting-algorithms/quick-sort</a:t>
            </a:r>
            <a:endParaRPr lang="es-ES" sz="1500" dirty="0">
              <a:solidFill>
                <a:srgbClr val="26A3E6"/>
              </a:solidFill>
              <a:latin typeface="Menlo Regular"/>
              <a:cs typeface="Menlo Regular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061220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533400" y="726261"/>
            <a:ext cx="11239500" cy="584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algn="ctr" defTabSz="685800" hangingPunct="0"/>
            <a:r>
              <a:rPr lang="es-ES" sz="3300" kern="0" dirty="0">
                <a:solidFill>
                  <a:srgbClr val="FFFFFF"/>
                </a:solidFill>
                <a:latin typeface="Trebuchet MS"/>
                <a:sym typeface="Trebuchet MS"/>
              </a:rPr>
              <a:t>¿Cuántas comparaciones para N elementos?</a:t>
            </a:r>
          </a:p>
        </p:txBody>
      </p:sp>
      <p:sp>
        <p:nvSpPr>
          <p:cNvPr id="3" name="1 CuadroTexto"/>
          <p:cNvSpPr txBox="1"/>
          <p:nvPr/>
        </p:nvSpPr>
        <p:spPr>
          <a:xfrm>
            <a:off x="1" y="-18679"/>
            <a:ext cx="12191999" cy="95410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algn="ctr" defTabSz="685800" hangingPunct="0"/>
            <a:r>
              <a:rPr lang="es-CL" sz="5700" kern="0" dirty="0">
                <a:solidFill>
                  <a:srgbClr val="FFFFFF"/>
                </a:solidFill>
                <a:latin typeface="Arial"/>
                <a:sym typeface="Trebuchet MS"/>
              </a:rPr>
              <a:t>Quick </a:t>
            </a:r>
            <a:r>
              <a:rPr lang="es-CL" sz="5700" kern="0" dirty="0" err="1">
                <a:solidFill>
                  <a:srgbClr val="FFFFFF"/>
                </a:solidFill>
                <a:latin typeface="Arial"/>
                <a:sym typeface="Trebuchet MS"/>
              </a:rPr>
              <a:t>Sort</a:t>
            </a:r>
            <a:endParaRPr lang="es-CL" sz="5700" kern="0" dirty="0">
              <a:solidFill>
                <a:srgbClr val="FFFFFF"/>
              </a:solidFill>
              <a:latin typeface="Arial"/>
              <a:sym typeface="Trebuchet MS"/>
            </a:endParaRPr>
          </a:p>
        </p:txBody>
      </p:sp>
      <p:cxnSp>
        <p:nvCxnSpPr>
          <p:cNvPr id="14" name="Conector recto 13"/>
          <p:cNvCxnSpPr/>
          <p:nvPr/>
        </p:nvCxnSpPr>
        <p:spPr>
          <a:xfrm>
            <a:off x="2819400" y="2095500"/>
            <a:ext cx="781050" cy="0"/>
          </a:xfrm>
          <a:prstGeom prst="line">
            <a:avLst/>
          </a:prstGeom>
          <a:noFill/>
          <a:ln w="25400" cap="flat">
            <a:solidFill>
              <a:schemeClr val="bg1"/>
            </a:solidFill>
            <a:prstDash val="dash"/>
            <a:round/>
          </a:ln>
          <a:effectLst>
            <a:outerShdw blurRad="38100" dist="19999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0" name="Marcador de contenido 49">
            <a:extLst>
              <a:ext uri="{FF2B5EF4-FFF2-40B4-BE49-F238E27FC236}">
                <a16:creationId xmlns:a16="http://schemas.microsoft.com/office/drawing/2014/main" id="{79755994-D97B-4CE0-9E5C-82D45B9835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s-CL" dirty="0"/>
          </a:p>
          <a:p>
            <a:endParaRPr lang="es-CL" dirty="0"/>
          </a:p>
          <a:p>
            <a:pPr marL="36900" indent="0" algn="ctr">
              <a:buNone/>
            </a:pPr>
            <a:endParaRPr lang="es-CL" sz="4800" dirty="0"/>
          </a:p>
          <a:p>
            <a:pPr marL="36900" indent="0" algn="ctr">
              <a:buNone/>
            </a:pPr>
            <a:r>
              <a:rPr lang="es-CL" sz="4800" dirty="0"/>
              <a:t>TAREA (</a:t>
            </a:r>
            <a:r>
              <a:rPr lang="es-CL" sz="4800" dirty="0">
                <a:solidFill>
                  <a:schemeClr val="tx1">
                    <a:lumMod val="50000"/>
                  </a:schemeClr>
                </a:solidFill>
              </a:rPr>
              <a:t>no evaluada como tarea</a:t>
            </a:r>
            <a:r>
              <a:rPr lang="es-CL" sz="4800" dirty="0"/>
              <a:t>)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5148212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1 CuadroTexto"/>
          <p:cNvSpPr txBox="1"/>
          <p:nvPr/>
        </p:nvSpPr>
        <p:spPr>
          <a:xfrm>
            <a:off x="1" y="2191121"/>
            <a:ext cx="12191999" cy="95410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algn="ctr" defTabSz="685800" hangingPunct="0"/>
            <a:r>
              <a:rPr lang="es-CL" sz="5700" dirty="0">
                <a:solidFill>
                  <a:schemeClr val="bg1"/>
                </a:solidFill>
                <a:latin typeface="+mj-lt"/>
              </a:rPr>
              <a:t>Algoritmos de ordenamiento</a:t>
            </a:r>
            <a:endParaRPr lang="es-CL" sz="5700" dirty="0">
              <a:solidFill>
                <a:schemeClr val="bg1"/>
              </a:solidFill>
              <a:latin typeface="+mj-lt"/>
              <a:sym typeface="Trebuchet MS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00" y="3505200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941504"/>
      </p:ext>
    </p:extLst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ECDFF446-43AE-4957-BC78-FE6DDA0D7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F9F7FED-0083-4A62-B9F3-9AA6A0884E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9119" y="1732449"/>
            <a:ext cx="10353762" cy="4058751"/>
          </a:xfrm>
        </p:spPr>
        <p:txBody>
          <a:bodyPr/>
          <a:lstStyle/>
          <a:p>
            <a:endParaRPr lang="es-CL" dirty="0"/>
          </a:p>
          <a:p>
            <a:r>
              <a:rPr lang="es-CL" dirty="0" err="1"/>
              <a:t>Bubble</a:t>
            </a:r>
            <a:r>
              <a:rPr lang="es-CL" dirty="0"/>
              <a:t> </a:t>
            </a:r>
            <a:r>
              <a:rPr lang="es-CL" dirty="0" err="1"/>
              <a:t>sort</a:t>
            </a:r>
            <a:endParaRPr lang="es-CL" dirty="0"/>
          </a:p>
          <a:p>
            <a:r>
              <a:rPr lang="es-CL" dirty="0" err="1"/>
              <a:t>Selection</a:t>
            </a:r>
            <a:r>
              <a:rPr lang="es-CL" dirty="0"/>
              <a:t> </a:t>
            </a:r>
            <a:r>
              <a:rPr lang="es-CL" dirty="0" err="1"/>
              <a:t>sort</a:t>
            </a:r>
            <a:endParaRPr lang="es-CL" dirty="0"/>
          </a:p>
          <a:p>
            <a:r>
              <a:rPr lang="es-CL" dirty="0" err="1"/>
              <a:t>Insertion</a:t>
            </a:r>
            <a:r>
              <a:rPr lang="es-CL" dirty="0"/>
              <a:t> </a:t>
            </a:r>
            <a:r>
              <a:rPr lang="es-CL" dirty="0" err="1"/>
              <a:t>sort</a:t>
            </a:r>
            <a:endParaRPr lang="es-CL" dirty="0"/>
          </a:p>
          <a:p>
            <a:r>
              <a:rPr lang="es-CL" dirty="0" err="1"/>
              <a:t>Merge</a:t>
            </a:r>
            <a:r>
              <a:rPr lang="es-CL" dirty="0"/>
              <a:t> </a:t>
            </a:r>
            <a:r>
              <a:rPr lang="es-CL" dirty="0" err="1"/>
              <a:t>sort</a:t>
            </a:r>
            <a:endParaRPr lang="es-CL" dirty="0"/>
          </a:p>
          <a:p>
            <a:r>
              <a:rPr lang="es-CL" dirty="0"/>
              <a:t>Quick </a:t>
            </a:r>
            <a:r>
              <a:rPr lang="es-CL" dirty="0" err="1"/>
              <a:t>sort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7721844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1E52E836-0021-4F4F-83A5-45B878E38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err="1"/>
              <a:t>Bubble</a:t>
            </a:r>
            <a:r>
              <a:rPr lang="es-CL" dirty="0"/>
              <a:t> </a:t>
            </a:r>
            <a:r>
              <a:rPr lang="es-CL" dirty="0" err="1"/>
              <a:t>sort</a:t>
            </a:r>
            <a:endParaRPr lang="es-CL" dirty="0"/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96A5D56A-997F-4F42-AC0F-1C9F33BEC3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354BAED-B5C1-41B8-8691-BA588CE80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Estructura de Datos y Algoritmos - TICS311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40AF0ED-936D-49C5-835C-81C363A3E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656F1-D7F8-4934-A338-822B23BD5244}" type="slidenum">
              <a:rPr lang="es-CL" smtClean="0"/>
              <a:t>13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915806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1665682" y="2457826"/>
            <a:ext cx="1352550" cy="2076450"/>
          </a:xfrm>
          <a:prstGeom prst="rect">
            <a:avLst/>
          </a:prstGeom>
          <a:solidFill>
            <a:srgbClr val="26A3E6"/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ctr" anchorCtr="0">
            <a:noAutofit/>
          </a:bodyPr>
          <a:lstStyle/>
          <a:p>
            <a:pPr algn="ctr" defTabSz="685800" hangingPunct="0"/>
            <a:r>
              <a:rPr lang="es-ES" sz="7200">
                <a:solidFill>
                  <a:schemeClr val="bg1"/>
                </a:solidFill>
                <a:latin typeface="Avenir Light"/>
                <a:cs typeface="Avenir Light"/>
                <a:sym typeface="Trebuchet MS"/>
              </a:rPr>
              <a:t>5</a:t>
            </a:r>
          </a:p>
        </p:txBody>
      </p:sp>
      <p:sp>
        <p:nvSpPr>
          <p:cNvPr id="4" name="Rectángulo 3"/>
          <p:cNvSpPr/>
          <p:nvPr/>
        </p:nvSpPr>
        <p:spPr>
          <a:xfrm>
            <a:off x="3189682" y="2457826"/>
            <a:ext cx="1352550" cy="2076450"/>
          </a:xfrm>
          <a:prstGeom prst="rect">
            <a:avLst/>
          </a:prstGeom>
          <a:solidFill>
            <a:srgbClr val="26A3E6"/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ctr" anchorCtr="0">
            <a:noAutofit/>
          </a:bodyPr>
          <a:lstStyle/>
          <a:p>
            <a:pPr algn="ctr" defTabSz="685800" hangingPunct="0"/>
            <a:r>
              <a:rPr lang="es-ES" sz="7200">
                <a:solidFill>
                  <a:schemeClr val="bg1"/>
                </a:solidFill>
                <a:latin typeface="Avenir Light"/>
                <a:cs typeface="Avenir Light"/>
                <a:sym typeface="Trebuchet MS"/>
              </a:rPr>
              <a:t>2</a:t>
            </a:r>
          </a:p>
        </p:txBody>
      </p:sp>
      <p:sp>
        <p:nvSpPr>
          <p:cNvPr id="5" name="Rectángulo 4"/>
          <p:cNvSpPr/>
          <p:nvPr/>
        </p:nvSpPr>
        <p:spPr>
          <a:xfrm>
            <a:off x="4675582" y="2457826"/>
            <a:ext cx="1352550" cy="2076450"/>
          </a:xfrm>
          <a:prstGeom prst="rect">
            <a:avLst/>
          </a:prstGeom>
          <a:solidFill>
            <a:srgbClr val="26A3E6"/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ctr" anchorCtr="0">
            <a:noAutofit/>
          </a:bodyPr>
          <a:lstStyle/>
          <a:p>
            <a:pPr algn="ctr" defTabSz="685800" hangingPunct="0"/>
            <a:r>
              <a:rPr lang="es-ES" sz="7200">
                <a:solidFill>
                  <a:schemeClr val="bg1"/>
                </a:solidFill>
                <a:latin typeface="Avenir Light"/>
                <a:cs typeface="Avenir Light"/>
                <a:sym typeface="Trebuchet MS"/>
              </a:rPr>
              <a:t>4</a:t>
            </a:r>
          </a:p>
        </p:txBody>
      </p:sp>
      <p:sp>
        <p:nvSpPr>
          <p:cNvPr id="6" name="Rectángulo 5"/>
          <p:cNvSpPr/>
          <p:nvPr/>
        </p:nvSpPr>
        <p:spPr>
          <a:xfrm>
            <a:off x="6199582" y="2457826"/>
            <a:ext cx="1352550" cy="2076450"/>
          </a:xfrm>
          <a:prstGeom prst="rect">
            <a:avLst/>
          </a:prstGeom>
          <a:solidFill>
            <a:srgbClr val="26A3E6"/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ctr" anchorCtr="0">
            <a:noAutofit/>
          </a:bodyPr>
          <a:lstStyle/>
          <a:p>
            <a:pPr algn="ctr" defTabSz="685800" hangingPunct="0"/>
            <a:r>
              <a:rPr lang="es-ES" sz="7200">
                <a:solidFill>
                  <a:schemeClr val="bg1"/>
                </a:solidFill>
                <a:latin typeface="Avenir Light"/>
                <a:cs typeface="Avenir Light"/>
                <a:sym typeface="Trebuchet MS"/>
              </a:rPr>
              <a:t>6</a:t>
            </a:r>
          </a:p>
        </p:txBody>
      </p:sp>
      <p:sp>
        <p:nvSpPr>
          <p:cNvPr id="7" name="Rectángulo 6"/>
          <p:cNvSpPr/>
          <p:nvPr/>
        </p:nvSpPr>
        <p:spPr>
          <a:xfrm>
            <a:off x="7704532" y="2457826"/>
            <a:ext cx="1352550" cy="2076450"/>
          </a:xfrm>
          <a:prstGeom prst="rect">
            <a:avLst/>
          </a:prstGeom>
          <a:solidFill>
            <a:srgbClr val="26A3E6"/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ctr" anchorCtr="0">
            <a:noAutofit/>
          </a:bodyPr>
          <a:lstStyle/>
          <a:p>
            <a:pPr algn="ctr" defTabSz="685800" hangingPunct="0"/>
            <a:r>
              <a:rPr lang="es-ES" sz="7200">
                <a:solidFill>
                  <a:schemeClr val="bg1"/>
                </a:solidFill>
                <a:latin typeface="Avenir Light"/>
                <a:cs typeface="Avenir Light"/>
                <a:sym typeface="Trebuchet MS"/>
              </a:rPr>
              <a:t>1</a:t>
            </a:r>
          </a:p>
        </p:txBody>
      </p:sp>
      <p:sp>
        <p:nvSpPr>
          <p:cNvPr id="8" name="Rectángulo 7"/>
          <p:cNvSpPr/>
          <p:nvPr/>
        </p:nvSpPr>
        <p:spPr>
          <a:xfrm>
            <a:off x="9228532" y="2457826"/>
            <a:ext cx="1352550" cy="2076450"/>
          </a:xfrm>
          <a:prstGeom prst="rect">
            <a:avLst/>
          </a:prstGeom>
          <a:solidFill>
            <a:srgbClr val="26A3E6"/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ctr" anchorCtr="0">
            <a:noAutofit/>
          </a:bodyPr>
          <a:lstStyle/>
          <a:p>
            <a:pPr algn="ctr" defTabSz="685800" hangingPunct="0"/>
            <a:r>
              <a:rPr lang="es-ES" sz="7200">
                <a:solidFill>
                  <a:schemeClr val="bg1"/>
                </a:solidFill>
                <a:latin typeface="Avenir Light"/>
                <a:cs typeface="Avenir Light"/>
                <a:sym typeface="Trebuchet MS"/>
              </a:rPr>
              <a:t>3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0" y="-88813"/>
            <a:ext cx="12192000" cy="954107"/>
          </a:xfr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defTabSz="685800" hangingPunct="0"/>
            <a:r>
              <a:rPr lang="en-US" sz="5700" kern="0" dirty="0">
                <a:solidFill>
                  <a:srgbClr val="FFFFFF"/>
                </a:solidFill>
                <a:latin typeface="Arial"/>
                <a:ea typeface="+mn-ea"/>
                <a:cs typeface="+mn-cs"/>
              </a:rPr>
              <a:t>Bubble Sort</a:t>
            </a:r>
          </a:p>
        </p:txBody>
      </p:sp>
      <p:sp>
        <p:nvSpPr>
          <p:cNvPr id="13" name="CuadroTexto 1"/>
          <p:cNvSpPr txBox="1"/>
          <p:nvPr/>
        </p:nvSpPr>
        <p:spPr>
          <a:xfrm>
            <a:off x="381000" y="6381565"/>
            <a:ext cx="11239500" cy="3231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algn="ctr"/>
            <a:r>
              <a:rPr lang="es-CL" sz="1600" dirty="0">
                <a:hlinkClick r:id="rId3"/>
              </a:rPr>
              <a:t>https://www.toptal.com/developers/sorting-algorithms/bubble-sort</a:t>
            </a:r>
            <a:endParaRPr lang="es-ES" sz="1500" dirty="0">
              <a:solidFill>
                <a:srgbClr val="26A3E6"/>
              </a:solidFill>
              <a:latin typeface="Menlo Regular"/>
              <a:cs typeface="Menlo Regular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4071685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1665682" y="2457826"/>
            <a:ext cx="1352550" cy="2076450"/>
          </a:xfrm>
          <a:prstGeom prst="rect">
            <a:avLst/>
          </a:prstGeom>
          <a:solidFill>
            <a:srgbClr val="FF6600"/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ctr" anchorCtr="0">
            <a:noAutofit/>
          </a:bodyPr>
          <a:lstStyle/>
          <a:p>
            <a:pPr algn="ctr" defTabSz="685800" hangingPunct="0"/>
            <a:r>
              <a:rPr lang="es-ES" sz="7200">
                <a:solidFill>
                  <a:schemeClr val="bg1"/>
                </a:solidFill>
                <a:latin typeface="Avenir Light"/>
                <a:cs typeface="Avenir Light"/>
                <a:sym typeface="Trebuchet MS"/>
              </a:rPr>
              <a:t>5</a:t>
            </a:r>
          </a:p>
        </p:txBody>
      </p:sp>
      <p:sp>
        <p:nvSpPr>
          <p:cNvPr id="4" name="Rectángulo 3"/>
          <p:cNvSpPr/>
          <p:nvPr/>
        </p:nvSpPr>
        <p:spPr>
          <a:xfrm>
            <a:off x="3189682" y="2457826"/>
            <a:ext cx="1352550" cy="2076450"/>
          </a:xfrm>
          <a:prstGeom prst="rect">
            <a:avLst/>
          </a:prstGeom>
          <a:solidFill>
            <a:srgbClr val="FF6600"/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ctr" anchorCtr="0">
            <a:noAutofit/>
          </a:bodyPr>
          <a:lstStyle/>
          <a:p>
            <a:pPr algn="ctr" defTabSz="685800" hangingPunct="0"/>
            <a:r>
              <a:rPr lang="es-ES" sz="7200">
                <a:solidFill>
                  <a:schemeClr val="bg1"/>
                </a:solidFill>
                <a:latin typeface="Avenir Light"/>
                <a:cs typeface="Avenir Light"/>
                <a:sym typeface="Trebuchet MS"/>
              </a:rPr>
              <a:t>2</a:t>
            </a:r>
          </a:p>
        </p:txBody>
      </p:sp>
      <p:sp>
        <p:nvSpPr>
          <p:cNvPr id="5" name="Rectángulo 4"/>
          <p:cNvSpPr/>
          <p:nvPr/>
        </p:nvSpPr>
        <p:spPr>
          <a:xfrm>
            <a:off x="4675582" y="2457826"/>
            <a:ext cx="1352550" cy="2076450"/>
          </a:xfrm>
          <a:prstGeom prst="rect">
            <a:avLst/>
          </a:prstGeom>
          <a:solidFill>
            <a:srgbClr val="26A3E6"/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ctr" anchorCtr="0">
            <a:noAutofit/>
          </a:bodyPr>
          <a:lstStyle/>
          <a:p>
            <a:pPr algn="ctr" defTabSz="685800" hangingPunct="0"/>
            <a:r>
              <a:rPr lang="es-ES" sz="7200">
                <a:solidFill>
                  <a:schemeClr val="bg1"/>
                </a:solidFill>
                <a:latin typeface="Avenir Light"/>
                <a:cs typeface="Avenir Light"/>
                <a:sym typeface="Trebuchet MS"/>
              </a:rPr>
              <a:t>4</a:t>
            </a:r>
          </a:p>
        </p:txBody>
      </p:sp>
      <p:sp>
        <p:nvSpPr>
          <p:cNvPr id="6" name="Rectángulo 5"/>
          <p:cNvSpPr/>
          <p:nvPr/>
        </p:nvSpPr>
        <p:spPr>
          <a:xfrm>
            <a:off x="6199582" y="2457826"/>
            <a:ext cx="1352550" cy="2076450"/>
          </a:xfrm>
          <a:prstGeom prst="rect">
            <a:avLst/>
          </a:prstGeom>
          <a:solidFill>
            <a:srgbClr val="26A3E6"/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ctr" anchorCtr="0">
            <a:noAutofit/>
          </a:bodyPr>
          <a:lstStyle/>
          <a:p>
            <a:pPr algn="ctr" defTabSz="685800" hangingPunct="0"/>
            <a:r>
              <a:rPr lang="es-ES" sz="7200">
                <a:solidFill>
                  <a:schemeClr val="bg1"/>
                </a:solidFill>
                <a:latin typeface="Avenir Light"/>
                <a:cs typeface="Avenir Light"/>
                <a:sym typeface="Trebuchet MS"/>
              </a:rPr>
              <a:t>6</a:t>
            </a:r>
          </a:p>
        </p:txBody>
      </p:sp>
      <p:sp>
        <p:nvSpPr>
          <p:cNvPr id="7" name="Rectángulo 6"/>
          <p:cNvSpPr/>
          <p:nvPr/>
        </p:nvSpPr>
        <p:spPr>
          <a:xfrm>
            <a:off x="7704532" y="2457826"/>
            <a:ext cx="1352550" cy="2076450"/>
          </a:xfrm>
          <a:prstGeom prst="rect">
            <a:avLst/>
          </a:prstGeom>
          <a:solidFill>
            <a:srgbClr val="26A3E6"/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ctr" anchorCtr="0">
            <a:noAutofit/>
          </a:bodyPr>
          <a:lstStyle/>
          <a:p>
            <a:pPr algn="ctr" defTabSz="685800" hangingPunct="0"/>
            <a:r>
              <a:rPr lang="es-ES" sz="7200">
                <a:solidFill>
                  <a:schemeClr val="bg1"/>
                </a:solidFill>
                <a:latin typeface="Avenir Light"/>
                <a:cs typeface="Avenir Light"/>
                <a:sym typeface="Trebuchet MS"/>
              </a:rPr>
              <a:t>1</a:t>
            </a:r>
          </a:p>
        </p:txBody>
      </p:sp>
      <p:sp>
        <p:nvSpPr>
          <p:cNvPr id="8" name="Rectángulo 7"/>
          <p:cNvSpPr/>
          <p:nvPr/>
        </p:nvSpPr>
        <p:spPr>
          <a:xfrm>
            <a:off x="9228532" y="2457826"/>
            <a:ext cx="1352550" cy="2076450"/>
          </a:xfrm>
          <a:prstGeom prst="rect">
            <a:avLst/>
          </a:prstGeom>
          <a:solidFill>
            <a:srgbClr val="26A3E6"/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ctr" anchorCtr="0">
            <a:noAutofit/>
          </a:bodyPr>
          <a:lstStyle/>
          <a:p>
            <a:pPr algn="ctr" defTabSz="685800" hangingPunct="0"/>
            <a:r>
              <a:rPr lang="es-ES" sz="7200">
                <a:solidFill>
                  <a:schemeClr val="bg1"/>
                </a:solidFill>
                <a:latin typeface="Avenir Light"/>
                <a:cs typeface="Avenir Light"/>
                <a:sym typeface="Trebuchet MS"/>
              </a:rPr>
              <a:t>3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0" y="-88813"/>
            <a:ext cx="12192000" cy="954107"/>
          </a:xfr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defTabSz="685800" hangingPunct="0"/>
            <a:r>
              <a:rPr lang="en-US" sz="5700" kern="0" dirty="0">
                <a:solidFill>
                  <a:srgbClr val="FFFFFF"/>
                </a:solidFill>
                <a:latin typeface="Arial"/>
                <a:ea typeface="+mn-ea"/>
                <a:cs typeface="+mn-cs"/>
              </a:rPr>
              <a:t>Bubble Sort</a:t>
            </a:r>
          </a:p>
        </p:txBody>
      </p:sp>
      <p:sp>
        <p:nvSpPr>
          <p:cNvPr id="13" name="CuadroTexto 1"/>
          <p:cNvSpPr txBox="1"/>
          <p:nvPr/>
        </p:nvSpPr>
        <p:spPr>
          <a:xfrm>
            <a:off x="381000" y="6381565"/>
            <a:ext cx="11239500" cy="3231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algn="ctr"/>
            <a:r>
              <a:rPr lang="es-CL" sz="1600" dirty="0">
                <a:hlinkClick r:id="rId3"/>
              </a:rPr>
              <a:t>https://www.toptal.com/developers/sorting-algorithms/bubble-sort</a:t>
            </a:r>
            <a:endParaRPr lang="es-ES" sz="1500" dirty="0">
              <a:solidFill>
                <a:srgbClr val="26A3E6"/>
              </a:solidFill>
              <a:latin typeface="Menlo Regular"/>
              <a:cs typeface="Menlo Regular"/>
              <a:sym typeface="Trebuchet MS"/>
            </a:endParaRPr>
          </a:p>
        </p:txBody>
      </p:sp>
      <p:sp>
        <p:nvSpPr>
          <p:cNvPr id="17" name="Double Bracket 16"/>
          <p:cNvSpPr/>
          <p:nvPr/>
        </p:nvSpPr>
        <p:spPr>
          <a:xfrm>
            <a:off x="1575819" y="2203523"/>
            <a:ext cx="3029738" cy="2539655"/>
          </a:xfrm>
          <a:prstGeom prst="bracketPair">
            <a:avLst>
              <a:gd name="adj" fmla="val 7108"/>
            </a:avLst>
          </a:prstGeom>
          <a:noFill/>
          <a:ln w="25400" cap="flat">
            <a:solidFill>
              <a:srgbClr val="4F81BD"/>
            </a:solidFill>
            <a:prstDash val="dash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8579" tIns="34289" rIns="68579" bIns="34289" numCol="1" spcCol="38100" rtlCol="0" anchor="t">
            <a:noAutofit/>
          </a:bodyPr>
          <a:lstStyle/>
          <a:p>
            <a:pPr defTabSz="685800" latinLnBrk="1" hangingPunct="0"/>
            <a:endParaRPr lang="en-US" sz="135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7521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1665682" y="2457826"/>
            <a:ext cx="1352550" cy="2076450"/>
          </a:xfrm>
          <a:prstGeom prst="rect">
            <a:avLst/>
          </a:prstGeom>
          <a:solidFill>
            <a:srgbClr val="FF6600"/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ctr" anchorCtr="0">
            <a:noAutofit/>
          </a:bodyPr>
          <a:lstStyle/>
          <a:p>
            <a:pPr algn="ctr" defTabSz="685800" hangingPunct="0"/>
            <a:r>
              <a:rPr lang="es-ES" sz="7200" dirty="0">
                <a:solidFill>
                  <a:schemeClr val="bg1"/>
                </a:solidFill>
                <a:latin typeface="Avenir Light"/>
                <a:cs typeface="Avenir Light"/>
                <a:sym typeface="Trebuchet MS"/>
              </a:rPr>
              <a:t>2</a:t>
            </a:r>
          </a:p>
        </p:txBody>
      </p:sp>
      <p:sp>
        <p:nvSpPr>
          <p:cNvPr id="4" name="Rectángulo 3"/>
          <p:cNvSpPr/>
          <p:nvPr/>
        </p:nvSpPr>
        <p:spPr>
          <a:xfrm>
            <a:off x="3189682" y="2457826"/>
            <a:ext cx="1352550" cy="2076450"/>
          </a:xfrm>
          <a:prstGeom prst="rect">
            <a:avLst/>
          </a:prstGeom>
          <a:solidFill>
            <a:srgbClr val="FF6600"/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ctr" anchorCtr="0">
            <a:noAutofit/>
          </a:bodyPr>
          <a:lstStyle/>
          <a:p>
            <a:pPr algn="ctr" defTabSz="685800" hangingPunct="0"/>
            <a:r>
              <a:rPr lang="es-ES" sz="7200" dirty="0">
                <a:solidFill>
                  <a:schemeClr val="bg1"/>
                </a:solidFill>
                <a:latin typeface="Avenir Light"/>
                <a:cs typeface="Avenir Light"/>
                <a:sym typeface="Trebuchet MS"/>
              </a:rPr>
              <a:t>5</a:t>
            </a:r>
          </a:p>
        </p:txBody>
      </p:sp>
      <p:sp>
        <p:nvSpPr>
          <p:cNvPr id="5" name="Rectángulo 4"/>
          <p:cNvSpPr/>
          <p:nvPr/>
        </p:nvSpPr>
        <p:spPr>
          <a:xfrm>
            <a:off x="4675582" y="2457826"/>
            <a:ext cx="1352550" cy="2076450"/>
          </a:xfrm>
          <a:prstGeom prst="rect">
            <a:avLst/>
          </a:prstGeom>
          <a:solidFill>
            <a:srgbClr val="26A3E6"/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ctr" anchorCtr="0">
            <a:noAutofit/>
          </a:bodyPr>
          <a:lstStyle/>
          <a:p>
            <a:pPr algn="ctr" defTabSz="685800" hangingPunct="0"/>
            <a:r>
              <a:rPr lang="es-ES" sz="7200">
                <a:solidFill>
                  <a:schemeClr val="bg1"/>
                </a:solidFill>
                <a:latin typeface="Avenir Light"/>
                <a:cs typeface="Avenir Light"/>
                <a:sym typeface="Trebuchet MS"/>
              </a:rPr>
              <a:t>4</a:t>
            </a:r>
          </a:p>
        </p:txBody>
      </p:sp>
      <p:sp>
        <p:nvSpPr>
          <p:cNvPr id="6" name="Rectángulo 5"/>
          <p:cNvSpPr/>
          <p:nvPr/>
        </p:nvSpPr>
        <p:spPr>
          <a:xfrm>
            <a:off x="6199582" y="2457826"/>
            <a:ext cx="1352550" cy="2076450"/>
          </a:xfrm>
          <a:prstGeom prst="rect">
            <a:avLst/>
          </a:prstGeom>
          <a:solidFill>
            <a:srgbClr val="26A3E6"/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ctr" anchorCtr="0">
            <a:noAutofit/>
          </a:bodyPr>
          <a:lstStyle/>
          <a:p>
            <a:pPr algn="ctr" defTabSz="685800" hangingPunct="0"/>
            <a:r>
              <a:rPr lang="es-ES" sz="7200">
                <a:solidFill>
                  <a:schemeClr val="bg1"/>
                </a:solidFill>
                <a:latin typeface="Avenir Light"/>
                <a:cs typeface="Avenir Light"/>
                <a:sym typeface="Trebuchet MS"/>
              </a:rPr>
              <a:t>6</a:t>
            </a:r>
          </a:p>
        </p:txBody>
      </p:sp>
      <p:sp>
        <p:nvSpPr>
          <p:cNvPr id="7" name="Rectángulo 6"/>
          <p:cNvSpPr/>
          <p:nvPr/>
        </p:nvSpPr>
        <p:spPr>
          <a:xfrm>
            <a:off x="7704532" y="2457826"/>
            <a:ext cx="1352550" cy="2076450"/>
          </a:xfrm>
          <a:prstGeom prst="rect">
            <a:avLst/>
          </a:prstGeom>
          <a:solidFill>
            <a:srgbClr val="26A3E6"/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ctr" anchorCtr="0">
            <a:noAutofit/>
          </a:bodyPr>
          <a:lstStyle/>
          <a:p>
            <a:pPr algn="ctr" defTabSz="685800" hangingPunct="0"/>
            <a:r>
              <a:rPr lang="es-ES" sz="7200">
                <a:solidFill>
                  <a:schemeClr val="bg1"/>
                </a:solidFill>
                <a:latin typeface="Avenir Light"/>
                <a:cs typeface="Avenir Light"/>
                <a:sym typeface="Trebuchet MS"/>
              </a:rPr>
              <a:t>1</a:t>
            </a:r>
          </a:p>
        </p:txBody>
      </p:sp>
      <p:sp>
        <p:nvSpPr>
          <p:cNvPr id="8" name="Rectángulo 7"/>
          <p:cNvSpPr/>
          <p:nvPr/>
        </p:nvSpPr>
        <p:spPr>
          <a:xfrm>
            <a:off x="9228532" y="2457826"/>
            <a:ext cx="1352550" cy="2076450"/>
          </a:xfrm>
          <a:prstGeom prst="rect">
            <a:avLst/>
          </a:prstGeom>
          <a:solidFill>
            <a:srgbClr val="26A3E6"/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ctr" anchorCtr="0">
            <a:noAutofit/>
          </a:bodyPr>
          <a:lstStyle/>
          <a:p>
            <a:pPr algn="ctr" defTabSz="685800" hangingPunct="0"/>
            <a:r>
              <a:rPr lang="es-ES" sz="7200">
                <a:solidFill>
                  <a:schemeClr val="bg1"/>
                </a:solidFill>
                <a:latin typeface="Avenir Light"/>
                <a:cs typeface="Avenir Light"/>
                <a:sym typeface="Trebuchet MS"/>
              </a:rPr>
              <a:t>3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0" y="-88813"/>
            <a:ext cx="12192000" cy="954107"/>
          </a:xfr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defTabSz="685800" hangingPunct="0"/>
            <a:r>
              <a:rPr lang="en-US" sz="5700" kern="0" dirty="0">
                <a:solidFill>
                  <a:srgbClr val="FFFFFF"/>
                </a:solidFill>
                <a:latin typeface="Arial"/>
                <a:ea typeface="+mn-ea"/>
                <a:cs typeface="+mn-cs"/>
              </a:rPr>
              <a:t>Bubble Sort</a:t>
            </a:r>
          </a:p>
        </p:txBody>
      </p:sp>
      <p:sp>
        <p:nvSpPr>
          <p:cNvPr id="13" name="CuadroTexto 1"/>
          <p:cNvSpPr txBox="1"/>
          <p:nvPr/>
        </p:nvSpPr>
        <p:spPr>
          <a:xfrm>
            <a:off x="381000" y="6381565"/>
            <a:ext cx="11239500" cy="3231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algn="ctr"/>
            <a:r>
              <a:rPr lang="es-CL" sz="1600" dirty="0">
                <a:hlinkClick r:id="rId3"/>
              </a:rPr>
              <a:t>https://www.toptal.com/developers/sorting-algorithms/bubble-sort</a:t>
            </a:r>
            <a:endParaRPr lang="es-ES" sz="1500" dirty="0">
              <a:solidFill>
                <a:srgbClr val="26A3E6"/>
              </a:solidFill>
              <a:latin typeface="Menlo Regular"/>
              <a:cs typeface="Menlo Regular"/>
              <a:sym typeface="Trebuchet MS"/>
            </a:endParaRPr>
          </a:p>
        </p:txBody>
      </p:sp>
      <p:sp>
        <p:nvSpPr>
          <p:cNvPr id="17" name="Double Bracket 16"/>
          <p:cNvSpPr/>
          <p:nvPr/>
        </p:nvSpPr>
        <p:spPr>
          <a:xfrm>
            <a:off x="1575819" y="2203523"/>
            <a:ext cx="3029738" cy="2539655"/>
          </a:xfrm>
          <a:prstGeom prst="bracketPair">
            <a:avLst>
              <a:gd name="adj" fmla="val 7108"/>
            </a:avLst>
          </a:prstGeom>
          <a:noFill/>
          <a:ln w="25400" cap="flat">
            <a:solidFill>
              <a:srgbClr val="4F81BD"/>
            </a:solidFill>
            <a:prstDash val="dash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8579" tIns="34289" rIns="68579" bIns="34289" numCol="1" spcCol="38100" rtlCol="0" anchor="t">
            <a:noAutofit/>
          </a:bodyPr>
          <a:lstStyle/>
          <a:p>
            <a:pPr defTabSz="685800" latinLnBrk="1" hangingPunct="0"/>
            <a:endParaRPr lang="en-US" sz="135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9841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1665682" y="2457826"/>
            <a:ext cx="1352550" cy="2076450"/>
          </a:xfrm>
          <a:prstGeom prst="rect">
            <a:avLst/>
          </a:prstGeom>
          <a:solidFill>
            <a:srgbClr val="26A3E6"/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ctr" anchorCtr="0">
            <a:noAutofit/>
          </a:bodyPr>
          <a:lstStyle/>
          <a:p>
            <a:pPr algn="ctr" defTabSz="685800" hangingPunct="0"/>
            <a:r>
              <a:rPr lang="es-ES" sz="7200" dirty="0">
                <a:solidFill>
                  <a:schemeClr val="bg1"/>
                </a:solidFill>
                <a:latin typeface="Avenir Light"/>
                <a:cs typeface="Avenir Light"/>
                <a:sym typeface="Trebuchet MS"/>
              </a:rPr>
              <a:t>2</a:t>
            </a:r>
          </a:p>
        </p:txBody>
      </p:sp>
      <p:sp>
        <p:nvSpPr>
          <p:cNvPr id="4" name="Rectángulo 3"/>
          <p:cNvSpPr/>
          <p:nvPr/>
        </p:nvSpPr>
        <p:spPr>
          <a:xfrm>
            <a:off x="3189682" y="2457826"/>
            <a:ext cx="1352550" cy="2076450"/>
          </a:xfrm>
          <a:prstGeom prst="rect">
            <a:avLst/>
          </a:prstGeom>
          <a:solidFill>
            <a:srgbClr val="FF6600"/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ctr" anchorCtr="0">
            <a:noAutofit/>
          </a:bodyPr>
          <a:lstStyle/>
          <a:p>
            <a:pPr algn="ctr" defTabSz="685800" hangingPunct="0"/>
            <a:r>
              <a:rPr lang="es-ES" sz="7200" dirty="0">
                <a:solidFill>
                  <a:schemeClr val="bg1"/>
                </a:solidFill>
                <a:latin typeface="Avenir Light"/>
                <a:cs typeface="Avenir Light"/>
                <a:sym typeface="Trebuchet MS"/>
              </a:rPr>
              <a:t>5</a:t>
            </a:r>
          </a:p>
        </p:txBody>
      </p:sp>
      <p:sp>
        <p:nvSpPr>
          <p:cNvPr id="5" name="Rectángulo 4"/>
          <p:cNvSpPr/>
          <p:nvPr/>
        </p:nvSpPr>
        <p:spPr>
          <a:xfrm>
            <a:off x="4675582" y="2457826"/>
            <a:ext cx="1352550" cy="2076450"/>
          </a:xfrm>
          <a:prstGeom prst="rect">
            <a:avLst/>
          </a:prstGeom>
          <a:solidFill>
            <a:srgbClr val="FF6600"/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ctr" anchorCtr="0">
            <a:noAutofit/>
          </a:bodyPr>
          <a:lstStyle/>
          <a:p>
            <a:pPr algn="ctr" defTabSz="685800" hangingPunct="0"/>
            <a:r>
              <a:rPr lang="es-ES" sz="7200">
                <a:solidFill>
                  <a:schemeClr val="bg1"/>
                </a:solidFill>
                <a:latin typeface="Avenir Light"/>
                <a:cs typeface="Avenir Light"/>
                <a:sym typeface="Trebuchet MS"/>
              </a:rPr>
              <a:t>4</a:t>
            </a:r>
          </a:p>
        </p:txBody>
      </p:sp>
      <p:sp>
        <p:nvSpPr>
          <p:cNvPr id="6" name="Rectángulo 5"/>
          <p:cNvSpPr/>
          <p:nvPr/>
        </p:nvSpPr>
        <p:spPr>
          <a:xfrm>
            <a:off x="6199582" y="2457826"/>
            <a:ext cx="1352550" cy="2076450"/>
          </a:xfrm>
          <a:prstGeom prst="rect">
            <a:avLst/>
          </a:prstGeom>
          <a:solidFill>
            <a:srgbClr val="26A3E6"/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ctr" anchorCtr="0">
            <a:noAutofit/>
          </a:bodyPr>
          <a:lstStyle/>
          <a:p>
            <a:pPr algn="ctr" defTabSz="685800" hangingPunct="0"/>
            <a:r>
              <a:rPr lang="es-ES" sz="7200">
                <a:solidFill>
                  <a:schemeClr val="bg1"/>
                </a:solidFill>
                <a:latin typeface="Avenir Light"/>
                <a:cs typeface="Avenir Light"/>
                <a:sym typeface="Trebuchet MS"/>
              </a:rPr>
              <a:t>6</a:t>
            </a:r>
          </a:p>
        </p:txBody>
      </p:sp>
      <p:sp>
        <p:nvSpPr>
          <p:cNvPr id="7" name="Rectángulo 6"/>
          <p:cNvSpPr/>
          <p:nvPr/>
        </p:nvSpPr>
        <p:spPr>
          <a:xfrm>
            <a:off x="7704532" y="2457826"/>
            <a:ext cx="1352550" cy="2076450"/>
          </a:xfrm>
          <a:prstGeom prst="rect">
            <a:avLst/>
          </a:prstGeom>
          <a:solidFill>
            <a:srgbClr val="26A3E6"/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ctr" anchorCtr="0">
            <a:noAutofit/>
          </a:bodyPr>
          <a:lstStyle/>
          <a:p>
            <a:pPr algn="ctr" defTabSz="685800" hangingPunct="0"/>
            <a:r>
              <a:rPr lang="es-ES" sz="7200">
                <a:solidFill>
                  <a:schemeClr val="bg1"/>
                </a:solidFill>
                <a:latin typeface="Avenir Light"/>
                <a:cs typeface="Avenir Light"/>
                <a:sym typeface="Trebuchet MS"/>
              </a:rPr>
              <a:t>1</a:t>
            </a:r>
          </a:p>
        </p:txBody>
      </p:sp>
      <p:sp>
        <p:nvSpPr>
          <p:cNvPr id="8" name="Rectángulo 7"/>
          <p:cNvSpPr/>
          <p:nvPr/>
        </p:nvSpPr>
        <p:spPr>
          <a:xfrm>
            <a:off x="9228532" y="2457826"/>
            <a:ext cx="1352550" cy="2076450"/>
          </a:xfrm>
          <a:prstGeom prst="rect">
            <a:avLst/>
          </a:prstGeom>
          <a:solidFill>
            <a:srgbClr val="26A3E6"/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ctr" anchorCtr="0">
            <a:noAutofit/>
          </a:bodyPr>
          <a:lstStyle/>
          <a:p>
            <a:pPr algn="ctr" defTabSz="685800" hangingPunct="0"/>
            <a:r>
              <a:rPr lang="es-ES" sz="7200">
                <a:solidFill>
                  <a:schemeClr val="bg1"/>
                </a:solidFill>
                <a:latin typeface="Avenir Light"/>
                <a:cs typeface="Avenir Light"/>
                <a:sym typeface="Trebuchet MS"/>
              </a:rPr>
              <a:t>3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0" y="-88813"/>
            <a:ext cx="12192000" cy="954107"/>
          </a:xfr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defTabSz="685800" hangingPunct="0"/>
            <a:r>
              <a:rPr lang="en-US" sz="5700" kern="0" dirty="0">
                <a:solidFill>
                  <a:srgbClr val="FFFFFF"/>
                </a:solidFill>
                <a:latin typeface="Arial"/>
                <a:ea typeface="+mn-ea"/>
                <a:cs typeface="+mn-cs"/>
              </a:rPr>
              <a:t>Bubble Sort</a:t>
            </a:r>
          </a:p>
        </p:txBody>
      </p:sp>
      <p:sp>
        <p:nvSpPr>
          <p:cNvPr id="13" name="CuadroTexto 1"/>
          <p:cNvSpPr txBox="1"/>
          <p:nvPr/>
        </p:nvSpPr>
        <p:spPr>
          <a:xfrm>
            <a:off x="381000" y="6381565"/>
            <a:ext cx="11239500" cy="3231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algn="ctr"/>
            <a:r>
              <a:rPr lang="es-CL" sz="1600" dirty="0">
                <a:hlinkClick r:id="rId3"/>
              </a:rPr>
              <a:t>https://www.toptal.com/developers/sorting-algorithms/bubble-sort</a:t>
            </a:r>
            <a:endParaRPr lang="es-ES" sz="1500" dirty="0">
              <a:solidFill>
                <a:srgbClr val="26A3E6"/>
              </a:solidFill>
              <a:latin typeface="Menlo Regular"/>
              <a:cs typeface="Menlo Regular"/>
              <a:sym typeface="Trebuchet MS"/>
            </a:endParaRPr>
          </a:p>
        </p:txBody>
      </p:sp>
      <p:sp>
        <p:nvSpPr>
          <p:cNvPr id="17" name="Double Bracket 16"/>
          <p:cNvSpPr/>
          <p:nvPr/>
        </p:nvSpPr>
        <p:spPr>
          <a:xfrm>
            <a:off x="3093644" y="2226223"/>
            <a:ext cx="3029738" cy="2539655"/>
          </a:xfrm>
          <a:prstGeom prst="bracketPair">
            <a:avLst>
              <a:gd name="adj" fmla="val 7108"/>
            </a:avLst>
          </a:prstGeom>
          <a:noFill/>
          <a:ln w="25400" cap="flat">
            <a:solidFill>
              <a:srgbClr val="4F81BD"/>
            </a:solidFill>
            <a:prstDash val="dash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8579" tIns="34289" rIns="68579" bIns="34289" numCol="1" spcCol="38100" rtlCol="0" anchor="t">
            <a:noAutofit/>
          </a:bodyPr>
          <a:lstStyle/>
          <a:p>
            <a:pPr defTabSz="685800" latinLnBrk="1" hangingPunct="0"/>
            <a:endParaRPr lang="en-US" sz="135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7081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1665682" y="2457826"/>
            <a:ext cx="1352550" cy="2076450"/>
          </a:xfrm>
          <a:prstGeom prst="rect">
            <a:avLst/>
          </a:prstGeom>
          <a:solidFill>
            <a:srgbClr val="26A3E6"/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ctr" anchorCtr="0">
            <a:noAutofit/>
          </a:bodyPr>
          <a:lstStyle/>
          <a:p>
            <a:pPr algn="ctr" defTabSz="685800" hangingPunct="0"/>
            <a:r>
              <a:rPr lang="es-ES" sz="7200" dirty="0">
                <a:solidFill>
                  <a:schemeClr val="bg1"/>
                </a:solidFill>
                <a:latin typeface="Avenir Light"/>
                <a:cs typeface="Avenir Light"/>
                <a:sym typeface="Trebuchet MS"/>
              </a:rPr>
              <a:t>2</a:t>
            </a:r>
          </a:p>
        </p:txBody>
      </p:sp>
      <p:sp>
        <p:nvSpPr>
          <p:cNvPr id="4" name="Rectángulo 3"/>
          <p:cNvSpPr/>
          <p:nvPr/>
        </p:nvSpPr>
        <p:spPr>
          <a:xfrm>
            <a:off x="3189682" y="2457826"/>
            <a:ext cx="1352550" cy="2076450"/>
          </a:xfrm>
          <a:prstGeom prst="rect">
            <a:avLst/>
          </a:prstGeom>
          <a:solidFill>
            <a:srgbClr val="FF6600"/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ctr" anchorCtr="0">
            <a:noAutofit/>
          </a:bodyPr>
          <a:lstStyle/>
          <a:p>
            <a:pPr algn="ctr" defTabSz="685800" hangingPunct="0"/>
            <a:r>
              <a:rPr lang="es-ES" sz="7200" dirty="0">
                <a:solidFill>
                  <a:schemeClr val="bg1"/>
                </a:solidFill>
                <a:latin typeface="Avenir Light"/>
                <a:cs typeface="Avenir Light"/>
                <a:sym typeface="Trebuchet MS"/>
              </a:rPr>
              <a:t>4</a:t>
            </a:r>
          </a:p>
        </p:txBody>
      </p:sp>
      <p:sp>
        <p:nvSpPr>
          <p:cNvPr id="5" name="Rectángulo 4"/>
          <p:cNvSpPr/>
          <p:nvPr/>
        </p:nvSpPr>
        <p:spPr>
          <a:xfrm>
            <a:off x="4675582" y="2457826"/>
            <a:ext cx="1352550" cy="2076450"/>
          </a:xfrm>
          <a:prstGeom prst="rect">
            <a:avLst/>
          </a:prstGeom>
          <a:solidFill>
            <a:srgbClr val="FF6600"/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ctr" anchorCtr="0">
            <a:noAutofit/>
          </a:bodyPr>
          <a:lstStyle/>
          <a:p>
            <a:pPr algn="ctr" defTabSz="685800" hangingPunct="0"/>
            <a:r>
              <a:rPr lang="es-ES" sz="7200" dirty="0">
                <a:solidFill>
                  <a:schemeClr val="bg1"/>
                </a:solidFill>
                <a:latin typeface="Avenir Light"/>
                <a:cs typeface="Avenir Light"/>
                <a:sym typeface="Trebuchet MS"/>
              </a:rPr>
              <a:t>5</a:t>
            </a:r>
          </a:p>
        </p:txBody>
      </p:sp>
      <p:sp>
        <p:nvSpPr>
          <p:cNvPr id="6" name="Rectángulo 5"/>
          <p:cNvSpPr/>
          <p:nvPr/>
        </p:nvSpPr>
        <p:spPr>
          <a:xfrm>
            <a:off x="6199582" y="2457826"/>
            <a:ext cx="1352550" cy="2076450"/>
          </a:xfrm>
          <a:prstGeom prst="rect">
            <a:avLst/>
          </a:prstGeom>
          <a:solidFill>
            <a:srgbClr val="26A3E6"/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ctr" anchorCtr="0">
            <a:noAutofit/>
          </a:bodyPr>
          <a:lstStyle/>
          <a:p>
            <a:pPr algn="ctr" defTabSz="685800" hangingPunct="0"/>
            <a:r>
              <a:rPr lang="es-ES" sz="7200">
                <a:solidFill>
                  <a:schemeClr val="bg1"/>
                </a:solidFill>
                <a:latin typeface="Avenir Light"/>
                <a:cs typeface="Avenir Light"/>
                <a:sym typeface="Trebuchet MS"/>
              </a:rPr>
              <a:t>6</a:t>
            </a:r>
          </a:p>
        </p:txBody>
      </p:sp>
      <p:sp>
        <p:nvSpPr>
          <p:cNvPr id="7" name="Rectángulo 6"/>
          <p:cNvSpPr/>
          <p:nvPr/>
        </p:nvSpPr>
        <p:spPr>
          <a:xfrm>
            <a:off x="7704532" y="2457826"/>
            <a:ext cx="1352550" cy="2076450"/>
          </a:xfrm>
          <a:prstGeom prst="rect">
            <a:avLst/>
          </a:prstGeom>
          <a:solidFill>
            <a:srgbClr val="26A3E6"/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ctr" anchorCtr="0">
            <a:noAutofit/>
          </a:bodyPr>
          <a:lstStyle/>
          <a:p>
            <a:pPr algn="ctr" defTabSz="685800" hangingPunct="0"/>
            <a:r>
              <a:rPr lang="es-ES" sz="7200">
                <a:solidFill>
                  <a:schemeClr val="bg1"/>
                </a:solidFill>
                <a:latin typeface="Avenir Light"/>
                <a:cs typeface="Avenir Light"/>
                <a:sym typeface="Trebuchet MS"/>
              </a:rPr>
              <a:t>1</a:t>
            </a:r>
          </a:p>
        </p:txBody>
      </p:sp>
      <p:sp>
        <p:nvSpPr>
          <p:cNvPr id="8" name="Rectángulo 7"/>
          <p:cNvSpPr/>
          <p:nvPr/>
        </p:nvSpPr>
        <p:spPr>
          <a:xfrm>
            <a:off x="9228532" y="2457826"/>
            <a:ext cx="1352550" cy="2076450"/>
          </a:xfrm>
          <a:prstGeom prst="rect">
            <a:avLst/>
          </a:prstGeom>
          <a:solidFill>
            <a:srgbClr val="26A3E6"/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ctr" anchorCtr="0">
            <a:noAutofit/>
          </a:bodyPr>
          <a:lstStyle/>
          <a:p>
            <a:pPr algn="ctr" defTabSz="685800" hangingPunct="0"/>
            <a:r>
              <a:rPr lang="es-ES" sz="7200">
                <a:solidFill>
                  <a:schemeClr val="bg1"/>
                </a:solidFill>
                <a:latin typeface="Avenir Light"/>
                <a:cs typeface="Avenir Light"/>
                <a:sym typeface="Trebuchet MS"/>
              </a:rPr>
              <a:t>3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0" y="-88813"/>
            <a:ext cx="12192000" cy="954107"/>
          </a:xfr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defTabSz="685800" hangingPunct="0"/>
            <a:r>
              <a:rPr lang="en-US" sz="5700" kern="0" dirty="0">
                <a:solidFill>
                  <a:srgbClr val="FFFFFF"/>
                </a:solidFill>
                <a:latin typeface="Arial"/>
                <a:ea typeface="+mn-ea"/>
                <a:cs typeface="+mn-cs"/>
              </a:rPr>
              <a:t>Bubble Sort</a:t>
            </a:r>
          </a:p>
        </p:txBody>
      </p:sp>
      <p:sp>
        <p:nvSpPr>
          <p:cNvPr id="13" name="CuadroTexto 1"/>
          <p:cNvSpPr txBox="1"/>
          <p:nvPr/>
        </p:nvSpPr>
        <p:spPr>
          <a:xfrm>
            <a:off x="381000" y="6389259"/>
            <a:ext cx="11239500" cy="30777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algn="ctr"/>
            <a:r>
              <a:rPr lang="es-ES" sz="1500" dirty="0" err="1">
                <a:solidFill>
                  <a:srgbClr val="26A3E6"/>
                </a:solidFill>
                <a:latin typeface="Menlo Regular"/>
                <a:cs typeface="Menlo Regular"/>
              </a:rPr>
              <a:t>https</a:t>
            </a:r>
            <a:r>
              <a:rPr lang="es-ES" sz="1500" dirty="0">
                <a:solidFill>
                  <a:srgbClr val="26A3E6"/>
                </a:solidFill>
                <a:latin typeface="Menlo Regular"/>
                <a:cs typeface="Menlo Regular"/>
              </a:rPr>
              <a:t>://</a:t>
            </a:r>
            <a:r>
              <a:rPr lang="es-ES" sz="1500" dirty="0" err="1">
                <a:solidFill>
                  <a:srgbClr val="26A3E6"/>
                </a:solidFill>
                <a:latin typeface="Menlo Regular"/>
                <a:cs typeface="Menlo Regular"/>
              </a:rPr>
              <a:t>www.toptal.com</a:t>
            </a:r>
            <a:r>
              <a:rPr lang="es-ES" sz="1500" dirty="0">
                <a:solidFill>
                  <a:srgbClr val="26A3E6"/>
                </a:solidFill>
                <a:latin typeface="Menlo Regular"/>
                <a:cs typeface="Menlo Regular"/>
              </a:rPr>
              <a:t>/</a:t>
            </a:r>
            <a:r>
              <a:rPr lang="es-ES" sz="1500" dirty="0" err="1">
                <a:solidFill>
                  <a:srgbClr val="26A3E6"/>
                </a:solidFill>
                <a:latin typeface="Menlo Regular"/>
                <a:cs typeface="Menlo Regular"/>
              </a:rPr>
              <a:t>developers</a:t>
            </a:r>
            <a:r>
              <a:rPr lang="es-ES" sz="1500" dirty="0">
                <a:solidFill>
                  <a:srgbClr val="26A3E6"/>
                </a:solidFill>
                <a:latin typeface="Menlo Regular"/>
                <a:cs typeface="Menlo Regular"/>
              </a:rPr>
              <a:t>/</a:t>
            </a:r>
            <a:r>
              <a:rPr lang="es-ES" sz="1500" dirty="0" err="1">
                <a:solidFill>
                  <a:srgbClr val="26A3E6"/>
                </a:solidFill>
                <a:latin typeface="Menlo Regular"/>
                <a:cs typeface="Menlo Regular"/>
              </a:rPr>
              <a:t>sorting-algorithms</a:t>
            </a:r>
            <a:r>
              <a:rPr lang="es-ES" sz="1500" dirty="0">
                <a:solidFill>
                  <a:srgbClr val="26A3E6"/>
                </a:solidFill>
                <a:latin typeface="Menlo Regular"/>
                <a:cs typeface="Menlo Regular"/>
              </a:rPr>
              <a:t>/</a:t>
            </a:r>
            <a:r>
              <a:rPr lang="es-ES" sz="1500" dirty="0" err="1">
                <a:solidFill>
                  <a:srgbClr val="26A3E6"/>
                </a:solidFill>
                <a:latin typeface="Menlo Regular"/>
                <a:cs typeface="Menlo Regular"/>
              </a:rPr>
              <a:t>selection-sort</a:t>
            </a:r>
            <a:endParaRPr lang="es-ES" sz="1500" dirty="0">
              <a:solidFill>
                <a:srgbClr val="26A3E6"/>
              </a:solidFill>
              <a:latin typeface="Menlo Regular"/>
              <a:cs typeface="Menlo Regular"/>
              <a:sym typeface="Trebuchet MS"/>
            </a:endParaRPr>
          </a:p>
        </p:txBody>
      </p:sp>
      <p:sp>
        <p:nvSpPr>
          <p:cNvPr id="17" name="Double Bracket 16"/>
          <p:cNvSpPr/>
          <p:nvPr/>
        </p:nvSpPr>
        <p:spPr>
          <a:xfrm>
            <a:off x="3093644" y="2226223"/>
            <a:ext cx="3029738" cy="2539655"/>
          </a:xfrm>
          <a:prstGeom prst="bracketPair">
            <a:avLst>
              <a:gd name="adj" fmla="val 7108"/>
            </a:avLst>
          </a:prstGeom>
          <a:noFill/>
          <a:ln w="25400" cap="flat">
            <a:solidFill>
              <a:srgbClr val="4F81BD"/>
            </a:solidFill>
            <a:prstDash val="dash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8579" tIns="34289" rIns="68579" bIns="34289" numCol="1" spcCol="38100" rtlCol="0" anchor="t">
            <a:noAutofit/>
          </a:bodyPr>
          <a:lstStyle/>
          <a:p>
            <a:pPr defTabSz="685800" latinLnBrk="1" hangingPunct="0"/>
            <a:endParaRPr lang="en-US" sz="135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5507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1665682" y="2457826"/>
            <a:ext cx="1352550" cy="2076450"/>
          </a:xfrm>
          <a:prstGeom prst="rect">
            <a:avLst/>
          </a:prstGeom>
          <a:solidFill>
            <a:srgbClr val="26A3E6"/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ctr" anchorCtr="0">
            <a:noAutofit/>
          </a:bodyPr>
          <a:lstStyle/>
          <a:p>
            <a:pPr algn="ctr" defTabSz="685800" hangingPunct="0"/>
            <a:r>
              <a:rPr lang="es-ES" sz="7200" dirty="0">
                <a:solidFill>
                  <a:schemeClr val="bg1"/>
                </a:solidFill>
                <a:latin typeface="Avenir Light"/>
                <a:cs typeface="Avenir Light"/>
                <a:sym typeface="Trebuchet MS"/>
              </a:rPr>
              <a:t>2</a:t>
            </a:r>
          </a:p>
        </p:txBody>
      </p:sp>
      <p:sp>
        <p:nvSpPr>
          <p:cNvPr id="4" name="Rectángulo 3"/>
          <p:cNvSpPr/>
          <p:nvPr/>
        </p:nvSpPr>
        <p:spPr>
          <a:xfrm>
            <a:off x="3189682" y="2457826"/>
            <a:ext cx="1352550" cy="2076450"/>
          </a:xfrm>
          <a:prstGeom prst="rect">
            <a:avLst/>
          </a:prstGeom>
          <a:solidFill>
            <a:srgbClr val="26A3E6"/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ctr" anchorCtr="0">
            <a:noAutofit/>
          </a:bodyPr>
          <a:lstStyle/>
          <a:p>
            <a:pPr algn="ctr" defTabSz="685800" hangingPunct="0"/>
            <a:r>
              <a:rPr lang="es-ES" sz="7200" dirty="0">
                <a:solidFill>
                  <a:schemeClr val="bg1"/>
                </a:solidFill>
                <a:latin typeface="Avenir Light"/>
                <a:cs typeface="Avenir Light"/>
                <a:sym typeface="Trebuchet MS"/>
              </a:rPr>
              <a:t>4</a:t>
            </a:r>
          </a:p>
        </p:txBody>
      </p:sp>
      <p:sp>
        <p:nvSpPr>
          <p:cNvPr id="5" name="Rectángulo 4"/>
          <p:cNvSpPr/>
          <p:nvPr/>
        </p:nvSpPr>
        <p:spPr>
          <a:xfrm>
            <a:off x="4675582" y="2457826"/>
            <a:ext cx="1352550" cy="2076450"/>
          </a:xfrm>
          <a:prstGeom prst="rect">
            <a:avLst/>
          </a:prstGeom>
          <a:solidFill>
            <a:srgbClr val="FF6600"/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ctr" anchorCtr="0">
            <a:noAutofit/>
          </a:bodyPr>
          <a:lstStyle/>
          <a:p>
            <a:pPr algn="ctr" defTabSz="685800" hangingPunct="0"/>
            <a:r>
              <a:rPr lang="es-ES" sz="7200" dirty="0">
                <a:solidFill>
                  <a:schemeClr val="bg1"/>
                </a:solidFill>
                <a:latin typeface="Avenir Light"/>
                <a:cs typeface="Avenir Light"/>
                <a:sym typeface="Trebuchet MS"/>
              </a:rPr>
              <a:t>5</a:t>
            </a:r>
          </a:p>
        </p:txBody>
      </p:sp>
      <p:sp>
        <p:nvSpPr>
          <p:cNvPr id="6" name="Rectángulo 5"/>
          <p:cNvSpPr/>
          <p:nvPr/>
        </p:nvSpPr>
        <p:spPr>
          <a:xfrm>
            <a:off x="6199582" y="2457826"/>
            <a:ext cx="1352550" cy="2076450"/>
          </a:xfrm>
          <a:prstGeom prst="rect">
            <a:avLst/>
          </a:prstGeom>
          <a:solidFill>
            <a:srgbClr val="FF6600"/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ctr" anchorCtr="0">
            <a:noAutofit/>
          </a:bodyPr>
          <a:lstStyle/>
          <a:p>
            <a:pPr algn="ctr" defTabSz="685800" hangingPunct="0"/>
            <a:r>
              <a:rPr lang="es-ES" sz="7200" dirty="0">
                <a:solidFill>
                  <a:schemeClr val="bg1"/>
                </a:solidFill>
                <a:latin typeface="Avenir Light"/>
                <a:cs typeface="Avenir Light"/>
                <a:sym typeface="Trebuchet MS"/>
              </a:rPr>
              <a:t>6</a:t>
            </a:r>
          </a:p>
        </p:txBody>
      </p:sp>
      <p:sp>
        <p:nvSpPr>
          <p:cNvPr id="7" name="Rectángulo 6"/>
          <p:cNvSpPr/>
          <p:nvPr/>
        </p:nvSpPr>
        <p:spPr>
          <a:xfrm>
            <a:off x="7704532" y="2457826"/>
            <a:ext cx="1352550" cy="2076450"/>
          </a:xfrm>
          <a:prstGeom prst="rect">
            <a:avLst/>
          </a:prstGeom>
          <a:solidFill>
            <a:srgbClr val="26A3E6"/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ctr" anchorCtr="0">
            <a:noAutofit/>
          </a:bodyPr>
          <a:lstStyle/>
          <a:p>
            <a:pPr algn="ctr" defTabSz="685800" hangingPunct="0"/>
            <a:r>
              <a:rPr lang="es-ES" sz="7200">
                <a:solidFill>
                  <a:schemeClr val="bg1"/>
                </a:solidFill>
                <a:latin typeface="Avenir Light"/>
                <a:cs typeface="Avenir Light"/>
                <a:sym typeface="Trebuchet MS"/>
              </a:rPr>
              <a:t>1</a:t>
            </a:r>
          </a:p>
        </p:txBody>
      </p:sp>
      <p:sp>
        <p:nvSpPr>
          <p:cNvPr id="8" name="Rectángulo 7"/>
          <p:cNvSpPr/>
          <p:nvPr/>
        </p:nvSpPr>
        <p:spPr>
          <a:xfrm>
            <a:off x="9228532" y="2457826"/>
            <a:ext cx="1352550" cy="2076450"/>
          </a:xfrm>
          <a:prstGeom prst="rect">
            <a:avLst/>
          </a:prstGeom>
          <a:solidFill>
            <a:srgbClr val="26A3E6"/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ctr" anchorCtr="0">
            <a:noAutofit/>
          </a:bodyPr>
          <a:lstStyle/>
          <a:p>
            <a:pPr algn="ctr" defTabSz="685800" hangingPunct="0"/>
            <a:r>
              <a:rPr lang="es-ES" sz="7200">
                <a:solidFill>
                  <a:schemeClr val="bg1"/>
                </a:solidFill>
                <a:latin typeface="Avenir Light"/>
                <a:cs typeface="Avenir Light"/>
                <a:sym typeface="Trebuchet MS"/>
              </a:rPr>
              <a:t>3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0" y="-88813"/>
            <a:ext cx="12192000" cy="954107"/>
          </a:xfr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defTabSz="685800" hangingPunct="0"/>
            <a:r>
              <a:rPr lang="en-US" sz="5700" kern="0" dirty="0">
                <a:solidFill>
                  <a:srgbClr val="FFFFFF"/>
                </a:solidFill>
                <a:latin typeface="Arial"/>
                <a:ea typeface="+mn-ea"/>
                <a:cs typeface="+mn-cs"/>
              </a:rPr>
              <a:t>Bubble Sort</a:t>
            </a:r>
          </a:p>
        </p:txBody>
      </p:sp>
      <p:sp>
        <p:nvSpPr>
          <p:cNvPr id="13" name="CuadroTexto 1"/>
          <p:cNvSpPr txBox="1"/>
          <p:nvPr/>
        </p:nvSpPr>
        <p:spPr>
          <a:xfrm>
            <a:off x="381000" y="6381565"/>
            <a:ext cx="11239500" cy="3231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algn="ctr"/>
            <a:r>
              <a:rPr lang="es-CL" sz="1600" dirty="0">
                <a:hlinkClick r:id="rId3"/>
              </a:rPr>
              <a:t>https://www.toptal.com/developers/sorting-algorithms/bubble-sort</a:t>
            </a:r>
            <a:endParaRPr lang="es-ES" sz="1500" dirty="0">
              <a:solidFill>
                <a:srgbClr val="26A3E6"/>
              </a:solidFill>
              <a:latin typeface="Menlo Regular"/>
              <a:cs typeface="Menlo Regular"/>
              <a:sym typeface="Trebuchet MS"/>
            </a:endParaRPr>
          </a:p>
        </p:txBody>
      </p:sp>
      <p:sp>
        <p:nvSpPr>
          <p:cNvPr id="17" name="Double Bracket 16"/>
          <p:cNvSpPr/>
          <p:nvPr/>
        </p:nvSpPr>
        <p:spPr>
          <a:xfrm>
            <a:off x="4598200" y="2226223"/>
            <a:ext cx="3029738" cy="2539655"/>
          </a:xfrm>
          <a:prstGeom prst="bracketPair">
            <a:avLst>
              <a:gd name="adj" fmla="val 7108"/>
            </a:avLst>
          </a:prstGeom>
          <a:noFill/>
          <a:ln w="25400" cap="flat">
            <a:solidFill>
              <a:srgbClr val="4F81BD"/>
            </a:solidFill>
            <a:prstDash val="dash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8579" tIns="34289" rIns="68579" bIns="34289" numCol="1" spcCol="38100" rtlCol="0" anchor="t">
            <a:noAutofit/>
          </a:bodyPr>
          <a:lstStyle/>
          <a:p>
            <a:pPr defTabSz="685800" latinLnBrk="1" hangingPunct="0"/>
            <a:endParaRPr lang="en-US" sz="135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6546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 CuadroTexto"/>
          <p:cNvSpPr txBox="1"/>
          <p:nvPr/>
        </p:nvSpPr>
        <p:spPr>
          <a:xfrm>
            <a:off x="1" y="267071"/>
            <a:ext cx="12191999" cy="95410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algn="ctr" defTabSz="685800" hangingPunct="0"/>
            <a:r>
              <a:rPr lang="es-CL" sz="5700" kern="0" dirty="0">
                <a:solidFill>
                  <a:srgbClr val="FFFFFF"/>
                </a:solidFill>
                <a:latin typeface="Arial"/>
                <a:sym typeface="Trebuchet MS"/>
              </a:rPr>
              <a:t>Búsqueda Lineal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534400" y="0"/>
            <a:ext cx="3488210" cy="2581275"/>
          </a:xfrm>
          <a:prstGeom prst="rect">
            <a:avLst/>
          </a:prstGeom>
        </p:spPr>
      </p:pic>
      <p:sp>
        <p:nvSpPr>
          <p:cNvPr id="7" name="Rectángulo 6"/>
          <p:cNvSpPr/>
          <p:nvPr/>
        </p:nvSpPr>
        <p:spPr>
          <a:xfrm>
            <a:off x="171450" y="3700077"/>
            <a:ext cx="1352550" cy="276997"/>
          </a:xfrm>
          <a:prstGeom prst="rect">
            <a:avLst/>
          </a:prstGeom>
          <a:solidFill>
            <a:srgbClr val="FFFFFF"/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ctr">
            <a:spAutoFit/>
          </a:bodyPr>
          <a:lstStyle/>
          <a:p>
            <a:pPr defTabSz="685800" hangingPunct="0"/>
            <a:endParaRPr lang="es-ES" sz="1350" kern="0" dirty="0">
              <a:solidFill>
                <a:srgbClr val="FF0000"/>
              </a:solidFill>
              <a:latin typeface="Trebuchet MS"/>
              <a:sym typeface="Trebuchet MS"/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1695450" y="3700077"/>
            <a:ext cx="1352550" cy="276997"/>
          </a:xfrm>
          <a:prstGeom prst="rect">
            <a:avLst/>
          </a:prstGeom>
          <a:solidFill>
            <a:srgbClr val="FFFFFF"/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ctr">
            <a:spAutoFit/>
          </a:bodyPr>
          <a:lstStyle/>
          <a:p>
            <a:pPr defTabSz="685800" hangingPunct="0"/>
            <a:endParaRPr lang="es-ES" sz="1350" kern="0" dirty="0">
              <a:solidFill>
                <a:srgbClr val="000000"/>
              </a:solidFill>
              <a:latin typeface="Trebuchet MS"/>
              <a:sym typeface="Trebuchet MS"/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3181350" y="3700077"/>
            <a:ext cx="1352550" cy="276997"/>
          </a:xfrm>
          <a:prstGeom prst="rect">
            <a:avLst/>
          </a:prstGeom>
          <a:solidFill>
            <a:srgbClr val="FFFFFF"/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ctr">
            <a:spAutoFit/>
          </a:bodyPr>
          <a:lstStyle/>
          <a:p>
            <a:pPr defTabSz="685800" hangingPunct="0"/>
            <a:endParaRPr lang="es-ES" sz="1350" kern="0" dirty="0">
              <a:solidFill>
                <a:srgbClr val="000000"/>
              </a:solidFill>
              <a:latin typeface="Trebuchet MS"/>
              <a:sym typeface="Trebuchet MS"/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4705350" y="3700077"/>
            <a:ext cx="1352550" cy="276997"/>
          </a:xfrm>
          <a:prstGeom prst="rect">
            <a:avLst/>
          </a:prstGeom>
          <a:solidFill>
            <a:srgbClr val="FFFFFF"/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ctr">
            <a:spAutoFit/>
          </a:bodyPr>
          <a:lstStyle/>
          <a:p>
            <a:pPr defTabSz="685800" hangingPunct="0"/>
            <a:endParaRPr lang="es-ES" sz="1350" kern="0" dirty="0">
              <a:solidFill>
                <a:srgbClr val="000000"/>
              </a:solidFill>
              <a:latin typeface="Trebuchet MS"/>
              <a:sym typeface="Trebuchet MS"/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6210300" y="3700077"/>
            <a:ext cx="1352550" cy="276997"/>
          </a:xfrm>
          <a:prstGeom prst="rect">
            <a:avLst/>
          </a:prstGeom>
          <a:solidFill>
            <a:srgbClr val="FFFFFF"/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ctr">
            <a:spAutoFit/>
          </a:bodyPr>
          <a:lstStyle/>
          <a:p>
            <a:pPr defTabSz="685800" hangingPunct="0"/>
            <a:endParaRPr lang="es-ES" sz="1350" kern="0">
              <a:solidFill>
                <a:srgbClr val="000000"/>
              </a:solidFill>
              <a:latin typeface="Trebuchet MS"/>
              <a:sym typeface="Trebuchet MS"/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7734300" y="3700077"/>
            <a:ext cx="1352550" cy="276997"/>
          </a:xfrm>
          <a:prstGeom prst="rect">
            <a:avLst/>
          </a:prstGeom>
          <a:solidFill>
            <a:srgbClr val="FFFFFF"/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ctr">
            <a:spAutoFit/>
          </a:bodyPr>
          <a:lstStyle/>
          <a:p>
            <a:pPr defTabSz="685800" hangingPunct="0"/>
            <a:endParaRPr lang="es-ES" sz="1350" kern="0">
              <a:solidFill>
                <a:srgbClr val="000000"/>
              </a:solidFill>
              <a:latin typeface="Trebuchet MS"/>
              <a:sym typeface="Trebuchet MS"/>
            </a:endParaRPr>
          </a:p>
        </p:txBody>
      </p:sp>
      <p:sp>
        <p:nvSpPr>
          <p:cNvPr id="13" name="Rectángulo 12"/>
          <p:cNvSpPr/>
          <p:nvPr/>
        </p:nvSpPr>
        <p:spPr>
          <a:xfrm>
            <a:off x="9220200" y="3700077"/>
            <a:ext cx="1352550" cy="276997"/>
          </a:xfrm>
          <a:prstGeom prst="rect">
            <a:avLst/>
          </a:prstGeom>
          <a:solidFill>
            <a:srgbClr val="FFFFFF"/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ctr">
            <a:spAutoFit/>
          </a:bodyPr>
          <a:lstStyle/>
          <a:p>
            <a:pPr defTabSz="685800" hangingPunct="0"/>
            <a:endParaRPr lang="es-ES" sz="1350" kern="0">
              <a:solidFill>
                <a:srgbClr val="000000"/>
              </a:solidFill>
              <a:latin typeface="Trebuchet MS"/>
              <a:sym typeface="Trebuchet MS"/>
            </a:endParaRPr>
          </a:p>
        </p:txBody>
      </p:sp>
      <p:sp>
        <p:nvSpPr>
          <p:cNvPr id="14" name="Rectángulo 13"/>
          <p:cNvSpPr/>
          <p:nvPr/>
        </p:nvSpPr>
        <p:spPr>
          <a:xfrm>
            <a:off x="10744200" y="3700077"/>
            <a:ext cx="1352550" cy="276997"/>
          </a:xfrm>
          <a:prstGeom prst="rect">
            <a:avLst/>
          </a:prstGeom>
          <a:solidFill>
            <a:srgbClr val="FFFFFF"/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ctr">
            <a:spAutoFit/>
          </a:bodyPr>
          <a:lstStyle/>
          <a:p>
            <a:pPr defTabSz="685800" hangingPunct="0"/>
            <a:endParaRPr lang="es-ES" sz="1350" kern="0">
              <a:solidFill>
                <a:srgbClr val="000000"/>
              </a:solidFill>
              <a:latin typeface="Trebuchet M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4215044415"/>
      </p:ext>
    </p:extLst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1665682" y="2457826"/>
            <a:ext cx="1352550" cy="2076450"/>
          </a:xfrm>
          <a:prstGeom prst="rect">
            <a:avLst/>
          </a:prstGeom>
          <a:solidFill>
            <a:srgbClr val="26A3E6"/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ctr" anchorCtr="0">
            <a:noAutofit/>
          </a:bodyPr>
          <a:lstStyle/>
          <a:p>
            <a:pPr algn="ctr" defTabSz="685800" hangingPunct="0"/>
            <a:r>
              <a:rPr lang="es-ES" sz="7200" dirty="0">
                <a:solidFill>
                  <a:schemeClr val="bg1"/>
                </a:solidFill>
                <a:latin typeface="Avenir Light"/>
                <a:cs typeface="Avenir Light"/>
                <a:sym typeface="Trebuchet MS"/>
              </a:rPr>
              <a:t>2</a:t>
            </a:r>
          </a:p>
        </p:txBody>
      </p:sp>
      <p:sp>
        <p:nvSpPr>
          <p:cNvPr id="4" name="Rectángulo 3"/>
          <p:cNvSpPr/>
          <p:nvPr/>
        </p:nvSpPr>
        <p:spPr>
          <a:xfrm>
            <a:off x="3189682" y="2457826"/>
            <a:ext cx="1352550" cy="2076450"/>
          </a:xfrm>
          <a:prstGeom prst="rect">
            <a:avLst/>
          </a:prstGeom>
          <a:solidFill>
            <a:srgbClr val="26A3E6"/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ctr" anchorCtr="0">
            <a:noAutofit/>
          </a:bodyPr>
          <a:lstStyle/>
          <a:p>
            <a:pPr algn="ctr" defTabSz="685800" hangingPunct="0"/>
            <a:r>
              <a:rPr lang="es-ES" sz="7200" dirty="0">
                <a:solidFill>
                  <a:schemeClr val="bg1"/>
                </a:solidFill>
                <a:latin typeface="Avenir Light"/>
                <a:cs typeface="Avenir Light"/>
                <a:sym typeface="Trebuchet MS"/>
              </a:rPr>
              <a:t>4</a:t>
            </a:r>
          </a:p>
        </p:txBody>
      </p:sp>
      <p:sp>
        <p:nvSpPr>
          <p:cNvPr id="5" name="Rectángulo 4"/>
          <p:cNvSpPr/>
          <p:nvPr/>
        </p:nvSpPr>
        <p:spPr>
          <a:xfrm>
            <a:off x="4675582" y="2457826"/>
            <a:ext cx="1352550" cy="2076450"/>
          </a:xfrm>
          <a:prstGeom prst="rect">
            <a:avLst/>
          </a:prstGeom>
          <a:solidFill>
            <a:srgbClr val="26A3E6"/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ctr" anchorCtr="0">
            <a:noAutofit/>
          </a:bodyPr>
          <a:lstStyle/>
          <a:p>
            <a:pPr algn="ctr" defTabSz="685800" hangingPunct="0"/>
            <a:r>
              <a:rPr lang="es-ES" sz="7200" dirty="0">
                <a:solidFill>
                  <a:schemeClr val="bg1"/>
                </a:solidFill>
                <a:latin typeface="Avenir Light"/>
                <a:cs typeface="Avenir Light"/>
                <a:sym typeface="Trebuchet MS"/>
              </a:rPr>
              <a:t>5</a:t>
            </a:r>
          </a:p>
        </p:txBody>
      </p:sp>
      <p:sp>
        <p:nvSpPr>
          <p:cNvPr id="6" name="Rectángulo 5"/>
          <p:cNvSpPr/>
          <p:nvPr/>
        </p:nvSpPr>
        <p:spPr>
          <a:xfrm>
            <a:off x="6199582" y="2457826"/>
            <a:ext cx="1352550" cy="2076450"/>
          </a:xfrm>
          <a:prstGeom prst="rect">
            <a:avLst/>
          </a:prstGeom>
          <a:solidFill>
            <a:srgbClr val="FF6600"/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ctr" anchorCtr="0">
            <a:noAutofit/>
          </a:bodyPr>
          <a:lstStyle/>
          <a:p>
            <a:pPr algn="ctr" defTabSz="685800" hangingPunct="0"/>
            <a:r>
              <a:rPr lang="es-ES" sz="7200" dirty="0">
                <a:solidFill>
                  <a:schemeClr val="bg1"/>
                </a:solidFill>
                <a:latin typeface="Avenir Light"/>
                <a:cs typeface="Avenir Light"/>
                <a:sym typeface="Trebuchet MS"/>
              </a:rPr>
              <a:t>6</a:t>
            </a:r>
          </a:p>
        </p:txBody>
      </p:sp>
      <p:sp>
        <p:nvSpPr>
          <p:cNvPr id="7" name="Rectángulo 6"/>
          <p:cNvSpPr/>
          <p:nvPr/>
        </p:nvSpPr>
        <p:spPr>
          <a:xfrm>
            <a:off x="7704532" y="2457826"/>
            <a:ext cx="1352550" cy="2076450"/>
          </a:xfrm>
          <a:prstGeom prst="rect">
            <a:avLst/>
          </a:prstGeom>
          <a:solidFill>
            <a:srgbClr val="FF6600"/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ctr" anchorCtr="0">
            <a:noAutofit/>
          </a:bodyPr>
          <a:lstStyle/>
          <a:p>
            <a:pPr algn="ctr" defTabSz="685800" hangingPunct="0"/>
            <a:r>
              <a:rPr lang="es-ES" sz="7200">
                <a:solidFill>
                  <a:schemeClr val="bg1"/>
                </a:solidFill>
                <a:latin typeface="Avenir Light"/>
                <a:cs typeface="Avenir Light"/>
                <a:sym typeface="Trebuchet MS"/>
              </a:rPr>
              <a:t>1</a:t>
            </a:r>
          </a:p>
        </p:txBody>
      </p:sp>
      <p:sp>
        <p:nvSpPr>
          <p:cNvPr id="8" name="Rectángulo 7"/>
          <p:cNvSpPr/>
          <p:nvPr/>
        </p:nvSpPr>
        <p:spPr>
          <a:xfrm>
            <a:off x="9228532" y="2457826"/>
            <a:ext cx="1352550" cy="2076450"/>
          </a:xfrm>
          <a:prstGeom prst="rect">
            <a:avLst/>
          </a:prstGeom>
          <a:solidFill>
            <a:srgbClr val="26A3E6"/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ctr" anchorCtr="0">
            <a:noAutofit/>
          </a:bodyPr>
          <a:lstStyle/>
          <a:p>
            <a:pPr algn="ctr" defTabSz="685800" hangingPunct="0"/>
            <a:r>
              <a:rPr lang="es-ES" sz="7200">
                <a:solidFill>
                  <a:schemeClr val="bg1"/>
                </a:solidFill>
                <a:latin typeface="Avenir Light"/>
                <a:cs typeface="Avenir Light"/>
                <a:sym typeface="Trebuchet MS"/>
              </a:rPr>
              <a:t>3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0" y="-88813"/>
            <a:ext cx="12192000" cy="954107"/>
          </a:xfr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defTabSz="685800" hangingPunct="0"/>
            <a:r>
              <a:rPr lang="en-US" sz="5700" kern="0" dirty="0">
                <a:solidFill>
                  <a:srgbClr val="FFFFFF"/>
                </a:solidFill>
                <a:latin typeface="Arial"/>
                <a:ea typeface="+mn-ea"/>
                <a:cs typeface="+mn-cs"/>
              </a:rPr>
              <a:t>Bubble Sort</a:t>
            </a:r>
          </a:p>
        </p:txBody>
      </p:sp>
      <p:sp>
        <p:nvSpPr>
          <p:cNvPr id="13" name="CuadroTexto 1"/>
          <p:cNvSpPr txBox="1"/>
          <p:nvPr/>
        </p:nvSpPr>
        <p:spPr>
          <a:xfrm>
            <a:off x="381000" y="6381565"/>
            <a:ext cx="11239500" cy="3231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algn="ctr"/>
            <a:r>
              <a:rPr lang="es-CL" sz="1600" dirty="0">
                <a:hlinkClick r:id="rId3"/>
              </a:rPr>
              <a:t>https://www.toptal.com/developers/sorting-algorithms/bubble-sort</a:t>
            </a:r>
            <a:endParaRPr lang="es-ES" sz="1500" dirty="0">
              <a:solidFill>
                <a:srgbClr val="26A3E6"/>
              </a:solidFill>
              <a:latin typeface="Menlo Regular"/>
              <a:cs typeface="Menlo Regular"/>
              <a:sym typeface="Trebuchet MS"/>
            </a:endParaRPr>
          </a:p>
        </p:txBody>
      </p:sp>
      <p:sp>
        <p:nvSpPr>
          <p:cNvPr id="17" name="Double Bracket 16"/>
          <p:cNvSpPr/>
          <p:nvPr/>
        </p:nvSpPr>
        <p:spPr>
          <a:xfrm>
            <a:off x="6096000" y="2226223"/>
            <a:ext cx="3029738" cy="2539655"/>
          </a:xfrm>
          <a:prstGeom prst="bracketPair">
            <a:avLst>
              <a:gd name="adj" fmla="val 7108"/>
            </a:avLst>
          </a:prstGeom>
          <a:noFill/>
          <a:ln w="25400" cap="flat">
            <a:solidFill>
              <a:srgbClr val="4F81BD"/>
            </a:solidFill>
            <a:prstDash val="dash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8579" tIns="34289" rIns="68579" bIns="34289" numCol="1" spcCol="38100" rtlCol="0" anchor="t">
            <a:noAutofit/>
          </a:bodyPr>
          <a:lstStyle/>
          <a:p>
            <a:pPr defTabSz="685800" latinLnBrk="1" hangingPunct="0"/>
            <a:endParaRPr lang="en-US" sz="135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1965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1665682" y="2457826"/>
            <a:ext cx="1352550" cy="2076450"/>
          </a:xfrm>
          <a:prstGeom prst="rect">
            <a:avLst/>
          </a:prstGeom>
          <a:solidFill>
            <a:srgbClr val="26A3E6"/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ctr" anchorCtr="0">
            <a:noAutofit/>
          </a:bodyPr>
          <a:lstStyle/>
          <a:p>
            <a:pPr algn="ctr" defTabSz="685800" hangingPunct="0"/>
            <a:r>
              <a:rPr lang="es-ES" sz="7200" dirty="0">
                <a:solidFill>
                  <a:schemeClr val="bg1"/>
                </a:solidFill>
                <a:latin typeface="Avenir Light"/>
                <a:cs typeface="Avenir Light"/>
                <a:sym typeface="Trebuchet MS"/>
              </a:rPr>
              <a:t>2</a:t>
            </a:r>
          </a:p>
        </p:txBody>
      </p:sp>
      <p:sp>
        <p:nvSpPr>
          <p:cNvPr id="4" name="Rectángulo 3"/>
          <p:cNvSpPr/>
          <p:nvPr/>
        </p:nvSpPr>
        <p:spPr>
          <a:xfrm>
            <a:off x="3189682" y="2457826"/>
            <a:ext cx="1352550" cy="2076450"/>
          </a:xfrm>
          <a:prstGeom prst="rect">
            <a:avLst/>
          </a:prstGeom>
          <a:solidFill>
            <a:srgbClr val="26A3E6"/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ctr" anchorCtr="0">
            <a:noAutofit/>
          </a:bodyPr>
          <a:lstStyle/>
          <a:p>
            <a:pPr algn="ctr" defTabSz="685800" hangingPunct="0"/>
            <a:r>
              <a:rPr lang="es-ES" sz="7200" dirty="0">
                <a:solidFill>
                  <a:schemeClr val="bg1"/>
                </a:solidFill>
                <a:latin typeface="Avenir Light"/>
                <a:cs typeface="Avenir Light"/>
                <a:sym typeface="Trebuchet MS"/>
              </a:rPr>
              <a:t>4</a:t>
            </a:r>
          </a:p>
        </p:txBody>
      </p:sp>
      <p:sp>
        <p:nvSpPr>
          <p:cNvPr id="5" name="Rectángulo 4"/>
          <p:cNvSpPr/>
          <p:nvPr/>
        </p:nvSpPr>
        <p:spPr>
          <a:xfrm>
            <a:off x="4675582" y="2457826"/>
            <a:ext cx="1352550" cy="2076450"/>
          </a:xfrm>
          <a:prstGeom prst="rect">
            <a:avLst/>
          </a:prstGeom>
          <a:solidFill>
            <a:srgbClr val="26A3E6"/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ctr" anchorCtr="0">
            <a:noAutofit/>
          </a:bodyPr>
          <a:lstStyle/>
          <a:p>
            <a:pPr algn="ctr" defTabSz="685800" hangingPunct="0"/>
            <a:r>
              <a:rPr lang="es-ES" sz="7200" dirty="0">
                <a:solidFill>
                  <a:schemeClr val="bg1"/>
                </a:solidFill>
                <a:latin typeface="Avenir Light"/>
                <a:cs typeface="Avenir Light"/>
                <a:sym typeface="Trebuchet MS"/>
              </a:rPr>
              <a:t>5</a:t>
            </a:r>
          </a:p>
        </p:txBody>
      </p:sp>
      <p:sp>
        <p:nvSpPr>
          <p:cNvPr id="6" name="Rectángulo 5"/>
          <p:cNvSpPr/>
          <p:nvPr/>
        </p:nvSpPr>
        <p:spPr>
          <a:xfrm>
            <a:off x="6199582" y="2457826"/>
            <a:ext cx="1352550" cy="2076450"/>
          </a:xfrm>
          <a:prstGeom prst="rect">
            <a:avLst/>
          </a:prstGeom>
          <a:solidFill>
            <a:srgbClr val="FF6600"/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ctr" anchorCtr="0">
            <a:noAutofit/>
          </a:bodyPr>
          <a:lstStyle/>
          <a:p>
            <a:pPr algn="ctr" defTabSz="685800" hangingPunct="0"/>
            <a:r>
              <a:rPr lang="es-ES" sz="7200" dirty="0">
                <a:solidFill>
                  <a:schemeClr val="bg1"/>
                </a:solidFill>
                <a:latin typeface="Avenir Light"/>
                <a:cs typeface="Avenir Light"/>
                <a:sym typeface="Trebuchet MS"/>
              </a:rPr>
              <a:t>1</a:t>
            </a:r>
          </a:p>
        </p:txBody>
      </p:sp>
      <p:sp>
        <p:nvSpPr>
          <p:cNvPr id="7" name="Rectángulo 6"/>
          <p:cNvSpPr/>
          <p:nvPr/>
        </p:nvSpPr>
        <p:spPr>
          <a:xfrm>
            <a:off x="7704532" y="2457826"/>
            <a:ext cx="1352550" cy="2076450"/>
          </a:xfrm>
          <a:prstGeom prst="rect">
            <a:avLst/>
          </a:prstGeom>
          <a:solidFill>
            <a:srgbClr val="FF6600"/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ctr" anchorCtr="0">
            <a:noAutofit/>
          </a:bodyPr>
          <a:lstStyle/>
          <a:p>
            <a:pPr algn="ctr" defTabSz="685800" hangingPunct="0"/>
            <a:r>
              <a:rPr lang="es-ES" sz="7200" dirty="0">
                <a:solidFill>
                  <a:schemeClr val="bg1"/>
                </a:solidFill>
                <a:latin typeface="Avenir Light"/>
                <a:cs typeface="Avenir Light"/>
                <a:sym typeface="Trebuchet MS"/>
              </a:rPr>
              <a:t>6</a:t>
            </a:r>
          </a:p>
        </p:txBody>
      </p:sp>
      <p:sp>
        <p:nvSpPr>
          <p:cNvPr id="8" name="Rectángulo 7"/>
          <p:cNvSpPr/>
          <p:nvPr/>
        </p:nvSpPr>
        <p:spPr>
          <a:xfrm>
            <a:off x="9228532" y="2457826"/>
            <a:ext cx="1352550" cy="2076450"/>
          </a:xfrm>
          <a:prstGeom prst="rect">
            <a:avLst/>
          </a:prstGeom>
          <a:solidFill>
            <a:srgbClr val="26A3E6"/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ctr" anchorCtr="0">
            <a:noAutofit/>
          </a:bodyPr>
          <a:lstStyle/>
          <a:p>
            <a:pPr algn="ctr" defTabSz="685800" hangingPunct="0"/>
            <a:r>
              <a:rPr lang="es-ES" sz="7200">
                <a:solidFill>
                  <a:schemeClr val="bg1"/>
                </a:solidFill>
                <a:latin typeface="Avenir Light"/>
                <a:cs typeface="Avenir Light"/>
                <a:sym typeface="Trebuchet MS"/>
              </a:rPr>
              <a:t>3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0" y="-88813"/>
            <a:ext cx="12192000" cy="954107"/>
          </a:xfr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defTabSz="685800" hangingPunct="0"/>
            <a:r>
              <a:rPr lang="en-US" sz="5700" kern="0" dirty="0">
                <a:solidFill>
                  <a:srgbClr val="FFFFFF"/>
                </a:solidFill>
                <a:latin typeface="Arial"/>
                <a:ea typeface="+mn-ea"/>
                <a:cs typeface="+mn-cs"/>
              </a:rPr>
              <a:t>Bubble Sort</a:t>
            </a:r>
          </a:p>
        </p:txBody>
      </p:sp>
      <p:sp>
        <p:nvSpPr>
          <p:cNvPr id="13" name="CuadroTexto 1"/>
          <p:cNvSpPr txBox="1"/>
          <p:nvPr/>
        </p:nvSpPr>
        <p:spPr>
          <a:xfrm>
            <a:off x="381000" y="6381565"/>
            <a:ext cx="11239500" cy="3231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algn="ctr"/>
            <a:r>
              <a:rPr lang="es-CL" sz="1600" dirty="0">
                <a:hlinkClick r:id="rId3"/>
              </a:rPr>
              <a:t>https://www.toptal.com/developers/sorting-algorithms/bubble-sort</a:t>
            </a:r>
            <a:endParaRPr lang="es-ES" sz="1500" dirty="0">
              <a:solidFill>
                <a:srgbClr val="26A3E6"/>
              </a:solidFill>
              <a:latin typeface="Menlo Regular"/>
              <a:cs typeface="Menlo Regular"/>
              <a:sym typeface="Trebuchet MS"/>
            </a:endParaRPr>
          </a:p>
        </p:txBody>
      </p:sp>
      <p:sp>
        <p:nvSpPr>
          <p:cNvPr id="17" name="Double Bracket 16"/>
          <p:cNvSpPr/>
          <p:nvPr/>
        </p:nvSpPr>
        <p:spPr>
          <a:xfrm>
            <a:off x="6096000" y="2226223"/>
            <a:ext cx="3029738" cy="2539655"/>
          </a:xfrm>
          <a:prstGeom prst="bracketPair">
            <a:avLst>
              <a:gd name="adj" fmla="val 7108"/>
            </a:avLst>
          </a:prstGeom>
          <a:noFill/>
          <a:ln w="25400" cap="flat">
            <a:solidFill>
              <a:srgbClr val="4F81BD"/>
            </a:solidFill>
            <a:prstDash val="dash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8579" tIns="34289" rIns="68579" bIns="34289" numCol="1" spcCol="38100" rtlCol="0" anchor="t">
            <a:noAutofit/>
          </a:bodyPr>
          <a:lstStyle/>
          <a:p>
            <a:pPr defTabSz="685800" latinLnBrk="1" hangingPunct="0"/>
            <a:endParaRPr lang="en-US" sz="135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1267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1665682" y="2457826"/>
            <a:ext cx="1352550" cy="2076450"/>
          </a:xfrm>
          <a:prstGeom prst="rect">
            <a:avLst/>
          </a:prstGeom>
          <a:solidFill>
            <a:srgbClr val="26A3E6"/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ctr" anchorCtr="0">
            <a:noAutofit/>
          </a:bodyPr>
          <a:lstStyle/>
          <a:p>
            <a:pPr algn="ctr" defTabSz="685800" hangingPunct="0"/>
            <a:r>
              <a:rPr lang="es-ES" sz="7200" dirty="0">
                <a:solidFill>
                  <a:schemeClr val="bg1"/>
                </a:solidFill>
                <a:latin typeface="Avenir Light"/>
                <a:cs typeface="Avenir Light"/>
                <a:sym typeface="Trebuchet MS"/>
              </a:rPr>
              <a:t>2</a:t>
            </a:r>
          </a:p>
        </p:txBody>
      </p:sp>
      <p:sp>
        <p:nvSpPr>
          <p:cNvPr id="4" name="Rectángulo 3"/>
          <p:cNvSpPr/>
          <p:nvPr/>
        </p:nvSpPr>
        <p:spPr>
          <a:xfrm>
            <a:off x="3189682" y="2457826"/>
            <a:ext cx="1352550" cy="2076450"/>
          </a:xfrm>
          <a:prstGeom prst="rect">
            <a:avLst/>
          </a:prstGeom>
          <a:solidFill>
            <a:srgbClr val="26A3E6"/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ctr" anchorCtr="0">
            <a:noAutofit/>
          </a:bodyPr>
          <a:lstStyle/>
          <a:p>
            <a:pPr algn="ctr" defTabSz="685800" hangingPunct="0"/>
            <a:r>
              <a:rPr lang="es-ES" sz="7200" dirty="0">
                <a:solidFill>
                  <a:schemeClr val="bg1"/>
                </a:solidFill>
                <a:latin typeface="Avenir Light"/>
                <a:cs typeface="Avenir Light"/>
                <a:sym typeface="Trebuchet MS"/>
              </a:rPr>
              <a:t>4</a:t>
            </a:r>
          </a:p>
        </p:txBody>
      </p:sp>
      <p:sp>
        <p:nvSpPr>
          <p:cNvPr id="5" name="Rectángulo 4"/>
          <p:cNvSpPr/>
          <p:nvPr/>
        </p:nvSpPr>
        <p:spPr>
          <a:xfrm>
            <a:off x="4675582" y="2457826"/>
            <a:ext cx="1352550" cy="2076450"/>
          </a:xfrm>
          <a:prstGeom prst="rect">
            <a:avLst/>
          </a:prstGeom>
          <a:solidFill>
            <a:srgbClr val="26A3E6"/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ctr" anchorCtr="0">
            <a:noAutofit/>
          </a:bodyPr>
          <a:lstStyle/>
          <a:p>
            <a:pPr algn="ctr" defTabSz="685800" hangingPunct="0"/>
            <a:r>
              <a:rPr lang="es-ES" sz="7200" dirty="0">
                <a:solidFill>
                  <a:schemeClr val="bg1"/>
                </a:solidFill>
                <a:latin typeface="Avenir Light"/>
                <a:cs typeface="Avenir Light"/>
                <a:sym typeface="Trebuchet MS"/>
              </a:rPr>
              <a:t>5</a:t>
            </a:r>
          </a:p>
        </p:txBody>
      </p:sp>
      <p:sp>
        <p:nvSpPr>
          <p:cNvPr id="6" name="Rectángulo 5"/>
          <p:cNvSpPr/>
          <p:nvPr/>
        </p:nvSpPr>
        <p:spPr>
          <a:xfrm>
            <a:off x="6199582" y="2457826"/>
            <a:ext cx="1352550" cy="2076450"/>
          </a:xfrm>
          <a:prstGeom prst="rect">
            <a:avLst/>
          </a:prstGeom>
          <a:solidFill>
            <a:srgbClr val="26A3E6"/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ctr" anchorCtr="0">
            <a:noAutofit/>
          </a:bodyPr>
          <a:lstStyle/>
          <a:p>
            <a:pPr algn="ctr" defTabSz="685800" hangingPunct="0"/>
            <a:r>
              <a:rPr lang="es-ES" sz="7200" dirty="0">
                <a:solidFill>
                  <a:schemeClr val="bg1"/>
                </a:solidFill>
                <a:latin typeface="Avenir Light"/>
                <a:cs typeface="Avenir Light"/>
                <a:sym typeface="Trebuchet MS"/>
              </a:rPr>
              <a:t>1</a:t>
            </a:r>
          </a:p>
        </p:txBody>
      </p:sp>
      <p:sp>
        <p:nvSpPr>
          <p:cNvPr id="7" name="Rectángulo 6"/>
          <p:cNvSpPr/>
          <p:nvPr/>
        </p:nvSpPr>
        <p:spPr>
          <a:xfrm>
            <a:off x="7704532" y="2457826"/>
            <a:ext cx="1352550" cy="2076450"/>
          </a:xfrm>
          <a:prstGeom prst="rect">
            <a:avLst/>
          </a:prstGeom>
          <a:solidFill>
            <a:srgbClr val="FF6600"/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ctr" anchorCtr="0">
            <a:noAutofit/>
          </a:bodyPr>
          <a:lstStyle/>
          <a:p>
            <a:pPr algn="ctr" defTabSz="685800" hangingPunct="0"/>
            <a:r>
              <a:rPr lang="es-ES" sz="7200" dirty="0">
                <a:solidFill>
                  <a:schemeClr val="bg1"/>
                </a:solidFill>
                <a:latin typeface="Avenir Light"/>
                <a:cs typeface="Avenir Light"/>
                <a:sym typeface="Trebuchet MS"/>
              </a:rPr>
              <a:t>6</a:t>
            </a:r>
          </a:p>
        </p:txBody>
      </p:sp>
      <p:sp>
        <p:nvSpPr>
          <p:cNvPr id="8" name="Rectángulo 7"/>
          <p:cNvSpPr/>
          <p:nvPr/>
        </p:nvSpPr>
        <p:spPr>
          <a:xfrm>
            <a:off x="9228532" y="2457826"/>
            <a:ext cx="1352550" cy="2076450"/>
          </a:xfrm>
          <a:prstGeom prst="rect">
            <a:avLst/>
          </a:prstGeom>
          <a:solidFill>
            <a:srgbClr val="FF6600"/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ctr" anchorCtr="0">
            <a:noAutofit/>
          </a:bodyPr>
          <a:lstStyle/>
          <a:p>
            <a:pPr algn="ctr" defTabSz="685800" hangingPunct="0"/>
            <a:r>
              <a:rPr lang="es-ES" sz="7200" dirty="0">
                <a:solidFill>
                  <a:schemeClr val="bg1"/>
                </a:solidFill>
                <a:latin typeface="Avenir Light"/>
                <a:cs typeface="Avenir Light"/>
                <a:sym typeface="Trebuchet MS"/>
              </a:rPr>
              <a:t>3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0" y="-88813"/>
            <a:ext cx="12192000" cy="954107"/>
          </a:xfr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defTabSz="685800" hangingPunct="0"/>
            <a:r>
              <a:rPr lang="en-US" sz="5700" kern="0" dirty="0">
                <a:solidFill>
                  <a:srgbClr val="FFFFFF"/>
                </a:solidFill>
                <a:latin typeface="Arial"/>
                <a:ea typeface="+mn-ea"/>
                <a:cs typeface="+mn-cs"/>
              </a:rPr>
              <a:t>Bubble Sort</a:t>
            </a:r>
          </a:p>
        </p:txBody>
      </p:sp>
      <p:sp>
        <p:nvSpPr>
          <p:cNvPr id="13" name="CuadroTexto 1"/>
          <p:cNvSpPr txBox="1"/>
          <p:nvPr/>
        </p:nvSpPr>
        <p:spPr>
          <a:xfrm>
            <a:off x="381000" y="6381565"/>
            <a:ext cx="11239500" cy="3231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algn="ctr"/>
            <a:r>
              <a:rPr lang="es-CL" sz="1600" dirty="0">
                <a:hlinkClick r:id="rId3"/>
              </a:rPr>
              <a:t>https://www.toptal.com/developers/sorting-algorithms/bubble-sort</a:t>
            </a:r>
            <a:endParaRPr lang="es-ES" sz="1500" dirty="0">
              <a:solidFill>
                <a:srgbClr val="26A3E6"/>
              </a:solidFill>
              <a:latin typeface="Menlo Regular"/>
              <a:cs typeface="Menlo Regular"/>
              <a:sym typeface="Trebuchet MS"/>
            </a:endParaRPr>
          </a:p>
        </p:txBody>
      </p:sp>
      <p:sp>
        <p:nvSpPr>
          <p:cNvPr id="17" name="Double Bracket 16"/>
          <p:cNvSpPr/>
          <p:nvPr/>
        </p:nvSpPr>
        <p:spPr>
          <a:xfrm>
            <a:off x="7621807" y="2226223"/>
            <a:ext cx="3029738" cy="2539655"/>
          </a:xfrm>
          <a:prstGeom prst="bracketPair">
            <a:avLst>
              <a:gd name="adj" fmla="val 7108"/>
            </a:avLst>
          </a:prstGeom>
          <a:noFill/>
          <a:ln w="25400" cap="flat">
            <a:solidFill>
              <a:srgbClr val="4F81BD"/>
            </a:solidFill>
            <a:prstDash val="dash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8579" tIns="34289" rIns="68579" bIns="34289" numCol="1" spcCol="38100" rtlCol="0" anchor="t">
            <a:noAutofit/>
          </a:bodyPr>
          <a:lstStyle/>
          <a:p>
            <a:pPr defTabSz="685800" latinLnBrk="1" hangingPunct="0"/>
            <a:endParaRPr lang="en-US" sz="135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879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1665682" y="2457826"/>
            <a:ext cx="1352550" cy="2076450"/>
          </a:xfrm>
          <a:prstGeom prst="rect">
            <a:avLst/>
          </a:prstGeom>
          <a:solidFill>
            <a:srgbClr val="26A3E6"/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ctr" anchorCtr="0">
            <a:noAutofit/>
          </a:bodyPr>
          <a:lstStyle/>
          <a:p>
            <a:pPr algn="ctr" defTabSz="685800" hangingPunct="0"/>
            <a:r>
              <a:rPr lang="es-ES" sz="7200" dirty="0">
                <a:solidFill>
                  <a:schemeClr val="bg1"/>
                </a:solidFill>
                <a:latin typeface="Avenir Light"/>
                <a:cs typeface="Avenir Light"/>
                <a:sym typeface="Trebuchet MS"/>
              </a:rPr>
              <a:t>2</a:t>
            </a:r>
          </a:p>
        </p:txBody>
      </p:sp>
      <p:sp>
        <p:nvSpPr>
          <p:cNvPr id="4" name="Rectángulo 3"/>
          <p:cNvSpPr/>
          <p:nvPr/>
        </p:nvSpPr>
        <p:spPr>
          <a:xfrm>
            <a:off x="3189682" y="2457826"/>
            <a:ext cx="1352550" cy="2076450"/>
          </a:xfrm>
          <a:prstGeom prst="rect">
            <a:avLst/>
          </a:prstGeom>
          <a:solidFill>
            <a:srgbClr val="26A3E6"/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ctr" anchorCtr="0">
            <a:noAutofit/>
          </a:bodyPr>
          <a:lstStyle/>
          <a:p>
            <a:pPr algn="ctr" defTabSz="685800" hangingPunct="0"/>
            <a:r>
              <a:rPr lang="es-ES" sz="7200" dirty="0">
                <a:solidFill>
                  <a:schemeClr val="bg1"/>
                </a:solidFill>
                <a:latin typeface="Avenir Light"/>
                <a:cs typeface="Avenir Light"/>
                <a:sym typeface="Trebuchet MS"/>
              </a:rPr>
              <a:t>4</a:t>
            </a:r>
          </a:p>
        </p:txBody>
      </p:sp>
      <p:sp>
        <p:nvSpPr>
          <p:cNvPr id="5" name="Rectángulo 4"/>
          <p:cNvSpPr/>
          <p:nvPr/>
        </p:nvSpPr>
        <p:spPr>
          <a:xfrm>
            <a:off x="4675582" y="2457826"/>
            <a:ext cx="1352550" cy="2076450"/>
          </a:xfrm>
          <a:prstGeom prst="rect">
            <a:avLst/>
          </a:prstGeom>
          <a:solidFill>
            <a:srgbClr val="26A3E6"/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ctr" anchorCtr="0">
            <a:noAutofit/>
          </a:bodyPr>
          <a:lstStyle/>
          <a:p>
            <a:pPr algn="ctr" defTabSz="685800" hangingPunct="0"/>
            <a:r>
              <a:rPr lang="es-ES" sz="7200" dirty="0">
                <a:solidFill>
                  <a:schemeClr val="bg1"/>
                </a:solidFill>
                <a:latin typeface="Avenir Light"/>
                <a:cs typeface="Avenir Light"/>
                <a:sym typeface="Trebuchet MS"/>
              </a:rPr>
              <a:t>5</a:t>
            </a:r>
          </a:p>
        </p:txBody>
      </p:sp>
      <p:sp>
        <p:nvSpPr>
          <p:cNvPr id="6" name="Rectángulo 5"/>
          <p:cNvSpPr/>
          <p:nvPr/>
        </p:nvSpPr>
        <p:spPr>
          <a:xfrm>
            <a:off x="6199582" y="2457826"/>
            <a:ext cx="1352550" cy="2076450"/>
          </a:xfrm>
          <a:prstGeom prst="rect">
            <a:avLst/>
          </a:prstGeom>
          <a:solidFill>
            <a:srgbClr val="26A3E6"/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ctr" anchorCtr="0">
            <a:noAutofit/>
          </a:bodyPr>
          <a:lstStyle/>
          <a:p>
            <a:pPr algn="ctr" defTabSz="685800" hangingPunct="0"/>
            <a:r>
              <a:rPr lang="es-ES" sz="7200" dirty="0">
                <a:solidFill>
                  <a:schemeClr val="bg1"/>
                </a:solidFill>
                <a:latin typeface="Avenir Light"/>
                <a:cs typeface="Avenir Light"/>
                <a:sym typeface="Trebuchet MS"/>
              </a:rPr>
              <a:t>1</a:t>
            </a:r>
          </a:p>
        </p:txBody>
      </p:sp>
      <p:sp>
        <p:nvSpPr>
          <p:cNvPr id="7" name="Rectángulo 6"/>
          <p:cNvSpPr/>
          <p:nvPr/>
        </p:nvSpPr>
        <p:spPr>
          <a:xfrm>
            <a:off x="7704532" y="2457826"/>
            <a:ext cx="1352550" cy="2076450"/>
          </a:xfrm>
          <a:prstGeom prst="rect">
            <a:avLst/>
          </a:prstGeom>
          <a:solidFill>
            <a:srgbClr val="FF6600"/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ctr" anchorCtr="0">
            <a:noAutofit/>
          </a:bodyPr>
          <a:lstStyle/>
          <a:p>
            <a:pPr algn="ctr" defTabSz="685800" hangingPunct="0"/>
            <a:r>
              <a:rPr lang="es-ES" sz="7200" dirty="0">
                <a:solidFill>
                  <a:schemeClr val="bg1"/>
                </a:solidFill>
                <a:latin typeface="Avenir Light"/>
                <a:cs typeface="Avenir Light"/>
                <a:sym typeface="Trebuchet MS"/>
              </a:rPr>
              <a:t>3</a:t>
            </a:r>
          </a:p>
        </p:txBody>
      </p:sp>
      <p:sp>
        <p:nvSpPr>
          <p:cNvPr id="8" name="Rectángulo 7"/>
          <p:cNvSpPr/>
          <p:nvPr/>
        </p:nvSpPr>
        <p:spPr>
          <a:xfrm>
            <a:off x="9228532" y="2457826"/>
            <a:ext cx="1352550" cy="2076450"/>
          </a:xfrm>
          <a:prstGeom prst="rect">
            <a:avLst/>
          </a:prstGeom>
          <a:solidFill>
            <a:srgbClr val="FF6600"/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ctr" anchorCtr="0">
            <a:noAutofit/>
          </a:bodyPr>
          <a:lstStyle/>
          <a:p>
            <a:pPr algn="ctr" defTabSz="685800" hangingPunct="0"/>
            <a:r>
              <a:rPr lang="es-ES" sz="7200" dirty="0">
                <a:solidFill>
                  <a:schemeClr val="bg1"/>
                </a:solidFill>
                <a:latin typeface="Avenir Light"/>
                <a:cs typeface="Avenir Light"/>
                <a:sym typeface="Trebuchet MS"/>
              </a:rPr>
              <a:t>6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0" y="-88813"/>
            <a:ext cx="12192000" cy="954107"/>
          </a:xfr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defTabSz="685800" hangingPunct="0"/>
            <a:r>
              <a:rPr lang="en-US" sz="5700" kern="0" dirty="0">
                <a:solidFill>
                  <a:srgbClr val="FFFFFF"/>
                </a:solidFill>
                <a:latin typeface="Arial"/>
                <a:ea typeface="+mn-ea"/>
                <a:cs typeface="+mn-cs"/>
              </a:rPr>
              <a:t>Bubble Sort</a:t>
            </a:r>
          </a:p>
        </p:txBody>
      </p:sp>
      <p:sp>
        <p:nvSpPr>
          <p:cNvPr id="13" name="CuadroTexto 1"/>
          <p:cNvSpPr txBox="1"/>
          <p:nvPr/>
        </p:nvSpPr>
        <p:spPr>
          <a:xfrm>
            <a:off x="381000" y="6381565"/>
            <a:ext cx="11239500" cy="3231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algn="ctr"/>
            <a:r>
              <a:rPr lang="es-CL" sz="1600" dirty="0">
                <a:hlinkClick r:id="rId3"/>
              </a:rPr>
              <a:t>https://www.toptal.com/developers/sorting-algorithms/bubble-sort</a:t>
            </a:r>
            <a:endParaRPr lang="es-ES" sz="1500" dirty="0">
              <a:solidFill>
                <a:srgbClr val="26A3E6"/>
              </a:solidFill>
              <a:latin typeface="Menlo Regular"/>
              <a:cs typeface="Menlo Regular"/>
              <a:sym typeface="Trebuchet MS"/>
            </a:endParaRPr>
          </a:p>
        </p:txBody>
      </p:sp>
      <p:sp>
        <p:nvSpPr>
          <p:cNvPr id="17" name="Double Bracket 16"/>
          <p:cNvSpPr/>
          <p:nvPr/>
        </p:nvSpPr>
        <p:spPr>
          <a:xfrm>
            <a:off x="7621807" y="2226223"/>
            <a:ext cx="3029738" cy="2539655"/>
          </a:xfrm>
          <a:prstGeom prst="bracketPair">
            <a:avLst>
              <a:gd name="adj" fmla="val 7108"/>
            </a:avLst>
          </a:prstGeom>
          <a:noFill/>
          <a:ln w="25400" cap="flat">
            <a:solidFill>
              <a:srgbClr val="4F81BD"/>
            </a:solidFill>
            <a:prstDash val="dash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8579" tIns="34289" rIns="68579" bIns="34289" numCol="1" spcCol="38100" rtlCol="0" anchor="t">
            <a:noAutofit/>
          </a:bodyPr>
          <a:lstStyle/>
          <a:p>
            <a:pPr defTabSz="685800" latinLnBrk="1" hangingPunct="0"/>
            <a:endParaRPr lang="en-US" sz="135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7282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1665682" y="2457826"/>
            <a:ext cx="1352550" cy="2076450"/>
          </a:xfrm>
          <a:prstGeom prst="rect">
            <a:avLst/>
          </a:prstGeom>
          <a:solidFill>
            <a:srgbClr val="FF6600"/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ctr" anchorCtr="0">
            <a:noAutofit/>
          </a:bodyPr>
          <a:lstStyle/>
          <a:p>
            <a:pPr algn="ctr" defTabSz="685800" hangingPunct="0"/>
            <a:r>
              <a:rPr lang="es-ES" sz="7200" dirty="0">
                <a:solidFill>
                  <a:schemeClr val="bg1"/>
                </a:solidFill>
                <a:latin typeface="Avenir Light"/>
                <a:cs typeface="Avenir Light"/>
                <a:sym typeface="Trebuchet MS"/>
              </a:rPr>
              <a:t>2</a:t>
            </a:r>
          </a:p>
        </p:txBody>
      </p:sp>
      <p:sp>
        <p:nvSpPr>
          <p:cNvPr id="4" name="Rectángulo 3"/>
          <p:cNvSpPr/>
          <p:nvPr/>
        </p:nvSpPr>
        <p:spPr>
          <a:xfrm>
            <a:off x="3189682" y="2457826"/>
            <a:ext cx="1352550" cy="2076450"/>
          </a:xfrm>
          <a:prstGeom prst="rect">
            <a:avLst/>
          </a:prstGeom>
          <a:solidFill>
            <a:srgbClr val="FF6600"/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ctr" anchorCtr="0">
            <a:noAutofit/>
          </a:bodyPr>
          <a:lstStyle/>
          <a:p>
            <a:pPr algn="ctr" defTabSz="685800" hangingPunct="0"/>
            <a:r>
              <a:rPr lang="es-ES" sz="7200" dirty="0">
                <a:solidFill>
                  <a:schemeClr val="bg1"/>
                </a:solidFill>
                <a:latin typeface="Avenir Light"/>
                <a:cs typeface="Avenir Light"/>
                <a:sym typeface="Trebuchet MS"/>
              </a:rPr>
              <a:t>4</a:t>
            </a:r>
          </a:p>
        </p:txBody>
      </p:sp>
      <p:sp>
        <p:nvSpPr>
          <p:cNvPr id="5" name="Rectángulo 4"/>
          <p:cNvSpPr/>
          <p:nvPr/>
        </p:nvSpPr>
        <p:spPr>
          <a:xfrm>
            <a:off x="4675582" y="2457826"/>
            <a:ext cx="1352550" cy="2076450"/>
          </a:xfrm>
          <a:prstGeom prst="rect">
            <a:avLst/>
          </a:prstGeom>
          <a:solidFill>
            <a:srgbClr val="26A3E6"/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ctr" anchorCtr="0">
            <a:noAutofit/>
          </a:bodyPr>
          <a:lstStyle/>
          <a:p>
            <a:pPr algn="ctr" defTabSz="685800" hangingPunct="0"/>
            <a:r>
              <a:rPr lang="es-ES" sz="7200" dirty="0">
                <a:solidFill>
                  <a:schemeClr val="bg1"/>
                </a:solidFill>
                <a:latin typeface="Avenir Light"/>
                <a:cs typeface="Avenir Light"/>
                <a:sym typeface="Trebuchet MS"/>
              </a:rPr>
              <a:t>5</a:t>
            </a:r>
          </a:p>
        </p:txBody>
      </p:sp>
      <p:sp>
        <p:nvSpPr>
          <p:cNvPr id="6" name="Rectángulo 5"/>
          <p:cNvSpPr/>
          <p:nvPr/>
        </p:nvSpPr>
        <p:spPr>
          <a:xfrm>
            <a:off x="6199582" y="2457826"/>
            <a:ext cx="1352550" cy="2076450"/>
          </a:xfrm>
          <a:prstGeom prst="rect">
            <a:avLst/>
          </a:prstGeom>
          <a:solidFill>
            <a:srgbClr val="26A3E6"/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ctr" anchorCtr="0">
            <a:noAutofit/>
          </a:bodyPr>
          <a:lstStyle/>
          <a:p>
            <a:pPr algn="ctr" defTabSz="685800" hangingPunct="0"/>
            <a:r>
              <a:rPr lang="es-ES" sz="7200" dirty="0">
                <a:solidFill>
                  <a:schemeClr val="bg1"/>
                </a:solidFill>
                <a:latin typeface="Avenir Light"/>
                <a:cs typeface="Avenir Light"/>
                <a:sym typeface="Trebuchet MS"/>
              </a:rPr>
              <a:t>1</a:t>
            </a:r>
          </a:p>
        </p:txBody>
      </p:sp>
      <p:sp>
        <p:nvSpPr>
          <p:cNvPr id="7" name="Rectángulo 6"/>
          <p:cNvSpPr/>
          <p:nvPr/>
        </p:nvSpPr>
        <p:spPr>
          <a:xfrm>
            <a:off x="7704532" y="2457826"/>
            <a:ext cx="1352550" cy="2076450"/>
          </a:xfrm>
          <a:prstGeom prst="rect">
            <a:avLst/>
          </a:prstGeom>
          <a:solidFill>
            <a:srgbClr val="26A3E6"/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ctr" anchorCtr="0">
            <a:noAutofit/>
          </a:bodyPr>
          <a:lstStyle/>
          <a:p>
            <a:pPr algn="ctr" defTabSz="685800" hangingPunct="0"/>
            <a:r>
              <a:rPr lang="es-ES" sz="7200" dirty="0">
                <a:solidFill>
                  <a:schemeClr val="bg1"/>
                </a:solidFill>
                <a:latin typeface="Avenir Light"/>
                <a:cs typeface="Avenir Light"/>
                <a:sym typeface="Trebuchet MS"/>
              </a:rPr>
              <a:t>3</a:t>
            </a:r>
          </a:p>
        </p:txBody>
      </p:sp>
      <p:sp>
        <p:nvSpPr>
          <p:cNvPr id="8" name="Rectángulo 7"/>
          <p:cNvSpPr/>
          <p:nvPr/>
        </p:nvSpPr>
        <p:spPr>
          <a:xfrm>
            <a:off x="9228532" y="2457826"/>
            <a:ext cx="1352550" cy="2076450"/>
          </a:xfrm>
          <a:prstGeom prst="rect">
            <a:avLst/>
          </a:prstGeom>
          <a:solidFill>
            <a:srgbClr val="80B226"/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ctr" anchorCtr="0">
            <a:noAutofit/>
          </a:bodyPr>
          <a:lstStyle/>
          <a:p>
            <a:pPr algn="ctr" defTabSz="685800" hangingPunct="0"/>
            <a:r>
              <a:rPr lang="es-ES" sz="7200" dirty="0">
                <a:solidFill>
                  <a:schemeClr val="bg1"/>
                </a:solidFill>
                <a:latin typeface="Avenir Light"/>
                <a:cs typeface="Avenir Light"/>
                <a:sym typeface="Trebuchet MS"/>
              </a:rPr>
              <a:t>6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0" y="-88813"/>
            <a:ext cx="12192000" cy="954107"/>
          </a:xfr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defTabSz="685800" hangingPunct="0"/>
            <a:r>
              <a:rPr lang="en-US" sz="5700" kern="0" dirty="0">
                <a:solidFill>
                  <a:srgbClr val="FFFFFF"/>
                </a:solidFill>
                <a:latin typeface="Arial"/>
                <a:ea typeface="+mn-ea"/>
                <a:cs typeface="+mn-cs"/>
              </a:rPr>
              <a:t>Bubble Sort</a:t>
            </a:r>
          </a:p>
        </p:txBody>
      </p:sp>
      <p:sp>
        <p:nvSpPr>
          <p:cNvPr id="13" name="CuadroTexto 1"/>
          <p:cNvSpPr txBox="1"/>
          <p:nvPr/>
        </p:nvSpPr>
        <p:spPr>
          <a:xfrm>
            <a:off x="381000" y="6381565"/>
            <a:ext cx="11239500" cy="3231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algn="ctr"/>
            <a:r>
              <a:rPr lang="es-CL" sz="1600" dirty="0">
                <a:hlinkClick r:id="rId3"/>
              </a:rPr>
              <a:t>https://www.toptal.com/developers/sorting-algorithms/bubble-sort</a:t>
            </a:r>
            <a:endParaRPr lang="es-ES" sz="1500" dirty="0">
              <a:solidFill>
                <a:srgbClr val="26A3E6"/>
              </a:solidFill>
              <a:latin typeface="Menlo Regular"/>
              <a:cs typeface="Menlo Regular"/>
              <a:sym typeface="Trebuchet MS"/>
            </a:endParaRPr>
          </a:p>
        </p:txBody>
      </p:sp>
      <p:sp>
        <p:nvSpPr>
          <p:cNvPr id="17" name="Double Bracket 16"/>
          <p:cNvSpPr/>
          <p:nvPr/>
        </p:nvSpPr>
        <p:spPr>
          <a:xfrm>
            <a:off x="1569250" y="2226223"/>
            <a:ext cx="3029738" cy="2539655"/>
          </a:xfrm>
          <a:prstGeom prst="bracketPair">
            <a:avLst>
              <a:gd name="adj" fmla="val 7108"/>
            </a:avLst>
          </a:prstGeom>
          <a:noFill/>
          <a:ln w="25400" cap="flat">
            <a:solidFill>
              <a:srgbClr val="4F81BD"/>
            </a:solidFill>
            <a:prstDash val="dash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8579" tIns="34289" rIns="68579" bIns="34289" numCol="1" spcCol="38100" rtlCol="0" anchor="t">
            <a:noAutofit/>
          </a:bodyPr>
          <a:lstStyle/>
          <a:p>
            <a:pPr defTabSz="685800" latinLnBrk="1" hangingPunct="0"/>
            <a:endParaRPr lang="en-US" sz="135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4172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1665682" y="2457826"/>
            <a:ext cx="1352550" cy="2076450"/>
          </a:xfrm>
          <a:prstGeom prst="rect">
            <a:avLst/>
          </a:prstGeom>
          <a:solidFill>
            <a:srgbClr val="26A3E6"/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ctr" anchorCtr="0">
            <a:noAutofit/>
          </a:bodyPr>
          <a:lstStyle/>
          <a:p>
            <a:pPr algn="ctr" defTabSz="685800" hangingPunct="0"/>
            <a:r>
              <a:rPr lang="es-ES" sz="7200" dirty="0">
                <a:solidFill>
                  <a:schemeClr val="bg1"/>
                </a:solidFill>
                <a:latin typeface="Avenir Light"/>
                <a:cs typeface="Avenir Light"/>
                <a:sym typeface="Trebuchet MS"/>
              </a:rPr>
              <a:t>2</a:t>
            </a:r>
          </a:p>
        </p:txBody>
      </p:sp>
      <p:sp>
        <p:nvSpPr>
          <p:cNvPr id="4" name="Rectángulo 3"/>
          <p:cNvSpPr/>
          <p:nvPr/>
        </p:nvSpPr>
        <p:spPr>
          <a:xfrm>
            <a:off x="3189682" y="2457826"/>
            <a:ext cx="1352550" cy="2076450"/>
          </a:xfrm>
          <a:prstGeom prst="rect">
            <a:avLst/>
          </a:prstGeom>
          <a:solidFill>
            <a:srgbClr val="FF6600"/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ctr" anchorCtr="0">
            <a:noAutofit/>
          </a:bodyPr>
          <a:lstStyle/>
          <a:p>
            <a:pPr algn="ctr" defTabSz="685800" hangingPunct="0"/>
            <a:r>
              <a:rPr lang="es-ES" sz="7200" dirty="0">
                <a:solidFill>
                  <a:schemeClr val="bg1"/>
                </a:solidFill>
                <a:latin typeface="Avenir Light"/>
                <a:cs typeface="Avenir Light"/>
                <a:sym typeface="Trebuchet MS"/>
              </a:rPr>
              <a:t>4</a:t>
            </a:r>
          </a:p>
        </p:txBody>
      </p:sp>
      <p:sp>
        <p:nvSpPr>
          <p:cNvPr id="5" name="Rectángulo 4"/>
          <p:cNvSpPr/>
          <p:nvPr/>
        </p:nvSpPr>
        <p:spPr>
          <a:xfrm>
            <a:off x="4675582" y="2457826"/>
            <a:ext cx="1352550" cy="2076450"/>
          </a:xfrm>
          <a:prstGeom prst="rect">
            <a:avLst/>
          </a:prstGeom>
          <a:solidFill>
            <a:srgbClr val="FF6600"/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ctr" anchorCtr="0">
            <a:noAutofit/>
          </a:bodyPr>
          <a:lstStyle/>
          <a:p>
            <a:pPr algn="ctr" defTabSz="685800" hangingPunct="0"/>
            <a:r>
              <a:rPr lang="es-ES" sz="7200" dirty="0">
                <a:solidFill>
                  <a:schemeClr val="bg1"/>
                </a:solidFill>
                <a:latin typeface="Avenir Light"/>
                <a:cs typeface="Avenir Light"/>
                <a:sym typeface="Trebuchet MS"/>
              </a:rPr>
              <a:t>5</a:t>
            </a:r>
          </a:p>
        </p:txBody>
      </p:sp>
      <p:sp>
        <p:nvSpPr>
          <p:cNvPr id="6" name="Rectángulo 5"/>
          <p:cNvSpPr/>
          <p:nvPr/>
        </p:nvSpPr>
        <p:spPr>
          <a:xfrm>
            <a:off x="6199582" y="2457826"/>
            <a:ext cx="1352550" cy="2076450"/>
          </a:xfrm>
          <a:prstGeom prst="rect">
            <a:avLst/>
          </a:prstGeom>
          <a:solidFill>
            <a:srgbClr val="26A3E6"/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ctr" anchorCtr="0">
            <a:noAutofit/>
          </a:bodyPr>
          <a:lstStyle/>
          <a:p>
            <a:pPr algn="ctr" defTabSz="685800" hangingPunct="0"/>
            <a:r>
              <a:rPr lang="es-ES" sz="7200" dirty="0">
                <a:solidFill>
                  <a:schemeClr val="bg1"/>
                </a:solidFill>
                <a:latin typeface="Avenir Light"/>
                <a:cs typeface="Avenir Light"/>
                <a:sym typeface="Trebuchet MS"/>
              </a:rPr>
              <a:t>1</a:t>
            </a:r>
          </a:p>
        </p:txBody>
      </p:sp>
      <p:sp>
        <p:nvSpPr>
          <p:cNvPr id="7" name="Rectángulo 6"/>
          <p:cNvSpPr/>
          <p:nvPr/>
        </p:nvSpPr>
        <p:spPr>
          <a:xfrm>
            <a:off x="7704532" y="2457826"/>
            <a:ext cx="1352550" cy="2076450"/>
          </a:xfrm>
          <a:prstGeom prst="rect">
            <a:avLst/>
          </a:prstGeom>
          <a:solidFill>
            <a:srgbClr val="26A3E6"/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ctr" anchorCtr="0">
            <a:noAutofit/>
          </a:bodyPr>
          <a:lstStyle/>
          <a:p>
            <a:pPr algn="ctr" defTabSz="685800" hangingPunct="0"/>
            <a:r>
              <a:rPr lang="es-ES" sz="7200" dirty="0">
                <a:solidFill>
                  <a:schemeClr val="bg1"/>
                </a:solidFill>
                <a:latin typeface="Avenir Light"/>
                <a:cs typeface="Avenir Light"/>
                <a:sym typeface="Trebuchet MS"/>
              </a:rPr>
              <a:t>3</a:t>
            </a:r>
          </a:p>
        </p:txBody>
      </p:sp>
      <p:sp>
        <p:nvSpPr>
          <p:cNvPr id="8" name="Rectángulo 7"/>
          <p:cNvSpPr/>
          <p:nvPr/>
        </p:nvSpPr>
        <p:spPr>
          <a:xfrm>
            <a:off x="9228532" y="2457826"/>
            <a:ext cx="1352550" cy="2076450"/>
          </a:xfrm>
          <a:prstGeom prst="rect">
            <a:avLst/>
          </a:prstGeom>
          <a:solidFill>
            <a:srgbClr val="80B226"/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ctr" anchorCtr="0">
            <a:noAutofit/>
          </a:bodyPr>
          <a:lstStyle/>
          <a:p>
            <a:pPr algn="ctr" defTabSz="685800" hangingPunct="0"/>
            <a:r>
              <a:rPr lang="es-ES" sz="7200" dirty="0">
                <a:solidFill>
                  <a:schemeClr val="bg1"/>
                </a:solidFill>
                <a:latin typeface="Avenir Light"/>
                <a:cs typeface="Avenir Light"/>
                <a:sym typeface="Trebuchet MS"/>
              </a:rPr>
              <a:t>6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0" y="-88813"/>
            <a:ext cx="12192000" cy="954107"/>
          </a:xfr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defTabSz="685800" hangingPunct="0"/>
            <a:r>
              <a:rPr lang="en-US" sz="5700" kern="0" dirty="0">
                <a:solidFill>
                  <a:srgbClr val="FFFFFF"/>
                </a:solidFill>
                <a:latin typeface="Arial"/>
                <a:ea typeface="+mn-ea"/>
                <a:cs typeface="+mn-cs"/>
              </a:rPr>
              <a:t>Bubble Sort</a:t>
            </a:r>
          </a:p>
        </p:txBody>
      </p:sp>
      <p:sp>
        <p:nvSpPr>
          <p:cNvPr id="13" name="CuadroTexto 1"/>
          <p:cNvSpPr txBox="1"/>
          <p:nvPr/>
        </p:nvSpPr>
        <p:spPr>
          <a:xfrm>
            <a:off x="381000" y="6381565"/>
            <a:ext cx="11239500" cy="3231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algn="ctr"/>
            <a:r>
              <a:rPr lang="es-CL" sz="1600" dirty="0">
                <a:hlinkClick r:id="rId3"/>
              </a:rPr>
              <a:t>https://www.toptal.com/developers/sorting-algorithms/bubble-sort</a:t>
            </a:r>
            <a:endParaRPr lang="es-ES" sz="1500" dirty="0">
              <a:solidFill>
                <a:srgbClr val="26A3E6"/>
              </a:solidFill>
              <a:latin typeface="Menlo Regular"/>
              <a:cs typeface="Menlo Regular"/>
              <a:sym typeface="Trebuchet MS"/>
            </a:endParaRPr>
          </a:p>
        </p:txBody>
      </p:sp>
      <p:sp>
        <p:nvSpPr>
          <p:cNvPr id="17" name="Double Bracket 16"/>
          <p:cNvSpPr/>
          <p:nvPr/>
        </p:nvSpPr>
        <p:spPr>
          <a:xfrm>
            <a:off x="3093644" y="2226223"/>
            <a:ext cx="3029738" cy="2539655"/>
          </a:xfrm>
          <a:prstGeom prst="bracketPair">
            <a:avLst>
              <a:gd name="adj" fmla="val 7108"/>
            </a:avLst>
          </a:prstGeom>
          <a:noFill/>
          <a:ln w="25400" cap="flat">
            <a:solidFill>
              <a:srgbClr val="4F81BD"/>
            </a:solidFill>
            <a:prstDash val="dash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8579" tIns="34289" rIns="68579" bIns="34289" numCol="1" spcCol="38100" rtlCol="0" anchor="t">
            <a:noAutofit/>
          </a:bodyPr>
          <a:lstStyle/>
          <a:p>
            <a:pPr defTabSz="685800" latinLnBrk="1" hangingPunct="0"/>
            <a:endParaRPr lang="en-US" sz="135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4128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1665682" y="2457826"/>
            <a:ext cx="1352550" cy="2076450"/>
          </a:xfrm>
          <a:prstGeom prst="rect">
            <a:avLst/>
          </a:prstGeom>
          <a:solidFill>
            <a:srgbClr val="26A3E6"/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ctr" anchorCtr="0">
            <a:noAutofit/>
          </a:bodyPr>
          <a:lstStyle/>
          <a:p>
            <a:pPr algn="ctr" defTabSz="685800" hangingPunct="0"/>
            <a:r>
              <a:rPr lang="es-ES" sz="7200" dirty="0">
                <a:solidFill>
                  <a:schemeClr val="bg1"/>
                </a:solidFill>
                <a:latin typeface="Avenir Light"/>
                <a:cs typeface="Avenir Light"/>
                <a:sym typeface="Trebuchet MS"/>
              </a:rPr>
              <a:t>2</a:t>
            </a:r>
          </a:p>
        </p:txBody>
      </p:sp>
      <p:sp>
        <p:nvSpPr>
          <p:cNvPr id="4" name="Rectángulo 3"/>
          <p:cNvSpPr/>
          <p:nvPr/>
        </p:nvSpPr>
        <p:spPr>
          <a:xfrm>
            <a:off x="3189682" y="2457826"/>
            <a:ext cx="1352550" cy="2076450"/>
          </a:xfrm>
          <a:prstGeom prst="rect">
            <a:avLst/>
          </a:prstGeom>
          <a:solidFill>
            <a:srgbClr val="26A3E6"/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ctr" anchorCtr="0">
            <a:noAutofit/>
          </a:bodyPr>
          <a:lstStyle/>
          <a:p>
            <a:pPr algn="ctr" defTabSz="685800" hangingPunct="0"/>
            <a:r>
              <a:rPr lang="es-ES" sz="7200" dirty="0">
                <a:solidFill>
                  <a:schemeClr val="bg1"/>
                </a:solidFill>
                <a:latin typeface="Avenir Light"/>
                <a:cs typeface="Avenir Light"/>
                <a:sym typeface="Trebuchet MS"/>
              </a:rPr>
              <a:t>4</a:t>
            </a:r>
          </a:p>
        </p:txBody>
      </p:sp>
      <p:sp>
        <p:nvSpPr>
          <p:cNvPr id="5" name="Rectángulo 4"/>
          <p:cNvSpPr/>
          <p:nvPr/>
        </p:nvSpPr>
        <p:spPr>
          <a:xfrm>
            <a:off x="4675582" y="2457826"/>
            <a:ext cx="1352550" cy="2076450"/>
          </a:xfrm>
          <a:prstGeom prst="rect">
            <a:avLst/>
          </a:prstGeom>
          <a:solidFill>
            <a:srgbClr val="FF6600"/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ctr" anchorCtr="0">
            <a:noAutofit/>
          </a:bodyPr>
          <a:lstStyle/>
          <a:p>
            <a:pPr algn="ctr" defTabSz="685800" hangingPunct="0"/>
            <a:r>
              <a:rPr lang="es-ES" sz="7200" dirty="0">
                <a:solidFill>
                  <a:schemeClr val="bg1"/>
                </a:solidFill>
                <a:latin typeface="Avenir Light"/>
                <a:cs typeface="Avenir Light"/>
                <a:sym typeface="Trebuchet MS"/>
              </a:rPr>
              <a:t>5</a:t>
            </a:r>
          </a:p>
        </p:txBody>
      </p:sp>
      <p:sp>
        <p:nvSpPr>
          <p:cNvPr id="6" name="Rectángulo 5"/>
          <p:cNvSpPr/>
          <p:nvPr/>
        </p:nvSpPr>
        <p:spPr>
          <a:xfrm>
            <a:off x="6199582" y="2457826"/>
            <a:ext cx="1352550" cy="2076450"/>
          </a:xfrm>
          <a:prstGeom prst="rect">
            <a:avLst/>
          </a:prstGeom>
          <a:solidFill>
            <a:srgbClr val="FF6600"/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ctr" anchorCtr="0">
            <a:noAutofit/>
          </a:bodyPr>
          <a:lstStyle/>
          <a:p>
            <a:pPr algn="ctr" defTabSz="685800" hangingPunct="0"/>
            <a:r>
              <a:rPr lang="es-ES" sz="7200" dirty="0">
                <a:solidFill>
                  <a:schemeClr val="bg1"/>
                </a:solidFill>
                <a:latin typeface="Avenir Light"/>
                <a:cs typeface="Avenir Light"/>
                <a:sym typeface="Trebuchet MS"/>
              </a:rPr>
              <a:t>1</a:t>
            </a:r>
          </a:p>
        </p:txBody>
      </p:sp>
      <p:sp>
        <p:nvSpPr>
          <p:cNvPr id="7" name="Rectángulo 6"/>
          <p:cNvSpPr/>
          <p:nvPr/>
        </p:nvSpPr>
        <p:spPr>
          <a:xfrm>
            <a:off x="7704532" y="2457826"/>
            <a:ext cx="1352550" cy="2076450"/>
          </a:xfrm>
          <a:prstGeom prst="rect">
            <a:avLst/>
          </a:prstGeom>
          <a:solidFill>
            <a:srgbClr val="26A3E6"/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ctr" anchorCtr="0">
            <a:noAutofit/>
          </a:bodyPr>
          <a:lstStyle/>
          <a:p>
            <a:pPr algn="ctr" defTabSz="685800" hangingPunct="0"/>
            <a:r>
              <a:rPr lang="es-ES" sz="7200" dirty="0">
                <a:solidFill>
                  <a:schemeClr val="bg1"/>
                </a:solidFill>
                <a:latin typeface="Avenir Light"/>
                <a:cs typeface="Avenir Light"/>
                <a:sym typeface="Trebuchet MS"/>
              </a:rPr>
              <a:t>3</a:t>
            </a:r>
          </a:p>
        </p:txBody>
      </p:sp>
      <p:sp>
        <p:nvSpPr>
          <p:cNvPr id="8" name="Rectángulo 7"/>
          <p:cNvSpPr/>
          <p:nvPr/>
        </p:nvSpPr>
        <p:spPr>
          <a:xfrm>
            <a:off x="9228532" y="2457826"/>
            <a:ext cx="1352550" cy="2076450"/>
          </a:xfrm>
          <a:prstGeom prst="rect">
            <a:avLst/>
          </a:prstGeom>
          <a:solidFill>
            <a:srgbClr val="80B226"/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ctr" anchorCtr="0">
            <a:noAutofit/>
          </a:bodyPr>
          <a:lstStyle/>
          <a:p>
            <a:pPr algn="ctr" defTabSz="685800" hangingPunct="0"/>
            <a:r>
              <a:rPr lang="es-ES" sz="7200" dirty="0">
                <a:solidFill>
                  <a:schemeClr val="bg1"/>
                </a:solidFill>
                <a:latin typeface="Avenir Light"/>
                <a:cs typeface="Avenir Light"/>
                <a:sym typeface="Trebuchet MS"/>
              </a:rPr>
              <a:t>6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0" y="-88813"/>
            <a:ext cx="12192000" cy="954107"/>
          </a:xfr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defTabSz="685800" hangingPunct="0"/>
            <a:r>
              <a:rPr lang="en-US" sz="5700" kern="0" dirty="0">
                <a:solidFill>
                  <a:srgbClr val="FFFFFF"/>
                </a:solidFill>
                <a:latin typeface="Arial"/>
                <a:ea typeface="+mn-ea"/>
                <a:cs typeface="+mn-cs"/>
              </a:rPr>
              <a:t>Bubble Sort</a:t>
            </a:r>
          </a:p>
        </p:txBody>
      </p:sp>
      <p:sp>
        <p:nvSpPr>
          <p:cNvPr id="13" name="CuadroTexto 1"/>
          <p:cNvSpPr txBox="1"/>
          <p:nvPr/>
        </p:nvSpPr>
        <p:spPr>
          <a:xfrm>
            <a:off x="381000" y="6381565"/>
            <a:ext cx="11239500" cy="3231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algn="ctr"/>
            <a:r>
              <a:rPr lang="es-CL" sz="1600" dirty="0">
                <a:hlinkClick r:id="rId3"/>
              </a:rPr>
              <a:t>https://www.toptal.com/developers/sorting-algorithms/bubble-sort</a:t>
            </a:r>
            <a:endParaRPr lang="es-ES" sz="1500" dirty="0">
              <a:solidFill>
                <a:srgbClr val="26A3E6"/>
              </a:solidFill>
              <a:latin typeface="Menlo Regular"/>
              <a:cs typeface="Menlo Regular"/>
              <a:sym typeface="Trebuchet MS"/>
            </a:endParaRPr>
          </a:p>
        </p:txBody>
      </p:sp>
      <p:sp>
        <p:nvSpPr>
          <p:cNvPr id="17" name="Double Bracket 16"/>
          <p:cNvSpPr/>
          <p:nvPr/>
        </p:nvSpPr>
        <p:spPr>
          <a:xfrm>
            <a:off x="4598594" y="2226223"/>
            <a:ext cx="3029738" cy="2539655"/>
          </a:xfrm>
          <a:prstGeom prst="bracketPair">
            <a:avLst>
              <a:gd name="adj" fmla="val 7108"/>
            </a:avLst>
          </a:prstGeom>
          <a:noFill/>
          <a:ln w="25400" cap="flat">
            <a:solidFill>
              <a:srgbClr val="4F81BD"/>
            </a:solidFill>
            <a:prstDash val="dash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8579" tIns="34289" rIns="68579" bIns="34289" numCol="1" spcCol="38100" rtlCol="0" anchor="t">
            <a:noAutofit/>
          </a:bodyPr>
          <a:lstStyle/>
          <a:p>
            <a:pPr defTabSz="685800" latinLnBrk="1" hangingPunct="0"/>
            <a:endParaRPr lang="en-US" sz="135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3201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1665682" y="2457826"/>
            <a:ext cx="1352550" cy="2076450"/>
          </a:xfrm>
          <a:prstGeom prst="rect">
            <a:avLst/>
          </a:prstGeom>
          <a:solidFill>
            <a:srgbClr val="26A3E6"/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ctr" anchorCtr="0">
            <a:noAutofit/>
          </a:bodyPr>
          <a:lstStyle/>
          <a:p>
            <a:pPr algn="ctr" defTabSz="685800" hangingPunct="0"/>
            <a:r>
              <a:rPr lang="es-ES" sz="7200" dirty="0">
                <a:solidFill>
                  <a:schemeClr val="bg1"/>
                </a:solidFill>
                <a:latin typeface="Avenir Light"/>
                <a:cs typeface="Avenir Light"/>
                <a:sym typeface="Trebuchet MS"/>
              </a:rPr>
              <a:t>2</a:t>
            </a:r>
          </a:p>
        </p:txBody>
      </p:sp>
      <p:sp>
        <p:nvSpPr>
          <p:cNvPr id="4" name="Rectángulo 3"/>
          <p:cNvSpPr/>
          <p:nvPr/>
        </p:nvSpPr>
        <p:spPr>
          <a:xfrm>
            <a:off x="3189682" y="2457826"/>
            <a:ext cx="1352550" cy="2076450"/>
          </a:xfrm>
          <a:prstGeom prst="rect">
            <a:avLst/>
          </a:prstGeom>
          <a:solidFill>
            <a:srgbClr val="26A3E6"/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ctr" anchorCtr="0">
            <a:noAutofit/>
          </a:bodyPr>
          <a:lstStyle/>
          <a:p>
            <a:pPr algn="ctr" defTabSz="685800" hangingPunct="0"/>
            <a:r>
              <a:rPr lang="es-ES" sz="7200" dirty="0">
                <a:solidFill>
                  <a:schemeClr val="bg1"/>
                </a:solidFill>
                <a:latin typeface="Avenir Light"/>
                <a:cs typeface="Avenir Light"/>
                <a:sym typeface="Trebuchet MS"/>
              </a:rPr>
              <a:t>4</a:t>
            </a:r>
          </a:p>
        </p:txBody>
      </p:sp>
      <p:sp>
        <p:nvSpPr>
          <p:cNvPr id="5" name="Rectángulo 4"/>
          <p:cNvSpPr/>
          <p:nvPr/>
        </p:nvSpPr>
        <p:spPr>
          <a:xfrm>
            <a:off x="4675582" y="2457826"/>
            <a:ext cx="1352550" cy="2076450"/>
          </a:xfrm>
          <a:prstGeom prst="rect">
            <a:avLst/>
          </a:prstGeom>
          <a:solidFill>
            <a:srgbClr val="FF6600"/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ctr" anchorCtr="0">
            <a:noAutofit/>
          </a:bodyPr>
          <a:lstStyle/>
          <a:p>
            <a:pPr algn="ctr" defTabSz="685800" hangingPunct="0"/>
            <a:r>
              <a:rPr lang="es-ES" sz="7200" dirty="0">
                <a:solidFill>
                  <a:schemeClr val="bg1"/>
                </a:solidFill>
                <a:latin typeface="Avenir Light"/>
                <a:cs typeface="Avenir Light"/>
                <a:sym typeface="Trebuchet MS"/>
              </a:rPr>
              <a:t>1</a:t>
            </a:r>
          </a:p>
        </p:txBody>
      </p:sp>
      <p:sp>
        <p:nvSpPr>
          <p:cNvPr id="6" name="Rectángulo 5"/>
          <p:cNvSpPr/>
          <p:nvPr/>
        </p:nvSpPr>
        <p:spPr>
          <a:xfrm>
            <a:off x="6199582" y="2457826"/>
            <a:ext cx="1352550" cy="2076450"/>
          </a:xfrm>
          <a:prstGeom prst="rect">
            <a:avLst/>
          </a:prstGeom>
          <a:solidFill>
            <a:srgbClr val="FF6600"/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ctr" anchorCtr="0">
            <a:noAutofit/>
          </a:bodyPr>
          <a:lstStyle/>
          <a:p>
            <a:pPr algn="ctr" defTabSz="685800" hangingPunct="0"/>
            <a:r>
              <a:rPr lang="es-ES" sz="7200" dirty="0">
                <a:solidFill>
                  <a:schemeClr val="bg1"/>
                </a:solidFill>
                <a:latin typeface="Avenir Light"/>
                <a:cs typeface="Avenir Light"/>
                <a:sym typeface="Trebuchet MS"/>
              </a:rPr>
              <a:t>5</a:t>
            </a:r>
          </a:p>
        </p:txBody>
      </p:sp>
      <p:sp>
        <p:nvSpPr>
          <p:cNvPr id="7" name="Rectángulo 6"/>
          <p:cNvSpPr/>
          <p:nvPr/>
        </p:nvSpPr>
        <p:spPr>
          <a:xfrm>
            <a:off x="7704532" y="2457826"/>
            <a:ext cx="1352550" cy="2076450"/>
          </a:xfrm>
          <a:prstGeom prst="rect">
            <a:avLst/>
          </a:prstGeom>
          <a:solidFill>
            <a:srgbClr val="26A3E6"/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ctr" anchorCtr="0">
            <a:noAutofit/>
          </a:bodyPr>
          <a:lstStyle/>
          <a:p>
            <a:pPr algn="ctr" defTabSz="685800" hangingPunct="0"/>
            <a:r>
              <a:rPr lang="es-ES" sz="7200" dirty="0">
                <a:solidFill>
                  <a:schemeClr val="bg1"/>
                </a:solidFill>
                <a:latin typeface="Avenir Light"/>
                <a:cs typeface="Avenir Light"/>
                <a:sym typeface="Trebuchet MS"/>
              </a:rPr>
              <a:t>3</a:t>
            </a:r>
          </a:p>
        </p:txBody>
      </p:sp>
      <p:sp>
        <p:nvSpPr>
          <p:cNvPr id="8" name="Rectángulo 7"/>
          <p:cNvSpPr/>
          <p:nvPr/>
        </p:nvSpPr>
        <p:spPr>
          <a:xfrm>
            <a:off x="9228532" y="2457826"/>
            <a:ext cx="1352550" cy="2076450"/>
          </a:xfrm>
          <a:prstGeom prst="rect">
            <a:avLst/>
          </a:prstGeom>
          <a:solidFill>
            <a:srgbClr val="80B226"/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ctr" anchorCtr="0">
            <a:noAutofit/>
          </a:bodyPr>
          <a:lstStyle/>
          <a:p>
            <a:pPr algn="ctr" defTabSz="685800" hangingPunct="0"/>
            <a:r>
              <a:rPr lang="es-ES" sz="7200" dirty="0">
                <a:solidFill>
                  <a:schemeClr val="bg1"/>
                </a:solidFill>
                <a:latin typeface="Avenir Light"/>
                <a:cs typeface="Avenir Light"/>
                <a:sym typeface="Trebuchet MS"/>
              </a:rPr>
              <a:t>6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0" y="-88813"/>
            <a:ext cx="12192000" cy="954107"/>
          </a:xfr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defTabSz="685800" hangingPunct="0"/>
            <a:r>
              <a:rPr lang="en-US" sz="5700" kern="0" dirty="0">
                <a:solidFill>
                  <a:srgbClr val="FFFFFF"/>
                </a:solidFill>
                <a:latin typeface="Arial"/>
                <a:ea typeface="+mn-ea"/>
                <a:cs typeface="+mn-cs"/>
              </a:rPr>
              <a:t>Bubble Sort</a:t>
            </a:r>
          </a:p>
        </p:txBody>
      </p:sp>
      <p:sp>
        <p:nvSpPr>
          <p:cNvPr id="13" name="CuadroTexto 1"/>
          <p:cNvSpPr txBox="1"/>
          <p:nvPr/>
        </p:nvSpPr>
        <p:spPr>
          <a:xfrm>
            <a:off x="381000" y="6381565"/>
            <a:ext cx="11239500" cy="3231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algn="ctr"/>
            <a:r>
              <a:rPr lang="es-CL" sz="1600" dirty="0">
                <a:hlinkClick r:id="rId3"/>
              </a:rPr>
              <a:t>https://www.toptal.com/developers/sorting-algorithms/bubble-sort</a:t>
            </a:r>
            <a:endParaRPr lang="es-ES" sz="1500" dirty="0">
              <a:solidFill>
                <a:srgbClr val="26A3E6"/>
              </a:solidFill>
              <a:latin typeface="Menlo Regular"/>
              <a:cs typeface="Menlo Regular"/>
              <a:sym typeface="Trebuchet MS"/>
            </a:endParaRPr>
          </a:p>
        </p:txBody>
      </p:sp>
      <p:sp>
        <p:nvSpPr>
          <p:cNvPr id="17" name="Double Bracket 16"/>
          <p:cNvSpPr/>
          <p:nvPr/>
        </p:nvSpPr>
        <p:spPr>
          <a:xfrm>
            <a:off x="4598594" y="2226223"/>
            <a:ext cx="3029738" cy="2539655"/>
          </a:xfrm>
          <a:prstGeom prst="bracketPair">
            <a:avLst>
              <a:gd name="adj" fmla="val 7108"/>
            </a:avLst>
          </a:prstGeom>
          <a:noFill/>
          <a:ln w="25400" cap="flat">
            <a:solidFill>
              <a:srgbClr val="4F81BD"/>
            </a:solidFill>
            <a:prstDash val="dash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8579" tIns="34289" rIns="68579" bIns="34289" numCol="1" spcCol="38100" rtlCol="0" anchor="t">
            <a:noAutofit/>
          </a:bodyPr>
          <a:lstStyle/>
          <a:p>
            <a:pPr defTabSz="685800" latinLnBrk="1" hangingPunct="0"/>
            <a:endParaRPr lang="en-US" sz="135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1258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1665682" y="2457826"/>
            <a:ext cx="1352550" cy="2076450"/>
          </a:xfrm>
          <a:prstGeom prst="rect">
            <a:avLst/>
          </a:prstGeom>
          <a:solidFill>
            <a:srgbClr val="26A3E6"/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ctr" anchorCtr="0">
            <a:noAutofit/>
          </a:bodyPr>
          <a:lstStyle/>
          <a:p>
            <a:pPr algn="ctr" defTabSz="685800" hangingPunct="0"/>
            <a:r>
              <a:rPr lang="es-ES" sz="7200" dirty="0">
                <a:solidFill>
                  <a:schemeClr val="bg1"/>
                </a:solidFill>
                <a:latin typeface="Avenir Light"/>
                <a:cs typeface="Avenir Light"/>
                <a:sym typeface="Trebuchet MS"/>
              </a:rPr>
              <a:t>2</a:t>
            </a:r>
          </a:p>
        </p:txBody>
      </p:sp>
      <p:sp>
        <p:nvSpPr>
          <p:cNvPr id="4" name="Rectángulo 3"/>
          <p:cNvSpPr/>
          <p:nvPr/>
        </p:nvSpPr>
        <p:spPr>
          <a:xfrm>
            <a:off x="3189682" y="2457826"/>
            <a:ext cx="1352550" cy="2076450"/>
          </a:xfrm>
          <a:prstGeom prst="rect">
            <a:avLst/>
          </a:prstGeom>
          <a:solidFill>
            <a:srgbClr val="26A3E6"/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ctr" anchorCtr="0">
            <a:noAutofit/>
          </a:bodyPr>
          <a:lstStyle/>
          <a:p>
            <a:pPr algn="ctr" defTabSz="685800" hangingPunct="0"/>
            <a:r>
              <a:rPr lang="es-ES" sz="7200" dirty="0">
                <a:solidFill>
                  <a:schemeClr val="bg1"/>
                </a:solidFill>
                <a:latin typeface="Avenir Light"/>
                <a:cs typeface="Avenir Light"/>
                <a:sym typeface="Trebuchet MS"/>
              </a:rPr>
              <a:t>4</a:t>
            </a:r>
          </a:p>
        </p:txBody>
      </p:sp>
      <p:sp>
        <p:nvSpPr>
          <p:cNvPr id="5" name="Rectángulo 4"/>
          <p:cNvSpPr/>
          <p:nvPr/>
        </p:nvSpPr>
        <p:spPr>
          <a:xfrm>
            <a:off x="4675582" y="2457826"/>
            <a:ext cx="1352550" cy="2076450"/>
          </a:xfrm>
          <a:prstGeom prst="rect">
            <a:avLst/>
          </a:prstGeom>
          <a:solidFill>
            <a:srgbClr val="26A3E6"/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ctr" anchorCtr="0">
            <a:noAutofit/>
          </a:bodyPr>
          <a:lstStyle/>
          <a:p>
            <a:pPr algn="ctr" defTabSz="685800" hangingPunct="0"/>
            <a:r>
              <a:rPr lang="es-ES" sz="7200" dirty="0">
                <a:solidFill>
                  <a:schemeClr val="bg1"/>
                </a:solidFill>
                <a:latin typeface="Avenir Light"/>
                <a:cs typeface="Avenir Light"/>
                <a:sym typeface="Trebuchet MS"/>
              </a:rPr>
              <a:t>1</a:t>
            </a:r>
          </a:p>
        </p:txBody>
      </p:sp>
      <p:sp>
        <p:nvSpPr>
          <p:cNvPr id="6" name="Rectángulo 5"/>
          <p:cNvSpPr/>
          <p:nvPr/>
        </p:nvSpPr>
        <p:spPr>
          <a:xfrm>
            <a:off x="6199582" y="2457826"/>
            <a:ext cx="1352550" cy="2076450"/>
          </a:xfrm>
          <a:prstGeom prst="rect">
            <a:avLst/>
          </a:prstGeom>
          <a:solidFill>
            <a:srgbClr val="FF6600"/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ctr" anchorCtr="0">
            <a:noAutofit/>
          </a:bodyPr>
          <a:lstStyle/>
          <a:p>
            <a:pPr algn="ctr" defTabSz="685800" hangingPunct="0"/>
            <a:r>
              <a:rPr lang="es-ES" sz="7200" dirty="0">
                <a:solidFill>
                  <a:schemeClr val="bg1"/>
                </a:solidFill>
                <a:latin typeface="Avenir Light"/>
                <a:cs typeface="Avenir Light"/>
                <a:sym typeface="Trebuchet MS"/>
              </a:rPr>
              <a:t>5</a:t>
            </a:r>
          </a:p>
        </p:txBody>
      </p:sp>
      <p:sp>
        <p:nvSpPr>
          <p:cNvPr id="7" name="Rectángulo 6"/>
          <p:cNvSpPr/>
          <p:nvPr/>
        </p:nvSpPr>
        <p:spPr>
          <a:xfrm>
            <a:off x="7704532" y="2457826"/>
            <a:ext cx="1352550" cy="2076450"/>
          </a:xfrm>
          <a:prstGeom prst="rect">
            <a:avLst/>
          </a:prstGeom>
          <a:solidFill>
            <a:srgbClr val="FF6600"/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ctr" anchorCtr="0">
            <a:noAutofit/>
          </a:bodyPr>
          <a:lstStyle/>
          <a:p>
            <a:pPr algn="ctr" defTabSz="685800" hangingPunct="0"/>
            <a:r>
              <a:rPr lang="es-ES" sz="7200" dirty="0">
                <a:solidFill>
                  <a:schemeClr val="bg1"/>
                </a:solidFill>
                <a:latin typeface="Avenir Light"/>
                <a:cs typeface="Avenir Light"/>
                <a:sym typeface="Trebuchet MS"/>
              </a:rPr>
              <a:t>3</a:t>
            </a:r>
          </a:p>
        </p:txBody>
      </p:sp>
      <p:sp>
        <p:nvSpPr>
          <p:cNvPr id="8" name="Rectángulo 7"/>
          <p:cNvSpPr/>
          <p:nvPr/>
        </p:nvSpPr>
        <p:spPr>
          <a:xfrm>
            <a:off x="9228532" y="2457826"/>
            <a:ext cx="1352550" cy="2076450"/>
          </a:xfrm>
          <a:prstGeom prst="rect">
            <a:avLst/>
          </a:prstGeom>
          <a:solidFill>
            <a:srgbClr val="80B226"/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ctr" anchorCtr="0">
            <a:noAutofit/>
          </a:bodyPr>
          <a:lstStyle/>
          <a:p>
            <a:pPr algn="ctr" defTabSz="685800" hangingPunct="0"/>
            <a:r>
              <a:rPr lang="es-ES" sz="7200" dirty="0">
                <a:solidFill>
                  <a:schemeClr val="bg1"/>
                </a:solidFill>
                <a:latin typeface="Avenir Light"/>
                <a:cs typeface="Avenir Light"/>
                <a:sym typeface="Trebuchet MS"/>
              </a:rPr>
              <a:t>6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0" y="-88813"/>
            <a:ext cx="12192000" cy="954107"/>
          </a:xfr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defTabSz="685800" hangingPunct="0"/>
            <a:r>
              <a:rPr lang="en-US" sz="5700" kern="0" dirty="0">
                <a:solidFill>
                  <a:srgbClr val="FFFFFF"/>
                </a:solidFill>
                <a:latin typeface="Arial"/>
                <a:ea typeface="+mn-ea"/>
                <a:cs typeface="+mn-cs"/>
              </a:rPr>
              <a:t>Bubble Sort</a:t>
            </a:r>
          </a:p>
        </p:txBody>
      </p:sp>
      <p:sp>
        <p:nvSpPr>
          <p:cNvPr id="13" name="CuadroTexto 1"/>
          <p:cNvSpPr txBox="1"/>
          <p:nvPr/>
        </p:nvSpPr>
        <p:spPr>
          <a:xfrm>
            <a:off x="381000" y="6381565"/>
            <a:ext cx="11239500" cy="3231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algn="ctr"/>
            <a:r>
              <a:rPr lang="es-CL" sz="1600" dirty="0">
                <a:hlinkClick r:id="rId3"/>
              </a:rPr>
              <a:t>https://www.toptal.com/developers/sorting-algorithms/bubble-sort</a:t>
            </a:r>
            <a:endParaRPr lang="es-ES" sz="1500" dirty="0">
              <a:solidFill>
                <a:srgbClr val="26A3E6"/>
              </a:solidFill>
              <a:latin typeface="Menlo Regular"/>
              <a:cs typeface="Menlo Regular"/>
              <a:sym typeface="Trebuchet MS"/>
            </a:endParaRPr>
          </a:p>
        </p:txBody>
      </p:sp>
      <p:sp>
        <p:nvSpPr>
          <p:cNvPr id="17" name="Double Bracket 16"/>
          <p:cNvSpPr/>
          <p:nvPr/>
        </p:nvSpPr>
        <p:spPr>
          <a:xfrm>
            <a:off x="6113069" y="2226223"/>
            <a:ext cx="3029738" cy="2539655"/>
          </a:xfrm>
          <a:prstGeom prst="bracketPair">
            <a:avLst>
              <a:gd name="adj" fmla="val 7108"/>
            </a:avLst>
          </a:prstGeom>
          <a:noFill/>
          <a:ln w="25400" cap="flat">
            <a:solidFill>
              <a:srgbClr val="4F81BD"/>
            </a:solidFill>
            <a:prstDash val="dash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8579" tIns="34289" rIns="68579" bIns="34289" numCol="1" spcCol="38100" rtlCol="0" anchor="t">
            <a:noAutofit/>
          </a:bodyPr>
          <a:lstStyle/>
          <a:p>
            <a:pPr defTabSz="685800" latinLnBrk="1" hangingPunct="0"/>
            <a:endParaRPr lang="en-US" sz="135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3147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1665682" y="2457826"/>
            <a:ext cx="1352550" cy="2076450"/>
          </a:xfrm>
          <a:prstGeom prst="rect">
            <a:avLst/>
          </a:prstGeom>
          <a:solidFill>
            <a:srgbClr val="26A3E6"/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ctr" anchorCtr="0">
            <a:noAutofit/>
          </a:bodyPr>
          <a:lstStyle/>
          <a:p>
            <a:pPr algn="ctr" defTabSz="685800" hangingPunct="0"/>
            <a:r>
              <a:rPr lang="es-ES" sz="7200" dirty="0">
                <a:solidFill>
                  <a:schemeClr val="bg1"/>
                </a:solidFill>
                <a:latin typeface="Avenir Light"/>
                <a:cs typeface="Avenir Light"/>
                <a:sym typeface="Trebuchet MS"/>
              </a:rPr>
              <a:t>2</a:t>
            </a:r>
          </a:p>
        </p:txBody>
      </p:sp>
      <p:sp>
        <p:nvSpPr>
          <p:cNvPr id="4" name="Rectángulo 3"/>
          <p:cNvSpPr/>
          <p:nvPr/>
        </p:nvSpPr>
        <p:spPr>
          <a:xfrm>
            <a:off x="3189682" y="2457826"/>
            <a:ext cx="1352550" cy="2076450"/>
          </a:xfrm>
          <a:prstGeom prst="rect">
            <a:avLst/>
          </a:prstGeom>
          <a:solidFill>
            <a:srgbClr val="26A3E6"/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ctr" anchorCtr="0">
            <a:noAutofit/>
          </a:bodyPr>
          <a:lstStyle/>
          <a:p>
            <a:pPr algn="ctr" defTabSz="685800" hangingPunct="0"/>
            <a:r>
              <a:rPr lang="es-ES" sz="7200" dirty="0">
                <a:solidFill>
                  <a:schemeClr val="bg1"/>
                </a:solidFill>
                <a:latin typeface="Avenir Light"/>
                <a:cs typeface="Avenir Light"/>
                <a:sym typeface="Trebuchet MS"/>
              </a:rPr>
              <a:t>4</a:t>
            </a:r>
          </a:p>
        </p:txBody>
      </p:sp>
      <p:sp>
        <p:nvSpPr>
          <p:cNvPr id="5" name="Rectángulo 4"/>
          <p:cNvSpPr/>
          <p:nvPr/>
        </p:nvSpPr>
        <p:spPr>
          <a:xfrm>
            <a:off x="4675582" y="2457826"/>
            <a:ext cx="1352550" cy="2076450"/>
          </a:xfrm>
          <a:prstGeom prst="rect">
            <a:avLst/>
          </a:prstGeom>
          <a:solidFill>
            <a:srgbClr val="26A3E6"/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ctr" anchorCtr="0">
            <a:noAutofit/>
          </a:bodyPr>
          <a:lstStyle/>
          <a:p>
            <a:pPr algn="ctr" defTabSz="685800" hangingPunct="0"/>
            <a:r>
              <a:rPr lang="es-ES" sz="7200" dirty="0">
                <a:solidFill>
                  <a:schemeClr val="bg1"/>
                </a:solidFill>
                <a:latin typeface="Avenir Light"/>
                <a:cs typeface="Avenir Light"/>
                <a:sym typeface="Trebuchet MS"/>
              </a:rPr>
              <a:t>1</a:t>
            </a:r>
          </a:p>
        </p:txBody>
      </p:sp>
      <p:sp>
        <p:nvSpPr>
          <p:cNvPr id="6" name="Rectángulo 5"/>
          <p:cNvSpPr/>
          <p:nvPr/>
        </p:nvSpPr>
        <p:spPr>
          <a:xfrm>
            <a:off x="6199582" y="2457826"/>
            <a:ext cx="1352550" cy="2076450"/>
          </a:xfrm>
          <a:prstGeom prst="rect">
            <a:avLst/>
          </a:prstGeom>
          <a:solidFill>
            <a:srgbClr val="FF6600"/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ctr" anchorCtr="0">
            <a:noAutofit/>
          </a:bodyPr>
          <a:lstStyle/>
          <a:p>
            <a:pPr algn="ctr" defTabSz="685800" hangingPunct="0"/>
            <a:r>
              <a:rPr lang="es-ES" sz="7200" dirty="0">
                <a:solidFill>
                  <a:schemeClr val="bg1"/>
                </a:solidFill>
                <a:latin typeface="Avenir Light"/>
                <a:cs typeface="Avenir Light"/>
                <a:sym typeface="Trebuchet MS"/>
              </a:rPr>
              <a:t>3</a:t>
            </a:r>
          </a:p>
        </p:txBody>
      </p:sp>
      <p:sp>
        <p:nvSpPr>
          <p:cNvPr id="7" name="Rectángulo 6"/>
          <p:cNvSpPr/>
          <p:nvPr/>
        </p:nvSpPr>
        <p:spPr>
          <a:xfrm>
            <a:off x="7704532" y="2457826"/>
            <a:ext cx="1352550" cy="2076450"/>
          </a:xfrm>
          <a:prstGeom prst="rect">
            <a:avLst/>
          </a:prstGeom>
          <a:solidFill>
            <a:srgbClr val="FF6600"/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ctr" anchorCtr="0">
            <a:noAutofit/>
          </a:bodyPr>
          <a:lstStyle/>
          <a:p>
            <a:pPr algn="ctr" defTabSz="685800" hangingPunct="0"/>
            <a:r>
              <a:rPr lang="es-ES" sz="7200" dirty="0">
                <a:solidFill>
                  <a:schemeClr val="bg1"/>
                </a:solidFill>
                <a:latin typeface="Avenir Light"/>
                <a:cs typeface="Avenir Light"/>
                <a:sym typeface="Trebuchet MS"/>
              </a:rPr>
              <a:t>5</a:t>
            </a:r>
          </a:p>
        </p:txBody>
      </p:sp>
      <p:sp>
        <p:nvSpPr>
          <p:cNvPr id="8" name="Rectángulo 7"/>
          <p:cNvSpPr/>
          <p:nvPr/>
        </p:nvSpPr>
        <p:spPr>
          <a:xfrm>
            <a:off x="9228532" y="2457826"/>
            <a:ext cx="1352550" cy="2076450"/>
          </a:xfrm>
          <a:prstGeom prst="rect">
            <a:avLst/>
          </a:prstGeom>
          <a:solidFill>
            <a:srgbClr val="80B226"/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ctr" anchorCtr="0">
            <a:noAutofit/>
          </a:bodyPr>
          <a:lstStyle/>
          <a:p>
            <a:pPr algn="ctr" defTabSz="685800" hangingPunct="0"/>
            <a:r>
              <a:rPr lang="es-ES" sz="7200" dirty="0">
                <a:solidFill>
                  <a:schemeClr val="bg1"/>
                </a:solidFill>
                <a:latin typeface="Avenir Light"/>
                <a:cs typeface="Avenir Light"/>
                <a:sym typeface="Trebuchet MS"/>
              </a:rPr>
              <a:t>6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0" y="-88813"/>
            <a:ext cx="12192000" cy="954107"/>
          </a:xfr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defTabSz="685800" hangingPunct="0"/>
            <a:r>
              <a:rPr lang="en-US" sz="5700" kern="0" dirty="0">
                <a:solidFill>
                  <a:srgbClr val="FFFFFF"/>
                </a:solidFill>
                <a:latin typeface="Arial"/>
                <a:ea typeface="+mn-ea"/>
                <a:cs typeface="+mn-cs"/>
              </a:rPr>
              <a:t>Bubble Sort</a:t>
            </a:r>
          </a:p>
        </p:txBody>
      </p:sp>
      <p:sp>
        <p:nvSpPr>
          <p:cNvPr id="13" name="CuadroTexto 1"/>
          <p:cNvSpPr txBox="1"/>
          <p:nvPr/>
        </p:nvSpPr>
        <p:spPr>
          <a:xfrm>
            <a:off x="381000" y="6381565"/>
            <a:ext cx="11239500" cy="3231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algn="ctr"/>
            <a:r>
              <a:rPr lang="es-CL" sz="1600" dirty="0">
                <a:hlinkClick r:id="rId3"/>
              </a:rPr>
              <a:t>https://www.toptal.com/developers/sorting-algorithms/bubble-sort</a:t>
            </a:r>
            <a:endParaRPr lang="es-ES" sz="1500" dirty="0">
              <a:solidFill>
                <a:srgbClr val="26A3E6"/>
              </a:solidFill>
              <a:latin typeface="Menlo Regular"/>
              <a:cs typeface="Menlo Regular"/>
              <a:sym typeface="Trebuchet MS"/>
            </a:endParaRPr>
          </a:p>
        </p:txBody>
      </p:sp>
      <p:sp>
        <p:nvSpPr>
          <p:cNvPr id="17" name="Double Bracket 16"/>
          <p:cNvSpPr/>
          <p:nvPr/>
        </p:nvSpPr>
        <p:spPr>
          <a:xfrm>
            <a:off x="6113069" y="2226223"/>
            <a:ext cx="3029738" cy="2539655"/>
          </a:xfrm>
          <a:prstGeom prst="bracketPair">
            <a:avLst>
              <a:gd name="adj" fmla="val 7108"/>
            </a:avLst>
          </a:prstGeom>
          <a:noFill/>
          <a:ln w="25400" cap="flat">
            <a:solidFill>
              <a:srgbClr val="4F81BD"/>
            </a:solidFill>
            <a:prstDash val="dash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8579" tIns="34289" rIns="68579" bIns="34289" numCol="1" spcCol="38100" rtlCol="0" anchor="t">
            <a:noAutofit/>
          </a:bodyPr>
          <a:lstStyle/>
          <a:p>
            <a:pPr defTabSz="685800" latinLnBrk="1" hangingPunct="0"/>
            <a:endParaRPr lang="en-US" sz="135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6780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 CuadroTexto"/>
          <p:cNvSpPr txBox="1"/>
          <p:nvPr/>
        </p:nvSpPr>
        <p:spPr>
          <a:xfrm>
            <a:off x="1" y="267071"/>
            <a:ext cx="12191999" cy="95410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algn="ctr" defTabSz="685800" hangingPunct="0"/>
            <a:r>
              <a:rPr lang="es-CL" sz="5700" kern="0" dirty="0">
                <a:solidFill>
                  <a:srgbClr val="FFFFFF"/>
                </a:solidFill>
                <a:latin typeface="Arial"/>
                <a:sym typeface="Trebuchet MS"/>
              </a:rPr>
              <a:t>Búsqueda Lineal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534400" y="0"/>
            <a:ext cx="3488210" cy="2581275"/>
          </a:xfrm>
          <a:prstGeom prst="rect">
            <a:avLst/>
          </a:prstGeom>
        </p:spPr>
      </p:pic>
      <p:sp>
        <p:nvSpPr>
          <p:cNvPr id="7" name="Rectángulo 6"/>
          <p:cNvSpPr/>
          <p:nvPr/>
        </p:nvSpPr>
        <p:spPr>
          <a:xfrm>
            <a:off x="171450" y="3700077"/>
            <a:ext cx="1352550" cy="276997"/>
          </a:xfrm>
          <a:prstGeom prst="rect">
            <a:avLst/>
          </a:prstGeom>
          <a:solidFill>
            <a:srgbClr val="FFFFFF"/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ctr">
            <a:spAutoFit/>
          </a:bodyPr>
          <a:lstStyle/>
          <a:p>
            <a:pPr algn="ctr" defTabSz="685800" hangingPunct="0"/>
            <a:r>
              <a:rPr lang="es-ES" sz="1350" kern="0" dirty="0">
                <a:latin typeface="Trebuchet MS"/>
                <a:sym typeface="Trebuchet MS"/>
              </a:rPr>
              <a:t>56</a:t>
            </a:r>
          </a:p>
        </p:txBody>
      </p:sp>
      <p:sp>
        <p:nvSpPr>
          <p:cNvPr id="8" name="Rectángulo 7"/>
          <p:cNvSpPr/>
          <p:nvPr/>
        </p:nvSpPr>
        <p:spPr>
          <a:xfrm>
            <a:off x="1695450" y="3700077"/>
            <a:ext cx="1352550" cy="276997"/>
          </a:xfrm>
          <a:prstGeom prst="rect">
            <a:avLst/>
          </a:prstGeom>
          <a:solidFill>
            <a:srgbClr val="FFFFFF"/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ctr">
            <a:spAutoFit/>
          </a:bodyPr>
          <a:lstStyle/>
          <a:p>
            <a:pPr algn="ctr" defTabSz="685800" hangingPunct="0"/>
            <a:r>
              <a:rPr lang="es-ES" sz="1350" kern="0" dirty="0">
                <a:latin typeface="Trebuchet MS"/>
                <a:sym typeface="Trebuchet MS"/>
              </a:rPr>
              <a:t>4564</a:t>
            </a:r>
          </a:p>
        </p:txBody>
      </p:sp>
      <p:sp>
        <p:nvSpPr>
          <p:cNvPr id="9" name="Rectángulo 8"/>
          <p:cNvSpPr/>
          <p:nvPr/>
        </p:nvSpPr>
        <p:spPr>
          <a:xfrm>
            <a:off x="3181350" y="3700077"/>
            <a:ext cx="1352550" cy="276997"/>
          </a:xfrm>
          <a:prstGeom prst="rect">
            <a:avLst/>
          </a:prstGeom>
          <a:solidFill>
            <a:srgbClr val="FFFFFF"/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ctr">
            <a:spAutoFit/>
          </a:bodyPr>
          <a:lstStyle/>
          <a:p>
            <a:pPr algn="ctr" defTabSz="685800" hangingPunct="0"/>
            <a:r>
              <a:rPr lang="es-ES" sz="1350" kern="0" dirty="0">
                <a:latin typeface="Trebuchet MS"/>
                <a:sym typeface="Trebuchet MS"/>
              </a:rPr>
              <a:t>456</a:t>
            </a:r>
          </a:p>
        </p:txBody>
      </p:sp>
      <p:sp>
        <p:nvSpPr>
          <p:cNvPr id="10" name="Rectángulo 9"/>
          <p:cNvSpPr/>
          <p:nvPr/>
        </p:nvSpPr>
        <p:spPr>
          <a:xfrm>
            <a:off x="4705350" y="3700077"/>
            <a:ext cx="1352550" cy="276997"/>
          </a:xfrm>
          <a:prstGeom prst="rect">
            <a:avLst/>
          </a:prstGeom>
          <a:solidFill>
            <a:srgbClr val="FFFFFF"/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ctr">
            <a:spAutoFit/>
          </a:bodyPr>
          <a:lstStyle/>
          <a:p>
            <a:pPr algn="ctr" defTabSz="685800" hangingPunct="0"/>
            <a:r>
              <a:rPr lang="es-ES" sz="1350" kern="0" dirty="0">
                <a:latin typeface="Trebuchet MS"/>
                <a:sym typeface="Trebuchet MS"/>
              </a:rPr>
              <a:t>45</a:t>
            </a:r>
          </a:p>
        </p:txBody>
      </p:sp>
      <p:sp>
        <p:nvSpPr>
          <p:cNvPr id="11" name="Rectángulo 10"/>
          <p:cNvSpPr/>
          <p:nvPr/>
        </p:nvSpPr>
        <p:spPr>
          <a:xfrm>
            <a:off x="6210300" y="3700077"/>
            <a:ext cx="1352550" cy="276997"/>
          </a:xfrm>
          <a:prstGeom prst="rect">
            <a:avLst/>
          </a:prstGeom>
          <a:solidFill>
            <a:srgbClr val="FFFFFF"/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ctr">
            <a:spAutoFit/>
          </a:bodyPr>
          <a:lstStyle/>
          <a:p>
            <a:pPr algn="ctr" defTabSz="685800" hangingPunct="0"/>
            <a:r>
              <a:rPr lang="es-ES" sz="1350" kern="0" dirty="0">
                <a:latin typeface="Trebuchet MS"/>
                <a:sym typeface="Trebuchet MS"/>
              </a:rPr>
              <a:t>5</a:t>
            </a:r>
          </a:p>
        </p:txBody>
      </p:sp>
      <p:sp>
        <p:nvSpPr>
          <p:cNvPr id="12" name="Rectángulo 11"/>
          <p:cNvSpPr/>
          <p:nvPr/>
        </p:nvSpPr>
        <p:spPr>
          <a:xfrm>
            <a:off x="7734300" y="3700077"/>
            <a:ext cx="1352550" cy="276997"/>
          </a:xfrm>
          <a:prstGeom prst="rect">
            <a:avLst/>
          </a:prstGeom>
          <a:solidFill>
            <a:srgbClr val="FFFFFF"/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ctr">
            <a:spAutoFit/>
          </a:bodyPr>
          <a:lstStyle/>
          <a:p>
            <a:pPr algn="ctr" defTabSz="685800" hangingPunct="0"/>
            <a:r>
              <a:rPr lang="es-ES" sz="1350" kern="0" dirty="0">
                <a:latin typeface="Trebuchet MS"/>
                <a:sym typeface="Trebuchet MS"/>
              </a:rPr>
              <a:t>76</a:t>
            </a:r>
          </a:p>
        </p:txBody>
      </p:sp>
      <p:sp>
        <p:nvSpPr>
          <p:cNvPr id="13" name="Rectángulo 12"/>
          <p:cNvSpPr/>
          <p:nvPr/>
        </p:nvSpPr>
        <p:spPr>
          <a:xfrm>
            <a:off x="9220200" y="3700077"/>
            <a:ext cx="1352550" cy="276997"/>
          </a:xfrm>
          <a:prstGeom prst="rect">
            <a:avLst/>
          </a:prstGeom>
          <a:solidFill>
            <a:srgbClr val="FFFFFF"/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ctr">
            <a:spAutoFit/>
          </a:bodyPr>
          <a:lstStyle/>
          <a:p>
            <a:pPr algn="ctr" defTabSz="685800" hangingPunct="0"/>
            <a:r>
              <a:rPr lang="es-ES" sz="1350" kern="0" dirty="0">
                <a:latin typeface="Trebuchet MS"/>
                <a:sym typeface="Trebuchet MS"/>
              </a:rPr>
              <a:t>56</a:t>
            </a:r>
          </a:p>
        </p:txBody>
      </p:sp>
      <p:sp>
        <p:nvSpPr>
          <p:cNvPr id="14" name="Rectángulo 13"/>
          <p:cNvSpPr/>
          <p:nvPr/>
        </p:nvSpPr>
        <p:spPr>
          <a:xfrm>
            <a:off x="10744200" y="3700077"/>
            <a:ext cx="1352550" cy="276997"/>
          </a:xfrm>
          <a:prstGeom prst="rect">
            <a:avLst/>
          </a:prstGeom>
          <a:solidFill>
            <a:srgbClr val="FFFFFF"/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ctr">
            <a:spAutoFit/>
          </a:bodyPr>
          <a:lstStyle/>
          <a:p>
            <a:pPr algn="ctr" defTabSz="685800" hangingPunct="0"/>
            <a:r>
              <a:rPr lang="es-ES" sz="1350" kern="0" dirty="0">
                <a:latin typeface="Trebuchet MS"/>
                <a:sym typeface="Trebuchet MS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618918377"/>
      </p:ext>
    </p:extLst>
  </p:cSld>
  <p:clrMapOvr>
    <a:masterClrMapping/>
  </p:clrMapOvr>
  <p:transition spd="slow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1665682" y="2457826"/>
            <a:ext cx="1352550" cy="2076450"/>
          </a:xfrm>
          <a:prstGeom prst="rect">
            <a:avLst/>
          </a:prstGeom>
          <a:solidFill>
            <a:srgbClr val="FF6600"/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ctr" anchorCtr="0">
            <a:noAutofit/>
          </a:bodyPr>
          <a:lstStyle/>
          <a:p>
            <a:pPr algn="ctr" defTabSz="685800" hangingPunct="0"/>
            <a:r>
              <a:rPr lang="es-ES" sz="7200" dirty="0">
                <a:solidFill>
                  <a:schemeClr val="bg1"/>
                </a:solidFill>
                <a:latin typeface="Avenir Light"/>
                <a:cs typeface="Avenir Light"/>
                <a:sym typeface="Trebuchet MS"/>
              </a:rPr>
              <a:t>2</a:t>
            </a:r>
          </a:p>
        </p:txBody>
      </p:sp>
      <p:sp>
        <p:nvSpPr>
          <p:cNvPr id="4" name="Rectángulo 3"/>
          <p:cNvSpPr/>
          <p:nvPr/>
        </p:nvSpPr>
        <p:spPr>
          <a:xfrm>
            <a:off x="3189682" y="2457826"/>
            <a:ext cx="1352550" cy="2076450"/>
          </a:xfrm>
          <a:prstGeom prst="rect">
            <a:avLst/>
          </a:prstGeom>
          <a:solidFill>
            <a:srgbClr val="FF6600"/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ctr" anchorCtr="0">
            <a:noAutofit/>
          </a:bodyPr>
          <a:lstStyle/>
          <a:p>
            <a:pPr algn="ctr" defTabSz="685800" hangingPunct="0"/>
            <a:r>
              <a:rPr lang="es-ES" sz="7200" dirty="0">
                <a:solidFill>
                  <a:schemeClr val="bg1"/>
                </a:solidFill>
                <a:latin typeface="Avenir Light"/>
                <a:cs typeface="Avenir Light"/>
                <a:sym typeface="Trebuchet MS"/>
              </a:rPr>
              <a:t>4</a:t>
            </a:r>
          </a:p>
        </p:txBody>
      </p:sp>
      <p:sp>
        <p:nvSpPr>
          <p:cNvPr id="5" name="Rectángulo 4"/>
          <p:cNvSpPr/>
          <p:nvPr/>
        </p:nvSpPr>
        <p:spPr>
          <a:xfrm>
            <a:off x="4675582" y="2457826"/>
            <a:ext cx="1352550" cy="2076450"/>
          </a:xfrm>
          <a:prstGeom prst="rect">
            <a:avLst/>
          </a:prstGeom>
          <a:solidFill>
            <a:srgbClr val="26A3E6"/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ctr" anchorCtr="0">
            <a:noAutofit/>
          </a:bodyPr>
          <a:lstStyle/>
          <a:p>
            <a:pPr algn="ctr" defTabSz="685800" hangingPunct="0"/>
            <a:r>
              <a:rPr lang="es-ES" sz="7200" dirty="0">
                <a:solidFill>
                  <a:schemeClr val="bg1"/>
                </a:solidFill>
                <a:latin typeface="Avenir Light"/>
                <a:cs typeface="Avenir Light"/>
                <a:sym typeface="Trebuchet MS"/>
              </a:rPr>
              <a:t>1</a:t>
            </a:r>
          </a:p>
        </p:txBody>
      </p:sp>
      <p:sp>
        <p:nvSpPr>
          <p:cNvPr id="6" name="Rectángulo 5"/>
          <p:cNvSpPr/>
          <p:nvPr/>
        </p:nvSpPr>
        <p:spPr>
          <a:xfrm>
            <a:off x="6199582" y="2457826"/>
            <a:ext cx="1352550" cy="2076450"/>
          </a:xfrm>
          <a:prstGeom prst="rect">
            <a:avLst/>
          </a:prstGeom>
          <a:solidFill>
            <a:srgbClr val="26A3E6"/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ctr" anchorCtr="0">
            <a:noAutofit/>
          </a:bodyPr>
          <a:lstStyle/>
          <a:p>
            <a:pPr algn="ctr" defTabSz="685800" hangingPunct="0"/>
            <a:r>
              <a:rPr lang="es-ES" sz="7200" dirty="0">
                <a:solidFill>
                  <a:schemeClr val="bg1"/>
                </a:solidFill>
                <a:latin typeface="Avenir Light"/>
                <a:cs typeface="Avenir Light"/>
                <a:sym typeface="Trebuchet MS"/>
              </a:rPr>
              <a:t>3</a:t>
            </a:r>
          </a:p>
        </p:txBody>
      </p:sp>
      <p:sp>
        <p:nvSpPr>
          <p:cNvPr id="7" name="Rectángulo 6"/>
          <p:cNvSpPr/>
          <p:nvPr/>
        </p:nvSpPr>
        <p:spPr>
          <a:xfrm>
            <a:off x="7704532" y="2457826"/>
            <a:ext cx="1352550" cy="2076450"/>
          </a:xfrm>
          <a:prstGeom prst="rect">
            <a:avLst/>
          </a:prstGeom>
          <a:solidFill>
            <a:srgbClr val="80B226"/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ctr" anchorCtr="0">
            <a:noAutofit/>
          </a:bodyPr>
          <a:lstStyle/>
          <a:p>
            <a:pPr algn="ctr" defTabSz="685800" hangingPunct="0"/>
            <a:r>
              <a:rPr lang="es-ES" sz="7200" dirty="0">
                <a:solidFill>
                  <a:schemeClr val="bg1"/>
                </a:solidFill>
                <a:latin typeface="Avenir Light"/>
                <a:cs typeface="Avenir Light"/>
                <a:sym typeface="Trebuchet MS"/>
              </a:rPr>
              <a:t>5</a:t>
            </a:r>
          </a:p>
        </p:txBody>
      </p:sp>
      <p:sp>
        <p:nvSpPr>
          <p:cNvPr id="8" name="Rectángulo 7"/>
          <p:cNvSpPr/>
          <p:nvPr/>
        </p:nvSpPr>
        <p:spPr>
          <a:xfrm>
            <a:off x="9228532" y="2457826"/>
            <a:ext cx="1352550" cy="2076450"/>
          </a:xfrm>
          <a:prstGeom prst="rect">
            <a:avLst/>
          </a:prstGeom>
          <a:solidFill>
            <a:srgbClr val="80B226"/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ctr" anchorCtr="0">
            <a:noAutofit/>
          </a:bodyPr>
          <a:lstStyle/>
          <a:p>
            <a:pPr algn="ctr" defTabSz="685800" hangingPunct="0"/>
            <a:r>
              <a:rPr lang="es-ES" sz="7200" dirty="0">
                <a:solidFill>
                  <a:schemeClr val="bg1"/>
                </a:solidFill>
                <a:latin typeface="Avenir Light"/>
                <a:cs typeface="Avenir Light"/>
                <a:sym typeface="Trebuchet MS"/>
              </a:rPr>
              <a:t>6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0" y="-88813"/>
            <a:ext cx="12192000" cy="954107"/>
          </a:xfr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defTabSz="685800" hangingPunct="0"/>
            <a:r>
              <a:rPr lang="en-US" sz="5700" kern="0" dirty="0">
                <a:solidFill>
                  <a:srgbClr val="FFFFFF"/>
                </a:solidFill>
                <a:latin typeface="Arial"/>
                <a:ea typeface="+mn-ea"/>
                <a:cs typeface="+mn-cs"/>
              </a:rPr>
              <a:t>Bubble Sort</a:t>
            </a:r>
          </a:p>
        </p:txBody>
      </p:sp>
      <p:sp>
        <p:nvSpPr>
          <p:cNvPr id="13" name="CuadroTexto 1"/>
          <p:cNvSpPr txBox="1"/>
          <p:nvPr/>
        </p:nvSpPr>
        <p:spPr>
          <a:xfrm>
            <a:off x="381000" y="6381565"/>
            <a:ext cx="11239500" cy="3231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algn="ctr"/>
            <a:r>
              <a:rPr lang="es-CL" sz="1600" dirty="0">
                <a:hlinkClick r:id="rId3"/>
              </a:rPr>
              <a:t>https://www.toptal.com/developers/sorting-algorithms/bubble-sort</a:t>
            </a:r>
            <a:endParaRPr lang="es-ES" sz="1500" dirty="0">
              <a:solidFill>
                <a:srgbClr val="26A3E6"/>
              </a:solidFill>
              <a:latin typeface="Menlo Regular"/>
              <a:cs typeface="Menlo Regular"/>
              <a:sym typeface="Trebuchet MS"/>
            </a:endParaRPr>
          </a:p>
        </p:txBody>
      </p:sp>
      <p:sp>
        <p:nvSpPr>
          <p:cNvPr id="17" name="Double Bracket 16"/>
          <p:cNvSpPr/>
          <p:nvPr/>
        </p:nvSpPr>
        <p:spPr>
          <a:xfrm>
            <a:off x="1610918" y="2226223"/>
            <a:ext cx="3029738" cy="2539655"/>
          </a:xfrm>
          <a:prstGeom prst="bracketPair">
            <a:avLst>
              <a:gd name="adj" fmla="val 7108"/>
            </a:avLst>
          </a:prstGeom>
          <a:noFill/>
          <a:ln w="25400" cap="flat">
            <a:solidFill>
              <a:srgbClr val="4F81BD"/>
            </a:solidFill>
            <a:prstDash val="dash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8579" tIns="34289" rIns="68579" bIns="34289" numCol="1" spcCol="38100" rtlCol="0" anchor="t">
            <a:noAutofit/>
          </a:bodyPr>
          <a:lstStyle/>
          <a:p>
            <a:pPr defTabSz="685800" latinLnBrk="1" hangingPunct="0"/>
            <a:endParaRPr lang="en-US" sz="135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336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1665682" y="2457826"/>
            <a:ext cx="1352550" cy="2076450"/>
          </a:xfrm>
          <a:prstGeom prst="rect">
            <a:avLst/>
          </a:prstGeom>
          <a:solidFill>
            <a:srgbClr val="26A3E6"/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ctr" anchorCtr="0">
            <a:noAutofit/>
          </a:bodyPr>
          <a:lstStyle/>
          <a:p>
            <a:pPr algn="ctr" defTabSz="685800" hangingPunct="0"/>
            <a:r>
              <a:rPr lang="es-ES" sz="7200" dirty="0">
                <a:solidFill>
                  <a:schemeClr val="bg1"/>
                </a:solidFill>
                <a:latin typeface="Avenir Light"/>
                <a:cs typeface="Avenir Light"/>
                <a:sym typeface="Trebuchet MS"/>
              </a:rPr>
              <a:t>2</a:t>
            </a:r>
          </a:p>
        </p:txBody>
      </p:sp>
      <p:sp>
        <p:nvSpPr>
          <p:cNvPr id="4" name="Rectángulo 3"/>
          <p:cNvSpPr/>
          <p:nvPr/>
        </p:nvSpPr>
        <p:spPr>
          <a:xfrm>
            <a:off x="3189682" y="2457826"/>
            <a:ext cx="1352550" cy="2076450"/>
          </a:xfrm>
          <a:prstGeom prst="rect">
            <a:avLst/>
          </a:prstGeom>
          <a:solidFill>
            <a:srgbClr val="FF6600"/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ctr" anchorCtr="0">
            <a:noAutofit/>
          </a:bodyPr>
          <a:lstStyle/>
          <a:p>
            <a:pPr algn="ctr" defTabSz="685800" hangingPunct="0"/>
            <a:r>
              <a:rPr lang="es-ES" sz="7200" dirty="0">
                <a:solidFill>
                  <a:schemeClr val="bg1"/>
                </a:solidFill>
                <a:latin typeface="Avenir Light"/>
                <a:cs typeface="Avenir Light"/>
                <a:sym typeface="Trebuchet MS"/>
              </a:rPr>
              <a:t>4</a:t>
            </a:r>
          </a:p>
        </p:txBody>
      </p:sp>
      <p:sp>
        <p:nvSpPr>
          <p:cNvPr id="5" name="Rectángulo 4"/>
          <p:cNvSpPr/>
          <p:nvPr/>
        </p:nvSpPr>
        <p:spPr>
          <a:xfrm>
            <a:off x="4675582" y="2457826"/>
            <a:ext cx="1352550" cy="2076450"/>
          </a:xfrm>
          <a:prstGeom prst="rect">
            <a:avLst/>
          </a:prstGeom>
          <a:solidFill>
            <a:srgbClr val="FF6600"/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ctr" anchorCtr="0">
            <a:noAutofit/>
          </a:bodyPr>
          <a:lstStyle/>
          <a:p>
            <a:pPr algn="ctr" defTabSz="685800" hangingPunct="0"/>
            <a:r>
              <a:rPr lang="es-ES" sz="7200" dirty="0">
                <a:solidFill>
                  <a:schemeClr val="bg1"/>
                </a:solidFill>
                <a:latin typeface="Avenir Light"/>
                <a:cs typeface="Avenir Light"/>
                <a:sym typeface="Trebuchet MS"/>
              </a:rPr>
              <a:t>1</a:t>
            </a:r>
          </a:p>
        </p:txBody>
      </p:sp>
      <p:sp>
        <p:nvSpPr>
          <p:cNvPr id="6" name="Rectángulo 5"/>
          <p:cNvSpPr/>
          <p:nvPr/>
        </p:nvSpPr>
        <p:spPr>
          <a:xfrm>
            <a:off x="6199582" y="2457826"/>
            <a:ext cx="1352550" cy="2076450"/>
          </a:xfrm>
          <a:prstGeom prst="rect">
            <a:avLst/>
          </a:prstGeom>
          <a:solidFill>
            <a:srgbClr val="26A3E6"/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ctr" anchorCtr="0">
            <a:noAutofit/>
          </a:bodyPr>
          <a:lstStyle/>
          <a:p>
            <a:pPr algn="ctr" defTabSz="685800" hangingPunct="0"/>
            <a:r>
              <a:rPr lang="es-ES" sz="7200" dirty="0">
                <a:solidFill>
                  <a:schemeClr val="bg1"/>
                </a:solidFill>
                <a:latin typeface="Avenir Light"/>
                <a:cs typeface="Avenir Light"/>
                <a:sym typeface="Trebuchet MS"/>
              </a:rPr>
              <a:t>3</a:t>
            </a:r>
          </a:p>
        </p:txBody>
      </p:sp>
      <p:sp>
        <p:nvSpPr>
          <p:cNvPr id="7" name="Rectángulo 6"/>
          <p:cNvSpPr/>
          <p:nvPr/>
        </p:nvSpPr>
        <p:spPr>
          <a:xfrm>
            <a:off x="7704532" y="2457826"/>
            <a:ext cx="1352550" cy="2076450"/>
          </a:xfrm>
          <a:prstGeom prst="rect">
            <a:avLst/>
          </a:prstGeom>
          <a:solidFill>
            <a:srgbClr val="80B226"/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ctr" anchorCtr="0">
            <a:noAutofit/>
          </a:bodyPr>
          <a:lstStyle/>
          <a:p>
            <a:pPr algn="ctr" defTabSz="685800" hangingPunct="0"/>
            <a:r>
              <a:rPr lang="es-ES" sz="7200" dirty="0">
                <a:solidFill>
                  <a:schemeClr val="bg1"/>
                </a:solidFill>
                <a:latin typeface="Avenir Light"/>
                <a:cs typeface="Avenir Light"/>
                <a:sym typeface="Trebuchet MS"/>
              </a:rPr>
              <a:t>5</a:t>
            </a:r>
          </a:p>
        </p:txBody>
      </p:sp>
      <p:sp>
        <p:nvSpPr>
          <p:cNvPr id="8" name="Rectángulo 7"/>
          <p:cNvSpPr/>
          <p:nvPr/>
        </p:nvSpPr>
        <p:spPr>
          <a:xfrm>
            <a:off x="9228532" y="2457826"/>
            <a:ext cx="1352550" cy="2076450"/>
          </a:xfrm>
          <a:prstGeom prst="rect">
            <a:avLst/>
          </a:prstGeom>
          <a:solidFill>
            <a:srgbClr val="80B226"/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ctr" anchorCtr="0">
            <a:noAutofit/>
          </a:bodyPr>
          <a:lstStyle/>
          <a:p>
            <a:pPr algn="ctr" defTabSz="685800" hangingPunct="0"/>
            <a:r>
              <a:rPr lang="es-ES" sz="7200" dirty="0">
                <a:solidFill>
                  <a:schemeClr val="bg1"/>
                </a:solidFill>
                <a:latin typeface="Avenir Light"/>
                <a:cs typeface="Avenir Light"/>
                <a:sym typeface="Trebuchet MS"/>
              </a:rPr>
              <a:t>6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0" y="-88813"/>
            <a:ext cx="12192000" cy="954107"/>
          </a:xfr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defTabSz="685800" hangingPunct="0"/>
            <a:r>
              <a:rPr lang="en-US" sz="5700" kern="0" dirty="0">
                <a:solidFill>
                  <a:srgbClr val="FFFFFF"/>
                </a:solidFill>
                <a:latin typeface="Arial"/>
                <a:ea typeface="+mn-ea"/>
                <a:cs typeface="+mn-cs"/>
              </a:rPr>
              <a:t>Bubble Sort</a:t>
            </a:r>
          </a:p>
        </p:txBody>
      </p:sp>
      <p:sp>
        <p:nvSpPr>
          <p:cNvPr id="13" name="CuadroTexto 1"/>
          <p:cNvSpPr txBox="1"/>
          <p:nvPr/>
        </p:nvSpPr>
        <p:spPr>
          <a:xfrm>
            <a:off x="381000" y="6381565"/>
            <a:ext cx="11239500" cy="3231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algn="ctr"/>
            <a:r>
              <a:rPr lang="es-CL" sz="1600" dirty="0">
                <a:hlinkClick r:id="rId3"/>
              </a:rPr>
              <a:t>https://www.toptal.com/developers/sorting-algorithms/bubble-sort</a:t>
            </a:r>
            <a:endParaRPr lang="es-ES" sz="1500" dirty="0">
              <a:solidFill>
                <a:srgbClr val="26A3E6"/>
              </a:solidFill>
              <a:latin typeface="Menlo Regular"/>
              <a:cs typeface="Menlo Regular"/>
              <a:sym typeface="Trebuchet MS"/>
            </a:endParaRPr>
          </a:p>
        </p:txBody>
      </p:sp>
      <p:sp>
        <p:nvSpPr>
          <p:cNvPr id="17" name="Double Bracket 16"/>
          <p:cNvSpPr/>
          <p:nvPr/>
        </p:nvSpPr>
        <p:spPr>
          <a:xfrm>
            <a:off x="3097008" y="2226223"/>
            <a:ext cx="3029738" cy="2539655"/>
          </a:xfrm>
          <a:prstGeom prst="bracketPair">
            <a:avLst>
              <a:gd name="adj" fmla="val 7108"/>
            </a:avLst>
          </a:prstGeom>
          <a:noFill/>
          <a:ln w="25400" cap="flat">
            <a:solidFill>
              <a:srgbClr val="4F81BD"/>
            </a:solidFill>
            <a:prstDash val="dash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8579" tIns="34289" rIns="68579" bIns="34289" numCol="1" spcCol="38100" rtlCol="0" anchor="t">
            <a:noAutofit/>
          </a:bodyPr>
          <a:lstStyle/>
          <a:p>
            <a:pPr defTabSz="685800" latinLnBrk="1" hangingPunct="0"/>
            <a:endParaRPr lang="en-US" sz="135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274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1665682" y="2457826"/>
            <a:ext cx="1352550" cy="2076450"/>
          </a:xfrm>
          <a:prstGeom prst="rect">
            <a:avLst/>
          </a:prstGeom>
          <a:solidFill>
            <a:srgbClr val="26A3E6"/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ctr" anchorCtr="0">
            <a:noAutofit/>
          </a:bodyPr>
          <a:lstStyle/>
          <a:p>
            <a:pPr algn="ctr" defTabSz="685800" hangingPunct="0"/>
            <a:r>
              <a:rPr lang="es-ES" sz="7200" dirty="0">
                <a:solidFill>
                  <a:schemeClr val="bg1"/>
                </a:solidFill>
                <a:latin typeface="Avenir Light"/>
                <a:cs typeface="Avenir Light"/>
                <a:sym typeface="Trebuchet MS"/>
              </a:rPr>
              <a:t>2</a:t>
            </a:r>
          </a:p>
        </p:txBody>
      </p:sp>
      <p:sp>
        <p:nvSpPr>
          <p:cNvPr id="4" name="Rectángulo 3"/>
          <p:cNvSpPr/>
          <p:nvPr/>
        </p:nvSpPr>
        <p:spPr>
          <a:xfrm>
            <a:off x="3189682" y="2457826"/>
            <a:ext cx="1352550" cy="2076450"/>
          </a:xfrm>
          <a:prstGeom prst="rect">
            <a:avLst/>
          </a:prstGeom>
          <a:solidFill>
            <a:srgbClr val="FF6600"/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ctr" anchorCtr="0">
            <a:noAutofit/>
          </a:bodyPr>
          <a:lstStyle/>
          <a:p>
            <a:pPr algn="ctr" defTabSz="685800" hangingPunct="0"/>
            <a:r>
              <a:rPr lang="es-ES" sz="7200" dirty="0">
                <a:solidFill>
                  <a:schemeClr val="bg1"/>
                </a:solidFill>
                <a:latin typeface="Avenir Light"/>
                <a:cs typeface="Avenir Light"/>
                <a:sym typeface="Trebuchet MS"/>
              </a:rPr>
              <a:t>1</a:t>
            </a:r>
          </a:p>
        </p:txBody>
      </p:sp>
      <p:sp>
        <p:nvSpPr>
          <p:cNvPr id="5" name="Rectángulo 4"/>
          <p:cNvSpPr/>
          <p:nvPr/>
        </p:nvSpPr>
        <p:spPr>
          <a:xfrm>
            <a:off x="4675582" y="2457826"/>
            <a:ext cx="1352550" cy="2076450"/>
          </a:xfrm>
          <a:prstGeom prst="rect">
            <a:avLst/>
          </a:prstGeom>
          <a:solidFill>
            <a:srgbClr val="FF6600"/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ctr" anchorCtr="0">
            <a:noAutofit/>
          </a:bodyPr>
          <a:lstStyle/>
          <a:p>
            <a:pPr algn="ctr" defTabSz="685800" hangingPunct="0"/>
            <a:r>
              <a:rPr lang="es-ES" sz="7200" dirty="0">
                <a:solidFill>
                  <a:schemeClr val="bg1"/>
                </a:solidFill>
                <a:latin typeface="Avenir Light"/>
                <a:cs typeface="Avenir Light"/>
                <a:sym typeface="Trebuchet MS"/>
              </a:rPr>
              <a:t>4</a:t>
            </a:r>
          </a:p>
        </p:txBody>
      </p:sp>
      <p:sp>
        <p:nvSpPr>
          <p:cNvPr id="6" name="Rectángulo 5"/>
          <p:cNvSpPr/>
          <p:nvPr/>
        </p:nvSpPr>
        <p:spPr>
          <a:xfrm>
            <a:off x="6199582" y="2457826"/>
            <a:ext cx="1352550" cy="2076450"/>
          </a:xfrm>
          <a:prstGeom prst="rect">
            <a:avLst/>
          </a:prstGeom>
          <a:solidFill>
            <a:srgbClr val="26A3E6"/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ctr" anchorCtr="0">
            <a:noAutofit/>
          </a:bodyPr>
          <a:lstStyle/>
          <a:p>
            <a:pPr algn="ctr" defTabSz="685800" hangingPunct="0"/>
            <a:r>
              <a:rPr lang="es-ES" sz="7200" dirty="0">
                <a:solidFill>
                  <a:schemeClr val="bg1"/>
                </a:solidFill>
                <a:latin typeface="Avenir Light"/>
                <a:cs typeface="Avenir Light"/>
                <a:sym typeface="Trebuchet MS"/>
              </a:rPr>
              <a:t>3</a:t>
            </a:r>
          </a:p>
        </p:txBody>
      </p:sp>
      <p:sp>
        <p:nvSpPr>
          <p:cNvPr id="7" name="Rectángulo 6"/>
          <p:cNvSpPr/>
          <p:nvPr/>
        </p:nvSpPr>
        <p:spPr>
          <a:xfrm>
            <a:off x="7704532" y="2457826"/>
            <a:ext cx="1352550" cy="2076450"/>
          </a:xfrm>
          <a:prstGeom prst="rect">
            <a:avLst/>
          </a:prstGeom>
          <a:solidFill>
            <a:srgbClr val="80B226"/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ctr" anchorCtr="0">
            <a:noAutofit/>
          </a:bodyPr>
          <a:lstStyle/>
          <a:p>
            <a:pPr algn="ctr" defTabSz="685800" hangingPunct="0"/>
            <a:r>
              <a:rPr lang="es-ES" sz="7200" dirty="0">
                <a:solidFill>
                  <a:schemeClr val="bg1"/>
                </a:solidFill>
                <a:latin typeface="Avenir Light"/>
                <a:cs typeface="Avenir Light"/>
                <a:sym typeface="Trebuchet MS"/>
              </a:rPr>
              <a:t>5</a:t>
            </a:r>
          </a:p>
        </p:txBody>
      </p:sp>
      <p:sp>
        <p:nvSpPr>
          <p:cNvPr id="8" name="Rectángulo 7"/>
          <p:cNvSpPr/>
          <p:nvPr/>
        </p:nvSpPr>
        <p:spPr>
          <a:xfrm>
            <a:off x="9228532" y="2457826"/>
            <a:ext cx="1352550" cy="2076450"/>
          </a:xfrm>
          <a:prstGeom prst="rect">
            <a:avLst/>
          </a:prstGeom>
          <a:solidFill>
            <a:srgbClr val="80B226"/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ctr" anchorCtr="0">
            <a:noAutofit/>
          </a:bodyPr>
          <a:lstStyle/>
          <a:p>
            <a:pPr algn="ctr" defTabSz="685800" hangingPunct="0"/>
            <a:r>
              <a:rPr lang="es-ES" sz="7200" dirty="0">
                <a:solidFill>
                  <a:schemeClr val="bg1"/>
                </a:solidFill>
                <a:latin typeface="Avenir Light"/>
                <a:cs typeface="Avenir Light"/>
                <a:sym typeface="Trebuchet MS"/>
              </a:rPr>
              <a:t>6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0" y="-88813"/>
            <a:ext cx="12192000" cy="954107"/>
          </a:xfr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defTabSz="685800" hangingPunct="0"/>
            <a:r>
              <a:rPr lang="en-US" sz="5700" kern="0" dirty="0">
                <a:solidFill>
                  <a:srgbClr val="FFFFFF"/>
                </a:solidFill>
                <a:latin typeface="Arial"/>
                <a:ea typeface="+mn-ea"/>
                <a:cs typeface="+mn-cs"/>
              </a:rPr>
              <a:t>Bubble Sort</a:t>
            </a:r>
          </a:p>
        </p:txBody>
      </p:sp>
      <p:sp>
        <p:nvSpPr>
          <p:cNvPr id="13" name="CuadroTexto 1"/>
          <p:cNvSpPr txBox="1"/>
          <p:nvPr/>
        </p:nvSpPr>
        <p:spPr>
          <a:xfrm>
            <a:off x="381000" y="6381565"/>
            <a:ext cx="11239500" cy="3231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algn="ctr"/>
            <a:r>
              <a:rPr lang="es-CL" sz="1600" dirty="0">
                <a:hlinkClick r:id="rId3"/>
              </a:rPr>
              <a:t>https://www.toptal.com/developers/sorting-algorithms/bubble-sort</a:t>
            </a:r>
            <a:endParaRPr lang="es-ES" sz="1500" dirty="0">
              <a:solidFill>
                <a:srgbClr val="26A3E6"/>
              </a:solidFill>
              <a:latin typeface="Menlo Regular"/>
              <a:cs typeface="Menlo Regular"/>
              <a:sym typeface="Trebuchet MS"/>
            </a:endParaRPr>
          </a:p>
        </p:txBody>
      </p:sp>
      <p:sp>
        <p:nvSpPr>
          <p:cNvPr id="17" name="Double Bracket 16"/>
          <p:cNvSpPr/>
          <p:nvPr/>
        </p:nvSpPr>
        <p:spPr>
          <a:xfrm>
            <a:off x="3093644" y="2226223"/>
            <a:ext cx="3029738" cy="2539655"/>
          </a:xfrm>
          <a:prstGeom prst="bracketPair">
            <a:avLst>
              <a:gd name="adj" fmla="val 7108"/>
            </a:avLst>
          </a:prstGeom>
          <a:noFill/>
          <a:ln w="25400" cap="flat">
            <a:solidFill>
              <a:srgbClr val="4F81BD"/>
            </a:solidFill>
            <a:prstDash val="dash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8579" tIns="34289" rIns="68579" bIns="34289" numCol="1" spcCol="38100" rtlCol="0" anchor="t">
            <a:noAutofit/>
          </a:bodyPr>
          <a:lstStyle/>
          <a:p>
            <a:pPr defTabSz="685800" latinLnBrk="1" hangingPunct="0"/>
            <a:endParaRPr lang="en-US" sz="135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8006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1665682" y="2457826"/>
            <a:ext cx="1352550" cy="2076450"/>
          </a:xfrm>
          <a:prstGeom prst="rect">
            <a:avLst/>
          </a:prstGeom>
          <a:solidFill>
            <a:srgbClr val="26A3E6"/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ctr" anchorCtr="0">
            <a:noAutofit/>
          </a:bodyPr>
          <a:lstStyle/>
          <a:p>
            <a:pPr algn="ctr" defTabSz="685800" hangingPunct="0"/>
            <a:r>
              <a:rPr lang="es-ES" sz="7200" dirty="0">
                <a:solidFill>
                  <a:schemeClr val="bg1"/>
                </a:solidFill>
                <a:latin typeface="Avenir Light"/>
                <a:cs typeface="Avenir Light"/>
                <a:sym typeface="Trebuchet MS"/>
              </a:rPr>
              <a:t>2</a:t>
            </a:r>
          </a:p>
        </p:txBody>
      </p:sp>
      <p:sp>
        <p:nvSpPr>
          <p:cNvPr id="4" name="Rectángulo 3"/>
          <p:cNvSpPr/>
          <p:nvPr/>
        </p:nvSpPr>
        <p:spPr>
          <a:xfrm>
            <a:off x="3189682" y="2457826"/>
            <a:ext cx="1352550" cy="2076450"/>
          </a:xfrm>
          <a:prstGeom prst="rect">
            <a:avLst/>
          </a:prstGeom>
          <a:solidFill>
            <a:srgbClr val="26A3E6"/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ctr" anchorCtr="0">
            <a:noAutofit/>
          </a:bodyPr>
          <a:lstStyle/>
          <a:p>
            <a:pPr algn="ctr" defTabSz="685800" hangingPunct="0"/>
            <a:r>
              <a:rPr lang="es-ES" sz="7200" dirty="0">
                <a:solidFill>
                  <a:schemeClr val="bg1"/>
                </a:solidFill>
                <a:latin typeface="Avenir Light"/>
                <a:cs typeface="Avenir Light"/>
                <a:sym typeface="Trebuchet MS"/>
              </a:rPr>
              <a:t>1</a:t>
            </a:r>
          </a:p>
        </p:txBody>
      </p:sp>
      <p:sp>
        <p:nvSpPr>
          <p:cNvPr id="5" name="Rectángulo 4"/>
          <p:cNvSpPr/>
          <p:nvPr/>
        </p:nvSpPr>
        <p:spPr>
          <a:xfrm>
            <a:off x="4675582" y="2457826"/>
            <a:ext cx="1352550" cy="2076450"/>
          </a:xfrm>
          <a:prstGeom prst="rect">
            <a:avLst/>
          </a:prstGeom>
          <a:solidFill>
            <a:srgbClr val="FF6600"/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ctr" anchorCtr="0">
            <a:noAutofit/>
          </a:bodyPr>
          <a:lstStyle/>
          <a:p>
            <a:pPr algn="ctr" defTabSz="685800" hangingPunct="0"/>
            <a:r>
              <a:rPr lang="es-ES" sz="7200" dirty="0">
                <a:solidFill>
                  <a:schemeClr val="bg1"/>
                </a:solidFill>
                <a:latin typeface="Avenir Light"/>
                <a:cs typeface="Avenir Light"/>
                <a:sym typeface="Trebuchet MS"/>
              </a:rPr>
              <a:t>4</a:t>
            </a:r>
          </a:p>
        </p:txBody>
      </p:sp>
      <p:sp>
        <p:nvSpPr>
          <p:cNvPr id="6" name="Rectángulo 5"/>
          <p:cNvSpPr/>
          <p:nvPr/>
        </p:nvSpPr>
        <p:spPr>
          <a:xfrm>
            <a:off x="6199582" y="2457826"/>
            <a:ext cx="1352550" cy="2076450"/>
          </a:xfrm>
          <a:prstGeom prst="rect">
            <a:avLst/>
          </a:prstGeom>
          <a:solidFill>
            <a:srgbClr val="FF6600"/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ctr" anchorCtr="0">
            <a:noAutofit/>
          </a:bodyPr>
          <a:lstStyle/>
          <a:p>
            <a:pPr algn="ctr" defTabSz="685800" hangingPunct="0"/>
            <a:r>
              <a:rPr lang="es-ES" sz="7200" dirty="0">
                <a:solidFill>
                  <a:schemeClr val="bg1"/>
                </a:solidFill>
                <a:latin typeface="Avenir Light"/>
                <a:cs typeface="Avenir Light"/>
                <a:sym typeface="Trebuchet MS"/>
              </a:rPr>
              <a:t>3</a:t>
            </a:r>
          </a:p>
        </p:txBody>
      </p:sp>
      <p:sp>
        <p:nvSpPr>
          <p:cNvPr id="7" name="Rectángulo 6"/>
          <p:cNvSpPr/>
          <p:nvPr/>
        </p:nvSpPr>
        <p:spPr>
          <a:xfrm>
            <a:off x="7704532" y="2457826"/>
            <a:ext cx="1352550" cy="2076450"/>
          </a:xfrm>
          <a:prstGeom prst="rect">
            <a:avLst/>
          </a:prstGeom>
          <a:solidFill>
            <a:srgbClr val="80B226"/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ctr" anchorCtr="0">
            <a:noAutofit/>
          </a:bodyPr>
          <a:lstStyle/>
          <a:p>
            <a:pPr algn="ctr" defTabSz="685800" hangingPunct="0"/>
            <a:r>
              <a:rPr lang="es-ES" sz="7200" dirty="0">
                <a:solidFill>
                  <a:schemeClr val="bg1"/>
                </a:solidFill>
                <a:latin typeface="Avenir Light"/>
                <a:cs typeface="Avenir Light"/>
                <a:sym typeface="Trebuchet MS"/>
              </a:rPr>
              <a:t>5</a:t>
            </a:r>
          </a:p>
        </p:txBody>
      </p:sp>
      <p:sp>
        <p:nvSpPr>
          <p:cNvPr id="8" name="Rectángulo 7"/>
          <p:cNvSpPr/>
          <p:nvPr/>
        </p:nvSpPr>
        <p:spPr>
          <a:xfrm>
            <a:off x="9228532" y="2457826"/>
            <a:ext cx="1352550" cy="2076450"/>
          </a:xfrm>
          <a:prstGeom prst="rect">
            <a:avLst/>
          </a:prstGeom>
          <a:solidFill>
            <a:srgbClr val="80B226"/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ctr" anchorCtr="0">
            <a:noAutofit/>
          </a:bodyPr>
          <a:lstStyle/>
          <a:p>
            <a:pPr algn="ctr" defTabSz="685800" hangingPunct="0"/>
            <a:r>
              <a:rPr lang="es-ES" sz="7200" dirty="0">
                <a:solidFill>
                  <a:schemeClr val="bg1"/>
                </a:solidFill>
                <a:latin typeface="Avenir Light"/>
                <a:cs typeface="Avenir Light"/>
                <a:sym typeface="Trebuchet MS"/>
              </a:rPr>
              <a:t>6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0" y="-88813"/>
            <a:ext cx="12192000" cy="954107"/>
          </a:xfr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defTabSz="685800" hangingPunct="0"/>
            <a:r>
              <a:rPr lang="en-US" sz="5700" kern="0" dirty="0">
                <a:solidFill>
                  <a:srgbClr val="FFFFFF"/>
                </a:solidFill>
                <a:latin typeface="Arial"/>
                <a:ea typeface="+mn-ea"/>
                <a:cs typeface="+mn-cs"/>
              </a:rPr>
              <a:t>Bubble Sort</a:t>
            </a:r>
          </a:p>
        </p:txBody>
      </p:sp>
      <p:sp>
        <p:nvSpPr>
          <p:cNvPr id="13" name="CuadroTexto 1"/>
          <p:cNvSpPr txBox="1"/>
          <p:nvPr/>
        </p:nvSpPr>
        <p:spPr>
          <a:xfrm>
            <a:off x="381000" y="6381565"/>
            <a:ext cx="11239500" cy="3231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algn="ctr"/>
            <a:r>
              <a:rPr lang="es-CL" sz="1600" dirty="0">
                <a:hlinkClick r:id="rId3"/>
              </a:rPr>
              <a:t>https://www.toptal.com/developers/sorting-algorithms/bubble-sort</a:t>
            </a:r>
            <a:endParaRPr lang="es-ES" sz="1500" dirty="0">
              <a:solidFill>
                <a:srgbClr val="26A3E6"/>
              </a:solidFill>
              <a:latin typeface="Menlo Regular"/>
              <a:cs typeface="Menlo Regular"/>
              <a:sym typeface="Trebuchet MS"/>
            </a:endParaRPr>
          </a:p>
        </p:txBody>
      </p:sp>
      <p:sp>
        <p:nvSpPr>
          <p:cNvPr id="17" name="Double Bracket 16"/>
          <p:cNvSpPr/>
          <p:nvPr/>
        </p:nvSpPr>
        <p:spPr>
          <a:xfrm>
            <a:off x="4598200" y="2226223"/>
            <a:ext cx="3029738" cy="2539655"/>
          </a:xfrm>
          <a:prstGeom prst="bracketPair">
            <a:avLst>
              <a:gd name="adj" fmla="val 7108"/>
            </a:avLst>
          </a:prstGeom>
          <a:noFill/>
          <a:ln w="25400" cap="flat">
            <a:solidFill>
              <a:srgbClr val="4F81BD"/>
            </a:solidFill>
            <a:prstDash val="dash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8579" tIns="34289" rIns="68579" bIns="34289" numCol="1" spcCol="38100" rtlCol="0" anchor="t">
            <a:noAutofit/>
          </a:bodyPr>
          <a:lstStyle/>
          <a:p>
            <a:pPr defTabSz="685800" latinLnBrk="1" hangingPunct="0"/>
            <a:endParaRPr lang="en-US" sz="135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1354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1665682" y="2457826"/>
            <a:ext cx="1352550" cy="2076450"/>
          </a:xfrm>
          <a:prstGeom prst="rect">
            <a:avLst/>
          </a:prstGeom>
          <a:solidFill>
            <a:srgbClr val="26A3E6"/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ctr" anchorCtr="0">
            <a:noAutofit/>
          </a:bodyPr>
          <a:lstStyle/>
          <a:p>
            <a:pPr algn="ctr" defTabSz="685800" hangingPunct="0"/>
            <a:r>
              <a:rPr lang="es-ES" sz="7200" dirty="0">
                <a:solidFill>
                  <a:schemeClr val="bg1"/>
                </a:solidFill>
                <a:latin typeface="Avenir Light"/>
                <a:cs typeface="Avenir Light"/>
                <a:sym typeface="Trebuchet MS"/>
              </a:rPr>
              <a:t>2</a:t>
            </a:r>
          </a:p>
        </p:txBody>
      </p:sp>
      <p:sp>
        <p:nvSpPr>
          <p:cNvPr id="4" name="Rectángulo 3"/>
          <p:cNvSpPr/>
          <p:nvPr/>
        </p:nvSpPr>
        <p:spPr>
          <a:xfrm>
            <a:off x="3189682" y="2457826"/>
            <a:ext cx="1352550" cy="2076450"/>
          </a:xfrm>
          <a:prstGeom prst="rect">
            <a:avLst/>
          </a:prstGeom>
          <a:solidFill>
            <a:srgbClr val="26A3E6"/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ctr" anchorCtr="0">
            <a:noAutofit/>
          </a:bodyPr>
          <a:lstStyle/>
          <a:p>
            <a:pPr algn="ctr" defTabSz="685800" hangingPunct="0"/>
            <a:r>
              <a:rPr lang="es-ES" sz="7200" dirty="0">
                <a:solidFill>
                  <a:schemeClr val="bg1"/>
                </a:solidFill>
                <a:latin typeface="Avenir Light"/>
                <a:cs typeface="Avenir Light"/>
                <a:sym typeface="Trebuchet MS"/>
              </a:rPr>
              <a:t>1</a:t>
            </a:r>
          </a:p>
        </p:txBody>
      </p:sp>
      <p:sp>
        <p:nvSpPr>
          <p:cNvPr id="5" name="Rectángulo 4"/>
          <p:cNvSpPr/>
          <p:nvPr/>
        </p:nvSpPr>
        <p:spPr>
          <a:xfrm>
            <a:off x="4675582" y="2457826"/>
            <a:ext cx="1352550" cy="2076450"/>
          </a:xfrm>
          <a:prstGeom prst="rect">
            <a:avLst/>
          </a:prstGeom>
          <a:solidFill>
            <a:srgbClr val="FF6600"/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ctr" anchorCtr="0">
            <a:noAutofit/>
          </a:bodyPr>
          <a:lstStyle/>
          <a:p>
            <a:pPr algn="ctr" defTabSz="685800" hangingPunct="0"/>
            <a:r>
              <a:rPr lang="es-ES" sz="7200" dirty="0">
                <a:solidFill>
                  <a:schemeClr val="bg1"/>
                </a:solidFill>
                <a:latin typeface="Avenir Light"/>
                <a:cs typeface="Avenir Light"/>
                <a:sym typeface="Trebuchet MS"/>
              </a:rPr>
              <a:t>3</a:t>
            </a:r>
          </a:p>
        </p:txBody>
      </p:sp>
      <p:sp>
        <p:nvSpPr>
          <p:cNvPr id="6" name="Rectángulo 5"/>
          <p:cNvSpPr/>
          <p:nvPr/>
        </p:nvSpPr>
        <p:spPr>
          <a:xfrm>
            <a:off x="6199582" y="2457826"/>
            <a:ext cx="1352550" cy="2076450"/>
          </a:xfrm>
          <a:prstGeom prst="rect">
            <a:avLst/>
          </a:prstGeom>
          <a:solidFill>
            <a:srgbClr val="FF6600"/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ctr" anchorCtr="0">
            <a:noAutofit/>
          </a:bodyPr>
          <a:lstStyle/>
          <a:p>
            <a:pPr algn="ctr" defTabSz="685800" hangingPunct="0"/>
            <a:r>
              <a:rPr lang="es-ES" sz="7200" dirty="0">
                <a:solidFill>
                  <a:schemeClr val="bg1"/>
                </a:solidFill>
                <a:latin typeface="Avenir Light"/>
                <a:cs typeface="Avenir Light"/>
                <a:sym typeface="Trebuchet MS"/>
              </a:rPr>
              <a:t>4</a:t>
            </a:r>
          </a:p>
        </p:txBody>
      </p:sp>
      <p:sp>
        <p:nvSpPr>
          <p:cNvPr id="7" name="Rectángulo 6"/>
          <p:cNvSpPr/>
          <p:nvPr/>
        </p:nvSpPr>
        <p:spPr>
          <a:xfrm>
            <a:off x="7704532" y="2457826"/>
            <a:ext cx="1352550" cy="2076450"/>
          </a:xfrm>
          <a:prstGeom prst="rect">
            <a:avLst/>
          </a:prstGeom>
          <a:solidFill>
            <a:srgbClr val="80B226"/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ctr" anchorCtr="0">
            <a:noAutofit/>
          </a:bodyPr>
          <a:lstStyle/>
          <a:p>
            <a:pPr algn="ctr" defTabSz="685800" hangingPunct="0"/>
            <a:r>
              <a:rPr lang="es-ES" sz="7200" dirty="0">
                <a:solidFill>
                  <a:schemeClr val="bg1"/>
                </a:solidFill>
                <a:latin typeface="Avenir Light"/>
                <a:cs typeface="Avenir Light"/>
                <a:sym typeface="Trebuchet MS"/>
              </a:rPr>
              <a:t>5</a:t>
            </a:r>
          </a:p>
        </p:txBody>
      </p:sp>
      <p:sp>
        <p:nvSpPr>
          <p:cNvPr id="8" name="Rectángulo 7"/>
          <p:cNvSpPr/>
          <p:nvPr/>
        </p:nvSpPr>
        <p:spPr>
          <a:xfrm>
            <a:off x="9228532" y="2457826"/>
            <a:ext cx="1352550" cy="2076450"/>
          </a:xfrm>
          <a:prstGeom prst="rect">
            <a:avLst/>
          </a:prstGeom>
          <a:solidFill>
            <a:srgbClr val="80B226"/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ctr" anchorCtr="0">
            <a:noAutofit/>
          </a:bodyPr>
          <a:lstStyle/>
          <a:p>
            <a:pPr algn="ctr" defTabSz="685800" hangingPunct="0"/>
            <a:r>
              <a:rPr lang="es-ES" sz="7200" dirty="0">
                <a:solidFill>
                  <a:schemeClr val="bg1"/>
                </a:solidFill>
                <a:latin typeface="Avenir Light"/>
                <a:cs typeface="Avenir Light"/>
                <a:sym typeface="Trebuchet MS"/>
              </a:rPr>
              <a:t>6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0" y="-88813"/>
            <a:ext cx="12192000" cy="954107"/>
          </a:xfr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defTabSz="685800" hangingPunct="0"/>
            <a:r>
              <a:rPr lang="en-US" sz="5700" kern="0" dirty="0">
                <a:solidFill>
                  <a:srgbClr val="FFFFFF"/>
                </a:solidFill>
                <a:latin typeface="Arial"/>
                <a:ea typeface="+mn-ea"/>
                <a:cs typeface="+mn-cs"/>
              </a:rPr>
              <a:t>Bubble Sort</a:t>
            </a:r>
          </a:p>
        </p:txBody>
      </p:sp>
      <p:sp>
        <p:nvSpPr>
          <p:cNvPr id="13" name="CuadroTexto 1"/>
          <p:cNvSpPr txBox="1"/>
          <p:nvPr/>
        </p:nvSpPr>
        <p:spPr>
          <a:xfrm>
            <a:off x="381000" y="6381565"/>
            <a:ext cx="11239500" cy="3231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algn="ctr"/>
            <a:r>
              <a:rPr lang="es-CL" sz="1600" dirty="0">
                <a:hlinkClick r:id="rId3"/>
              </a:rPr>
              <a:t>https://www.toptal.com/developers/sorting-algorithms/bubble-sort</a:t>
            </a:r>
            <a:endParaRPr lang="es-ES" sz="1500" dirty="0">
              <a:solidFill>
                <a:srgbClr val="26A3E6"/>
              </a:solidFill>
              <a:latin typeface="Menlo Regular"/>
              <a:cs typeface="Menlo Regular"/>
              <a:sym typeface="Trebuchet MS"/>
            </a:endParaRPr>
          </a:p>
        </p:txBody>
      </p:sp>
      <p:sp>
        <p:nvSpPr>
          <p:cNvPr id="17" name="Double Bracket 16"/>
          <p:cNvSpPr/>
          <p:nvPr/>
        </p:nvSpPr>
        <p:spPr>
          <a:xfrm>
            <a:off x="4598200" y="2226223"/>
            <a:ext cx="3029738" cy="2539655"/>
          </a:xfrm>
          <a:prstGeom prst="bracketPair">
            <a:avLst>
              <a:gd name="adj" fmla="val 7108"/>
            </a:avLst>
          </a:prstGeom>
          <a:noFill/>
          <a:ln w="25400" cap="flat">
            <a:solidFill>
              <a:srgbClr val="4F81BD"/>
            </a:solidFill>
            <a:prstDash val="dash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8579" tIns="34289" rIns="68579" bIns="34289" numCol="1" spcCol="38100" rtlCol="0" anchor="t">
            <a:noAutofit/>
          </a:bodyPr>
          <a:lstStyle/>
          <a:p>
            <a:pPr defTabSz="685800" latinLnBrk="1" hangingPunct="0"/>
            <a:endParaRPr lang="en-US" sz="135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2694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1665682" y="2457826"/>
            <a:ext cx="1352550" cy="2076450"/>
          </a:xfrm>
          <a:prstGeom prst="rect">
            <a:avLst/>
          </a:prstGeom>
          <a:solidFill>
            <a:srgbClr val="FF6600"/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ctr" anchorCtr="0">
            <a:noAutofit/>
          </a:bodyPr>
          <a:lstStyle/>
          <a:p>
            <a:pPr algn="ctr" defTabSz="685800" hangingPunct="0"/>
            <a:r>
              <a:rPr lang="es-ES" sz="7200" dirty="0">
                <a:solidFill>
                  <a:schemeClr val="bg1"/>
                </a:solidFill>
                <a:latin typeface="Avenir Light"/>
                <a:cs typeface="Avenir Light"/>
                <a:sym typeface="Trebuchet MS"/>
              </a:rPr>
              <a:t>2</a:t>
            </a:r>
          </a:p>
        </p:txBody>
      </p:sp>
      <p:sp>
        <p:nvSpPr>
          <p:cNvPr id="4" name="Rectángulo 3"/>
          <p:cNvSpPr/>
          <p:nvPr/>
        </p:nvSpPr>
        <p:spPr>
          <a:xfrm>
            <a:off x="3189682" y="2457826"/>
            <a:ext cx="1352550" cy="2076450"/>
          </a:xfrm>
          <a:prstGeom prst="rect">
            <a:avLst/>
          </a:prstGeom>
          <a:solidFill>
            <a:srgbClr val="FF6600"/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ctr" anchorCtr="0">
            <a:noAutofit/>
          </a:bodyPr>
          <a:lstStyle/>
          <a:p>
            <a:pPr algn="ctr" defTabSz="685800" hangingPunct="0"/>
            <a:r>
              <a:rPr lang="es-ES" sz="7200" dirty="0">
                <a:solidFill>
                  <a:schemeClr val="bg1"/>
                </a:solidFill>
                <a:latin typeface="Avenir Light"/>
                <a:cs typeface="Avenir Light"/>
                <a:sym typeface="Trebuchet MS"/>
              </a:rPr>
              <a:t>1</a:t>
            </a:r>
          </a:p>
        </p:txBody>
      </p:sp>
      <p:sp>
        <p:nvSpPr>
          <p:cNvPr id="5" name="Rectángulo 4"/>
          <p:cNvSpPr/>
          <p:nvPr/>
        </p:nvSpPr>
        <p:spPr>
          <a:xfrm>
            <a:off x="4675582" y="2457826"/>
            <a:ext cx="1352550" cy="2076450"/>
          </a:xfrm>
          <a:prstGeom prst="rect">
            <a:avLst/>
          </a:prstGeom>
          <a:solidFill>
            <a:srgbClr val="26A3E6"/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ctr" anchorCtr="0">
            <a:noAutofit/>
          </a:bodyPr>
          <a:lstStyle/>
          <a:p>
            <a:pPr algn="ctr" defTabSz="685800" hangingPunct="0"/>
            <a:r>
              <a:rPr lang="es-ES" sz="7200" dirty="0">
                <a:solidFill>
                  <a:schemeClr val="bg1"/>
                </a:solidFill>
                <a:latin typeface="Avenir Light"/>
                <a:cs typeface="Avenir Light"/>
                <a:sym typeface="Trebuchet MS"/>
              </a:rPr>
              <a:t>3</a:t>
            </a:r>
          </a:p>
        </p:txBody>
      </p:sp>
      <p:sp>
        <p:nvSpPr>
          <p:cNvPr id="6" name="Rectángulo 5"/>
          <p:cNvSpPr/>
          <p:nvPr/>
        </p:nvSpPr>
        <p:spPr>
          <a:xfrm>
            <a:off x="6199582" y="2457826"/>
            <a:ext cx="1352550" cy="2076450"/>
          </a:xfrm>
          <a:prstGeom prst="rect">
            <a:avLst/>
          </a:prstGeom>
          <a:solidFill>
            <a:srgbClr val="80B226"/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ctr" anchorCtr="0">
            <a:noAutofit/>
          </a:bodyPr>
          <a:lstStyle/>
          <a:p>
            <a:pPr algn="ctr" defTabSz="685800" hangingPunct="0"/>
            <a:r>
              <a:rPr lang="es-ES" sz="7200" dirty="0">
                <a:solidFill>
                  <a:schemeClr val="bg1"/>
                </a:solidFill>
                <a:latin typeface="Avenir Light"/>
                <a:cs typeface="Avenir Light"/>
                <a:sym typeface="Trebuchet MS"/>
              </a:rPr>
              <a:t>4</a:t>
            </a:r>
          </a:p>
        </p:txBody>
      </p:sp>
      <p:sp>
        <p:nvSpPr>
          <p:cNvPr id="7" name="Rectángulo 6"/>
          <p:cNvSpPr/>
          <p:nvPr/>
        </p:nvSpPr>
        <p:spPr>
          <a:xfrm>
            <a:off x="7704532" y="2457826"/>
            <a:ext cx="1352550" cy="2076450"/>
          </a:xfrm>
          <a:prstGeom prst="rect">
            <a:avLst/>
          </a:prstGeom>
          <a:solidFill>
            <a:srgbClr val="80B226"/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ctr" anchorCtr="0">
            <a:noAutofit/>
          </a:bodyPr>
          <a:lstStyle/>
          <a:p>
            <a:pPr algn="ctr" defTabSz="685800" hangingPunct="0"/>
            <a:r>
              <a:rPr lang="es-ES" sz="7200" dirty="0">
                <a:solidFill>
                  <a:schemeClr val="bg1"/>
                </a:solidFill>
                <a:latin typeface="Avenir Light"/>
                <a:cs typeface="Avenir Light"/>
                <a:sym typeface="Trebuchet MS"/>
              </a:rPr>
              <a:t>5</a:t>
            </a:r>
          </a:p>
        </p:txBody>
      </p:sp>
      <p:sp>
        <p:nvSpPr>
          <p:cNvPr id="8" name="Rectángulo 7"/>
          <p:cNvSpPr/>
          <p:nvPr/>
        </p:nvSpPr>
        <p:spPr>
          <a:xfrm>
            <a:off x="9228532" y="2457826"/>
            <a:ext cx="1352550" cy="2076450"/>
          </a:xfrm>
          <a:prstGeom prst="rect">
            <a:avLst/>
          </a:prstGeom>
          <a:solidFill>
            <a:srgbClr val="80B226"/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ctr" anchorCtr="0">
            <a:noAutofit/>
          </a:bodyPr>
          <a:lstStyle/>
          <a:p>
            <a:pPr algn="ctr" defTabSz="685800" hangingPunct="0"/>
            <a:r>
              <a:rPr lang="es-ES" sz="7200" dirty="0">
                <a:solidFill>
                  <a:schemeClr val="bg1"/>
                </a:solidFill>
                <a:latin typeface="Avenir Light"/>
                <a:cs typeface="Avenir Light"/>
                <a:sym typeface="Trebuchet MS"/>
              </a:rPr>
              <a:t>6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0" y="-88813"/>
            <a:ext cx="12192000" cy="954107"/>
          </a:xfr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defTabSz="685800" hangingPunct="0"/>
            <a:r>
              <a:rPr lang="en-US" sz="5700" kern="0" dirty="0">
                <a:solidFill>
                  <a:srgbClr val="FFFFFF"/>
                </a:solidFill>
                <a:latin typeface="Arial"/>
                <a:ea typeface="+mn-ea"/>
                <a:cs typeface="+mn-cs"/>
              </a:rPr>
              <a:t>Bubble Sort</a:t>
            </a:r>
          </a:p>
        </p:txBody>
      </p:sp>
      <p:sp>
        <p:nvSpPr>
          <p:cNvPr id="13" name="CuadroTexto 1"/>
          <p:cNvSpPr txBox="1"/>
          <p:nvPr/>
        </p:nvSpPr>
        <p:spPr>
          <a:xfrm>
            <a:off x="381000" y="6381565"/>
            <a:ext cx="11239500" cy="3231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algn="ctr"/>
            <a:r>
              <a:rPr lang="es-CL" sz="1600" dirty="0">
                <a:hlinkClick r:id="rId3"/>
              </a:rPr>
              <a:t>https://www.toptal.com/developers/sorting-algorithms/bubble-sort</a:t>
            </a:r>
            <a:endParaRPr lang="es-ES" sz="1500" dirty="0">
              <a:solidFill>
                <a:srgbClr val="26A3E6"/>
              </a:solidFill>
              <a:latin typeface="Menlo Regular"/>
              <a:cs typeface="Menlo Regular"/>
              <a:sym typeface="Trebuchet MS"/>
            </a:endParaRPr>
          </a:p>
        </p:txBody>
      </p:sp>
      <p:sp>
        <p:nvSpPr>
          <p:cNvPr id="17" name="Double Bracket 16"/>
          <p:cNvSpPr/>
          <p:nvPr/>
        </p:nvSpPr>
        <p:spPr>
          <a:xfrm>
            <a:off x="1569644" y="2226223"/>
            <a:ext cx="3029738" cy="2539655"/>
          </a:xfrm>
          <a:prstGeom prst="bracketPair">
            <a:avLst>
              <a:gd name="adj" fmla="val 7108"/>
            </a:avLst>
          </a:prstGeom>
          <a:noFill/>
          <a:ln w="25400" cap="flat">
            <a:solidFill>
              <a:srgbClr val="4F81BD"/>
            </a:solidFill>
            <a:prstDash val="dash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8579" tIns="34289" rIns="68579" bIns="34289" numCol="1" spcCol="38100" rtlCol="0" anchor="t">
            <a:noAutofit/>
          </a:bodyPr>
          <a:lstStyle/>
          <a:p>
            <a:pPr defTabSz="685800" latinLnBrk="1" hangingPunct="0"/>
            <a:endParaRPr lang="en-US" sz="135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0605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1665682" y="2457826"/>
            <a:ext cx="1352550" cy="2076450"/>
          </a:xfrm>
          <a:prstGeom prst="rect">
            <a:avLst/>
          </a:prstGeom>
          <a:solidFill>
            <a:srgbClr val="FF6600"/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ctr" anchorCtr="0">
            <a:noAutofit/>
          </a:bodyPr>
          <a:lstStyle/>
          <a:p>
            <a:pPr algn="ctr" defTabSz="685800" hangingPunct="0"/>
            <a:r>
              <a:rPr lang="es-ES" sz="7200" dirty="0">
                <a:solidFill>
                  <a:schemeClr val="bg1"/>
                </a:solidFill>
                <a:latin typeface="Avenir Light"/>
                <a:cs typeface="Avenir Light"/>
                <a:sym typeface="Trebuchet MS"/>
              </a:rPr>
              <a:t>1</a:t>
            </a:r>
          </a:p>
        </p:txBody>
      </p:sp>
      <p:sp>
        <p:nvSpPr>
          <p:cNvPr id="4" name="Rectángulo 3"/>
          <p:cNvSpPr/>
          <p:nvPr/>
        </p:nvSpPr>
        <p:spPr>
          <a:xfrm>
            <a:off x="3189682" y="2457826"/>
            <a:ext cx="1352550" cy="2076450"/>
          </a:xfrm>
          <a:prstGeom prst="rect">
            <a:avLst/>
          </a:prstGeom>
          <a:solidFill>
            <a:srgbClr val="FF6600"/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ctr" anchorCtr="0">
            <a:noAutofit/>
          </a:bodyPr>
          <a:lstStyle/>
          <a:p>
            <a:pPr algn="ctr" defTabSz="685800" hangingPunct="0"/>
            <a:r>
              <a:rPr lang="es-ES" sz="7200" dirty="0">
                <a:solidFill>
                  <a:schemeClr val="bg1"/>
                </a:solidFill>
                <a:latin typeface="Avenir Light"/>
                <a:cs typeface="Avenir Light"/>
                <a:sym typeface="Trebuchet MS"/>
              </a:rPr>
              <a:t>2</a:t>
            </a:r>
          </a:p>
        </p:txBody>
      </p:sp>
      <p:sp>
        <p:nvSpPr>
          <p:cNvPr id="5" name="Rectángulo 4"/>
          <p:cNvSpPr/>
          <p:nvPr/>
        </p:nvSpPr>
        <p:spPr>
          <a:xfrm>
            <a:off x="4675582" y="2457826"/>
            <a:ext cx="1352550" cy="2076450"/>
          </a:xfrm>
          <a:prstGeom prst="rect">
            <a:avLst/>
          </a:prstGeom>
          <a:solidFill>
            <a:srgbClr val="26A3E6"/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ctr" anchorCtr="0">
            <a:noAutofit/>
          </a:bodyPr>
          <a:lstStyle/>
          <a:p>
            <a:pPr algn="ctr" defTabSz="685800" hangingPunct="0"/>
            <a:r>
              <a:rPr lang="es-ES" sz="7200" dirty="0">
                <a:solidFill>
                  <a:schemeClr val="bg1"/>
                </a:solidFill>
                <a:latin typeface="Avenir Light"/>
                <a:cs typeface="Avenir Light"/>
                <a:sym typeface="Trebuchet MS"/>
              </a:rPr>
              <a:t>3</a:t>
            </a:r>
          </a:p>
        </p:txBody>
      </p:sp>
      <p:sp>
        <p:nvSpPr>
          <p:cNvPr id="6" name="Rectángulo 5"/>
          <p:cNvSpPr/>
          <p:nvPr/>
        </p:nvSpPr>
        <p:spPr>
          <a:xfrm>
            <a:off x="6199582" y="2457826"/>
            <a:ext cx="1352550" cy="2076450"/>
          </a:xfrm>
          <a:prstGeom prst="rect">
            <a:avLst/>
          </a:prstGeom>
          <a:solidFill>
            <a:srgbClr val="80B226"/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ctr" anchorCtr="0">
            <a:noAutofit/>
          </a:bodyPr>
          <a:lstStyle/>
          <a:p>
            <a:pPr algn="ctr" defTabSz="685800" hangingPunct="0"/>
            <a:r>
              <a:rPr lang="es-ES" sz="7200" dirty="0">
                <a:solidFill>
                  <a:schemeClr val="bg1"/>
                </a:solidFill>
                <a:latin typeface="Avenir Light"/>
                <a:cs typeface="Avenir Light"/>
                <a:sym typeface="Trebuchet MS"/>
              </a:rPr>
              <a:t>4</a:t>
            </a:r>
          </a:p>
        </p:txBody>
      </p:sp>
      <p:sp>
        <p:nvSpPr>
          <p:cNvPr id="7" name="Rectángulo 6"/>
          <p:cNvSpPr/>
          <p:nvPr/>
        </p:nvSpPr>
        <p:spPr>
          <a:xfrm>
            <a:off x="7704532" y="2457826"/>
            <a:ext cx="1352550" cy="2076450"/>
          </a:xfrm>
          <a:prstGeom prst="rect">
            <a:avLst/>
          </a:prstGeom>
          <a:solidFill>
            <a:srgbClr val="80B226"/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ctr" anchorCtr="0">
            <a:noAutofit/>
          </a:bodyPr>
          <a:lstStyle/>
          <a:p>
            <a:pPr algn="ctr" defTabSz="685800" hangingPunct="0"/>
            <a:r>
              <a:rPr lang="es-ES" sz="7200" dirty="0">
                <a:solidFill>
                  <a:schemeClr val="bg1"/>
                </a:solidFill>
                <a:latin typeface="Avenir Light"/>
                <a:cs typeface="Avenir Light"/>
                <a:sym typeface="Trebuchet MS"/>
              </a:rPr>
              <a:t>5</a:t>
            </a:r>
          </a:p>
        </p:txBody>
      </p:sp>
      <p:sp>
        <p:nvSpPr>
          <p:cNvPr id="8" name="Rectángulo 7"/>
          <p:cNvSpPr/>
          <p:nvPr/>
        </p:nvSpPr>
        <p:spPr>
          <a:xfrm>
            <a:off x="9228532" y="2457826"/>
            <a:ext cx="1352550" cy="2076450"/>
          </a:xfrm>
          <a:prstGeom prst="rect">
            <a:avLst/>
          </a:prstGeom>
          <a:solidFill>
            <a:srgbClr val="80B226"/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ctr" anchorCtr="0">
            <a:noAutofit/>
          </a:bodyPr>
          <a:lstStyle/>
          <a:p>
            <a:pPr algn="ctr" defTabSz="685800" hangingPunct="0"/>
            <a:r>
              <a:rPr lang="es-ES" sz="7200" dirty="0">
                <a:solidFill>
                  <a:schemeClr val="bg1"/>
                </a:solidFill>
                <a:latin typeface="Avenir Light"/>
                <a:cs typeface="Avenir Light"/>
                <a:sym typeface="Trebuchet MS"/>
              </a:rPr>
              <a:t>6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0" y="-88813"/>
            <a:ext cx="12192000" cy="954107"/>
          </a:xfr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defTabSz="685800" hangingPunct="0"/>
            <a:r>
              <a:rPr lang="en-US" sz="5700" kern="0" dirty="0">
                <a:solidFill>
                  <a:srgbClr val="FFFFFF"/>
                </a:solidFill>
                <a:latin typeface="Arial"/>
                <a:ea typeface="+mn-ea"/>
                <a:cs typeface="+mn-cs"/>
              </a:rPr>
              <a:t>Bubble Sort</a:t>
            </a:r>
          </a:p>
        </p:txBody>
      </p:sp>
      <p:sp>
        <p:nvSpPr>
          <p:cNvPr id="13" name="CuadroTexto 1"/>
          <p:cNvSpPr txBox="1"/>
          <p:nvPr/>
        </p:nvSpPr>
        <p:spPr>
          <a:xfrm>
            <a:off x="381000" y="6381565"/>
            <a:ext cx="11239500" cy="3231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algn="ctr"/>
            <a:r>
              <a:rPr lang="es-CL" sz="1600" dirty="0">
                <a:hlinkClick r:id="rId3"/>
              </a:rPr>
              <a:t>https://www.toptal.com/developers/sorting-algorithms/bubble-sort</a:t>
            </a:r>
            <a:endParaRPr lang="es-ES" sz="1500" dirty="0">
              <a:solidFill>
                <a:srgbClr val="26A3E6"/>
              </a:solidFill>
              <a:latin typeface="Menlo Regular"/>
              <a:cs typeface="Menlo Regular"/>
              <a:sym typeface="Trebuchet MS"/>
            </a:endParaRPr>
          </a:p>
        </p:txBody>
      </p:sp>
      <p:sp>
        <p:nvSpPr>
          <p:cNvPr id="17" name="Double Bracket 16"/>
          <p:cNvSpPr/>
          <p:nvPr/>
        </p:nvSpPr>
        <p:spPr>
          <a:xfrm>
            <a:off x="1569644" y="2226223"/>
            <a:ext cx="3029738" cy="2539655"/>
          </a:xfrm>
          <a:prstGeom prst="bracketPair">
            <a:avLst>
              <a:gd name="adj" fmla="val 7108"/>
            </a:avLst>
          </a:prstGeom>
          <a:noFill/>
          <a:ln w="25400" cap="flat">
            <a:solidFill>
              <a:srgbClr val="4F81BD"/>
            </a:solidFill>
            <a:prstDash val="dash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8579" tIns="34289" rIns="68579" bIns="34289" numCol="1" spcCol="38100" rtlCol="0" anchor="t">
            <a:noAutofit/>
          </a:bodyPr>
          <a:lstStyle/>
          <a:p>
            <a:pPr defTabSz="685800" latinLnBrk="1" hangingPunct="0"/>
            <a:endParaRPr lang="en-US" sz="135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0687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1665682" y="2457826"/>
            <a:ext cx="1352550" cy="2076450"/>
          </a:xfrm>
          <a:prstGeom prst="rect">
            <a:avLst/>
          </a:prstGeom>
          <a:solidFill>
            <a:srgbClr val="26A3E6"/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ctr" anchorCtr="0">
            <a:noAutofit/>
          </a:bodyPr>
          <a:lstStyle/>
          <a:p>
            <a:pPr algn="ctr" defTabSz="685800" hangingPunct="0"/>
            <a:r>
              <a:rPr lang="es-ES" sz="7200" dirty="0">
                <a:solidFill>
                  <a:schemeClr val="bg1"/>
                </a:solidFill>
                <a:latin typeface="Avenir Light"/>
                <a:cs typeface="Avenir Light"/>
                <a:sym typeface="Trebuchet MS"/>
              </a:rPr>
              <a:t>1</a:t>
            </a:r>
          </a:p>
        </p:txBody>
      </p:sp>
      <p:sp>
        <p:nvSpPr>
          <p:cNvPr id="4" name="Rectángulo 3"/>
          <p:cNvSpPr/>
          <p:nvPr/>
        </p:nvSpPr>
        <p:spPr>
          <a:xfrm>
            <a:off x="3189682" y="2457826"/>
            <a:ext cx="1352550" cy="2076450"/>
          </a:xfrm>
          <a:prstGeom prst="rect">
            <a:avLst/>
          </a:prstGeom>
          <a:solidFill>
            <a:srgbClr val="FF6600"/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ctr" anchorCtr="0">
            <a:noAutofit/>
          </a:bodyPr>
          <a:lstStyle/>
          <a:p>
            <a:pPr algn="ctr" defTabSz="685800" hangingPunct="0"/>
            <a:r>
              <a:rPr lang="es-ES" sz="7200" dirty="0">
                <a:solidFill>
                  <a:schemeClr val="bg1"/>
                </a:solidFill>
                <a:latin typeface="Avenir Light"/>
                <a:cs typeface="Avenir Light"/>
                <a:sym typeface="Trebuchet MS"/>
              </a:rPr>
              <a:t>2</a:t>
            </a:r>
          </a:p>
        </p:txBody>
      </p:sp>
      <p:sp>
        <p:nvSpPr>
          <p:cNvPr id="5" name="Rectángulo 4"/>
          <p:cNvSpPr/>
          <p:nvPr/>
        </p:nvSpPr>
        <p:spPr>
          <a:xfrm>
            <a:off x="4675582" y="2457826"/>
            <a:ext cx="1352550" cy="2076450"/>
          </a:xfrm>
          <a:prstGeom prst="rect">
            <a:avLst/>
          </a:prstGeom>
          <a:solidFill>
            <a:srgbClr val="FF6600"/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ctr" anchorCtr="0">
            <a:noAutofit/>
          </a:bodyPr>
          <a:lstStyle/>
          <a:p>
            <a:pPr algn="ctr" defTabSz="685800" hangingPunct="0"/>
            <a:r>
              <a:rPr lang="es-ES" sz="7200" dirty="0">
                <a:solidFill>
                  <a:schemeClr val="bg1"/>
                </a:solidFill>
                <a:latin typeface="Avenir Light"/>
                <a:cs typeface="Avenir Light"/>
                <a:sym typeface="Trebuchet MS"/>
              </a:rPr>
              <a:t>3</a:t>
            </a:r>
          </a:p>
        </p:txBody>
      </p:sp>
      <p:sp>
        <p:nvSpPr>
          <p:cNvPr id="6" name="Rectángulo 5"/>
          <p:cNvSpPr/>
          <p:nvPr/>
        </p:nvSpPr>
        <p:spPr>
          <a:xfrm>
            <a:off x="6199582" y="2457826"/>
            <a:ext cx="1352550" cy="2076450"/>
          </a:xfrm>
          <a:prstGeom prst="rect">
            <a:avLst/>
          </a:prstGeom>
          <a:solidFill>
            <a:srgbClr val="80B226"/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ctr" anchorCtr="0">
            <a:noAutofit/>
          </a:bodyPr>
          <a:lstStyle/>
          <a:p>
            <a:pPr algn="ctr" defTabSz="685800" hangingPunct="0"/>
            <a:r>
              <a:rPr lang="es-ES" sz="7200" dirty="0">
                <a:solidFill>
                  <a:schemeClr val="bg1"/>
                </a:solidFill>
                <a:latin typeface="Avenir Light"/>
                <a:cs typeface="Avenir Light"/>
                <a:sym typeface="Trebuchet MS"/>
              </a:rPr>
              <a:t>4</a:t>
            </a:r>
          </a:p>
        </p:txBody>
      </p:sp>
      <p:sp>
        <p:nvSpPr>
          <p:cNvPr id="7" name="Rectángulo 6"/>
          <p:cNvSpPr/>
          <p:nvPr/>
        </p:nvSpPr>
        <p:spPr>
          <a:xfrm>
            <a:off x="7704532" y="2457826"/>
            <a:ext cx="1352550" cy="2076450"/>
          </a:xfrm>
          <a:prstGeom prst="rect">
            <a:avLst/>
          </a:prstGeom>
          <a:solidFill>
            <a:srgbClr val="80B226"/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ctr" anchorCtr="0">
            <a:noAutofit/>
          </a:bodyPr>
          <a:lstStyle/>
          <a:p>
            <a:pPr algn="ctr" defTabSz="685800" hangingPunct="0"/>
            <a:r>
              <a:rPr lang="es-ES" sz="7200" dirty="0">
                <a:solidFill>
                  <a:schemeClr val="bg1"/>
                </a:solidFill>
                <a:latin typeface="Avenir Light"/>
                <a:cs typeface="Avenir Light"/>
                <a:sym typeface="Trebuchet MS"/>
              </a:rPr>
              <a:t>5</a:t>
            </a:r>
          </a:p>
        </p:txBody>
      </p:sp>
      <p:sp>
        <p:nvSpPr>
          <p:cNvPr id="8" name="Rectángulo 7"/>
          <p:cNvSpPr/>
          <p:nvPr/>
        </p:nvSpPr>
        <p:spPr>
          <a:xfrm>
            <a:off x="9228532" y="2457826"/>
            <a:ext cx="1352550" cy="2076450"/>
          </a:xfrm>
          <a:prstGeom prst="rect">
            <a:avLst/>
          </a:prstGeom>
          <a:solidFill>
            <a:srgbClr val="80B226"/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ctr" anchorCtr="0">
            <a:noAutofit/>
          </a:bodyPr>
          <a:lstStyle/>
          <a:p>
            <a:pPr algn="ctr" defTabSz="685800" hangingPunct="0"/>
            <a:r>
              <a:rPr lang="es-ES" sz="7200" dirty="0">
                <a:solidFill>
                  <a:schemeClr val="bg1"/>
                </a:solidFill>
                <a:latin typeface="Avenir Light"/>
                <a:cs typeface="Avenir Light"/>
                <a:sym typeface="Trebuchet MS"/>
              </a:rPr>
              <a:t>6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0" y="-88813"/>
            <a:ext cx="12192000" cy="954107"/>
          </a:xfr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defTabSz="685800" hangingPunct="0"/>
            <a:r>
              <a:rPr lang="en-US" sz="5700" kern="0" dirty="0">
                <a:solidFill>
                  <a:srgbClr val="FFFFFF"/>
                </a:solidFill>
                <a:latin typeface="Arial"/>
                <a:ea typeface="+mn-ea"/>
                <a:cs typeface="+mn-cs"/>
              </a:rPr>
              <a:t>Bubble Sort</a:t>
            </a:r>
          </a:p>
        </p:txBody>
      </p:sp>
      <p:sp>
        <p:nvSpPr>
          <p:cNvPr id="13" name="CuadroTexto 1"/>
          <p:cNvSpPr txBox="1"/>
          <p:nvPr/>
        </p:nvSpPr>
        <p:spPr>
          <a:xfrm>
            <a:off x="381000" y="6381565"/>
            <a:ext cx="11239500" cy="3231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algn="ctr"/>
            <a:r>
              <a:rPr lang="es-CL" sz="1600" dirty="0">
                <a:hlinkClick r:id="rId3"/>
              </a:rPr>
              <a:t>https://www.toptal.com/developers/sorting-algorithms/bubble-sort</a:t>
            </a:r>
            <a:endParaRPr lang="es-ES" sz="1500" dirty="0">
              <a:solidFill>
                <a:srgbClr val="26A3E6"/>
              </a:solidFill>
              <a:latin typeface="Menlo Regular"/>
              <a:cs typeface="Menlo Regular"/>
              <a:sym typeface="Trebuchet MS"/>
            </a:endParaRPr>
          </a:p>
        </p:txBody>
      </p:sp>
      <p:sp>
        <p:nvSpPr>
          <p:cNvPr id="17" name="Double Bracket 16"/>
          <p:cNvSpPr/>
          <p:nvPr/>
        </p:nvSpPr>
        <p:spPr>
          <a:xfrm>
            <a:off x="3084119" y="2226223"/>
            <a:ext cx="3029738" cy="2539655"/>
          </a:xfrm>
          <a:prstGeom prst="bracketPair">
            <a:avLst>
              <a:gd name="adj" fmla="val 7108"/>
            </a:avLst>
          </a:prstGeom>
          <a:noFill/>
          <a:ln w="25400" cap="flat">
            <a:solidFill>
              <a:srgbClr val="4F81BD"/>
            </a:solidFill>
            <a:prstDash val="dash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8579" tIns="34289" rIns="68579" bIns="34289" numCol="1" spcCol="38100" rtlCol="0" anchor="t">
            <a:noAutofit/>
          </a:bodyPr>
          <a:lstStyle/>
          <a:p>
            <a:pPr defTabSz="685800" latinLnBrk="1" hangingPunct="0"/>
            <a:endParaRPr lang="en-US" sz="135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2937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1665682" y="2457826"/>
            <a:ext cx="1352550" cy="2076450"/>
          </a:xfrm>
          <a:prstGeom prst="rect">
            <a:avLst/>
          </a:prstGeom>
          <a:solidFill>
            <a:srgbClr val="FF6600"/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ctr" anchorCtr="0">
            <a:noAutofit/>
          </a:bodyPr>
          <a:lstStyle/>
          <a:p>
            <a:pPr algn="ctr" defTabSz="685800" hangingPunct="0"/>
            <a:r>
              <a:rPr lang="es-ES" sz="7200" dirty="0">
                <a:solidFill>
                  <a:schemeClr val="bg1"/>
                </a:solidFill>
                <a:latin typeface="Avenir Light"/>
                <a:cs typeface="Avenir Light"/>
                <a:sym typeface="Trebuchet MS"/>
              </a:rPr>
              <a:t>1</a:t>
            </a:r>
          </a:p>
        </p:txBody>
      </p:sp>
      <p:sp>
        <p:nvSpPr>
          <p:cNvPr id="4" name="Rectángulo 3"/>
          <p:cNvSpPr/>
          <p:nvPr/>
        </p:nvSpPr>
        <p:spPr>
          <a:xfrm>
            <a:off x="3189682" y="2457826"/>
            <a:ext cx="1352550" cy="2076450"/>
          </a:xfrm>
          <a:prstGeom prst="rect">
            <a:avLst/>
          </a:prstGeom>
          <a:solidFill>
            <a:srgbClr val="FF6600"/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ctr" anchorCtr="0">
            <a:noAutofit/>
          </a:bodyPr>
          <a:lstStyle/>
          <a:p>
            <a:pPr algn="ctr" defTabSz="685800" hangingPunct="0"/>
            <a:r>
              <a:rPr lang="es-ES" sz="7200" dirty="0">
                <a:solidFill>
                  <a:schemeClr val="bg1"/>
                </a:solidFill>
                <a:latin typeface="Avenir Light"/>
                <a:cs typeface="Avenir Light"/>
                <a:sym typeface="Trebuchet MS"/>
              </a:rPr>
              <a:t>2</a:t>
            </a:r>
          </a:p>
        </p:txBody>
      </p:sp>
      <p:sp>
        <p:nvSpPr>
          <p:cNvPr id="5" name="Rectángulo 4"/>
          <p:cNvSpPr/>
          <p:nvPr/>
        </p:nvSpPr>
        <p:spPr>
          <a:xfrm>
            <a:off x="4675582" y="2457826"/>
            <a:ext cx="1352550" cy="2076450"/>
          </a:xfrm>
          <a:prstGeom prst="rect">
            <a:avLst/>
          </a:prstGeom>
          <a:solidFill>
            <a:srgbClr val="80B226"/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ctr" anchorCtr="0">
            <a:noAutofit/>
          </a:bodyPr>
          <a:lstStyle/>
          <a:p>
            <a:pPr algn="ctr" defTabSz="685800" hangingPunct="0"/>
            <a:r>
              <a:rPr lang="es-ES" sz="7200" dirty="0">
                <a:solidFill>
                  <a:schemeClr val="bg1"/>
                </a:solidFill>
                <a:latin typeface="Avenir Light"/>
                <a:cs typeface="Avenir Light"/>
                <a:sym typeface="Trebuchet MS"/>
              </a:rPr>
              <a:t>3</a:t>
            </a:r>
          </a:p>
        </p:txBody>
      </p:sp>
      <p:sp>
        <p:nvSpPr>
          <p:cNvPr id="6" name="Rectángulo 5"/>
          <p:cNvSpPr/>
          <p:nvPr/>
        </p:nvSpPr>
        <p:spPr>
          <a:xfrm>
            <a:off x="6199582" y="2457826"/>
            <a:ext cx="1352550" cy="2076450"/>
          </a:xfrm>
          <a:prstGeom prst="rect">
            <a:avLst/>
          </a:prstGeom>
          <a:solidFill>
            <a:srgbClr val="80B226"/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ctr" anchorCtr="0">
            <a:noAutofit/>
          </a:bodyPr>
          <a:lstStyle/>
          <a:p>
            <a:pPr algn="ctr" defTabSz="685800" hangingPunct="0"/>
            <a:r>
              <a:rPr lang="es-ES" sz="7200" dirty="0">
                <a:solidFill>
                  <a:schemeClr val="bg1"/>
                </a:solidFill>
                <a:latin typeface="Avenir Light"/>
                <a:cs typeface="Avenir Light"/>
                <a:sym typeface="Trebuchet MS"/>
              </a:rPr>
              <a:t>4</a:t>
            </a:r>
          </a:p>
        </p:txBody>
      </p:sp>
      <p:sp>
        <p:nvSpPr>
          <p:cNvPr id="7" name="Rectángulo 6"/>
          <p:cNvSpPr/>
          <p:nvPr/>
        </p:nvSpPr>
        <p:spPr>
          <a:xfrm>
            <a:off x="7704532" y="2457826"/>
            <a:ext cx="1352550" cy="2076450"/>
          </a:xfrm>
          <a:prstGeom prst="rect">
            <a:avLst/>
          </a:prstGeom>
          <a:solidFill>
            <a:srgbClr val="80B226"/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ctr" anchorCtr="0">
            <a:noAutofit/>
          </a:bodyPr>
          <a:lstStyle/>
          <a:p>
            <a:pPr algn="ctr" defTabSz="685800" hangingPunct="0"/>
            <a:r>
              <a:rPr lang="es-ES" sz="7200" dirty="0">
                <a:solidFill>
                  <a:schemeClr val="bg1"/>
                </a:solidFill>
                <a:latin typeface="Avenir Light"/>
                <a:cs typeface="Avenir Light"/>
                <a:sym typeface="Trebuchet MS"/>
              </a:rPr>
              <a:t>5</a:t>
            </a:r>
          </a:p>
        </p:txBody>
      </p:sp>
      <p:sp>
        <p:nvSpPr>
          <p:cNvPr id="8" name="Rectángulo 7"/>
          <p:cNvSpPr/>
          <p:nvPr/>
        </p:nvSpPr>
        <p:spPr>
          <a:xfrm>
            <a:off x="9228532" y="2457826"/>
            <a:ext cx="1352550" cy="2076450"/>
          </a:xfrm>
          <a:prstGeom prst="rect">
            <a:avLst/>
          </a:prstGeom>
          <a:solidFill>
            <a:srgbClr val="80B226"/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ctr" anchorCtr="0">
            <a:noAutofit/>
          </a:bodyPr>
          <a:lstStyle/>
          <a:p>
            <a:pPr algn="ctr" defTabSz="685800" hangingPunct="0"/>
            <a:r>
              <a:rPr lang="es-ES" sz="7200" dirty="0">
                <a:solidFill>
                  <a:schemeClr val="bg1"/>
                </a:solidFill>
                <a:latin typeface="Avenir Light"/>
                <a:cs typeface="Avenir Light"/>
                <a:sym typeface="Trebuchet MS"/>
              </a:rPr>
              <a:t>6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0" y="-88813"/>
            <a:ext cx="12192000" cy="954107"/>
          </a:xfr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defTabSz="685800" hangingPunct="0"/>
            <a:r>
              <a:rPr lang="en-US" sz="5700" kern="0" dirty="0">
                <a:solidFill>
                  <a:srgbClr val="FFFFFF"/>
                </a:solidFill>
                <a:latin typeface="Arial"/>
                <a:ea typeface="+mn-ea"/>
                <a:cs typeface="+mn-cs"/>
              </a:rPr>
              <a:t>Bubble Sort</a:t>
            </a:r>
          </a:p>
        </p:txBody>
      </p:sp>
      <p:sp>
        <p:nvSpPr>
          <p:cNvPr id="13" name="CuadroTexto 1"/>
          <p:cNvSpPr txBox="1"/>
          <p:nvPr/>
        </p:nvSpPr>
        <p:spPr>
          <a:xfrm>
            <a:off x="381000" y="6381565"/>
            <a:ext cx="11239500" cy="3231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algn="ctr"/>
            <a:r>
              <a:rPr lang="es-CL" sz="1600" dirty="0">
                <a:hlinkClick r:id="rId3"/>
              </a:rPr>
              <a:t>https://www.toptal.com/developers/sorting-algorithms/bubble-sort</a:t>
            </a:r>
            <a:endParaRPr lang="es-ES" sz="1500" dirty="0">
              <a:solidFill>
                <a:srgbClr val="26A3E6"/>
              </a:solidFill>
              <a:latin typeface="Menlo Regular"/>
              <a:cs typeface="Menlo Regular"/>
              <a:sym typeface="Trebuchet MS"/>
            </a:endParaRPr>
          </a:p>
        </p:txBody>
      </p:sp>
      <p:sp>
        <p:nvSpPr>
          <p:cNvPr id="17" name="Double Bracket 16"/>
          <p:cNvSpPr/>
          <p:nvPr/>
        </p:nvSpPr>
        <p:spPr>
          <a:xfrm>
            <a:off x="1586757" y="2159172"/>
            <a:ext cx="3029738" cy="2539655"/>
          </a:xfrm>
          <a:prstGeom prst="bracketPair">
            <a:avLst>
              <a:gd name="adj" fmla="val 7108"/>
            </a:avLst>
          </a:prstGeom>
          <a:noFill/>
          <a:ln w="25400" cap="flat">
            <a:solidFill>
              <a:srgbClr val="4F81BD"/>
            </a:solidFill>
            <a:prstDash val="dash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8579" tIns="34289" rIns="68579" bIns="34289" numCol="1" spcCol="38100" rtlCol="0" anchor="t">
            <a:noAutofit/>
          </a:bodyPr>
          <a:lstStyle/>
          <a:p>
            <a:pPr defTabSz="685800" latinLnBrk="1" hangingPunct="0"/>
            <a:endParaRPr lang="en-US" sz="135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922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1665682" y="2457826"/>
            <a:ext cx="1352550" cy="2076450"/>
          </a:xfrm>
          <a:prstGeom prst="rect">
            <a:avLst/>
          </a:prstGeom>
          <a:solidFill>
            <a:srgbClr val="80B226"/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ctr" anchorCtr="0">
            <a:noAutofit/>
          </a:bodyPr>
          <a:lstStyle/>
          <a:p>
            <a:pPr algn="ctr" defTabSz="685800" hangingPunct="0"/>
            <a:r>
              <a:rPr lang="es-ES" sz="7200" dirty="0">
                <a:solidFill>
                  <a:schemeClr val="bg1"/>
                </a:solidFill>
                <a:latin typeface="Avenir Light"/>
                <a:cs typeface="Avenir Light"/>
                <a:sym typeface="Trebuchet MS"/>
              </a:rPr>
              <a:t>1</a:t>
            </a:r>
          </a:p>
        </p:txBody>
      </p:sp>
      <p:sp>
        <p:nvSpPr>
          <p:cNvPr id="4" name="Rectángulo 3"/>
          <p:cNvSpPr/>
          <p:nvPr/>
        </p:nvSpPr>
        <p:spPr>
          <a:xfrm>
            <a:off x="3189682" y="2457826"/>
            <a:ext cx="1352550" cy="2076450"/>
          </a:xfrm>
          <a:prstGeom prst="rect">
            <a:avLst/>
          </a:prstGeom>
          <a:solidFill>
            <a:srgbClr val="80B226"/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ctr" anchorCtr="0">
            <a:noAutofit/>
          </a:bodyPr>
          <a:lstStyle/>
          <a:p>
            <a:pPr algn="ctr" defTabSz="685800" hangingPunct="0"/>
            <a:r>
              <a:rPr lang="es-ES" sz="7200" dirty="0">
                <a:solidFill>
                  <a:schemeClr val="bg1"/>
                </a:solidFill>
                <a:latin typeface="Avenir Light"/>
                <a:cs typeface="Avenir Light"/>
                <a:sym typeface="Trebuchet MS"/>
              </a:rPr>
              <a:t>2</a:t>
            </a:r>
          </a:p>
        </p:txBody>
      </p:sp>
      <p:sp>
        <p:nvSpPr>
          <p:cNvPr id="5" name="Rectángulo 4"/>
          <p:cNvSpPr/>
          <p:nvPr/>
        </p:nvSpPr>
        <p:spPr>
          <a:xfrm>
            <a:off x="4675582" y="2457826"/>
            <a:ext cx="1352550" cy="2076450"/>
          </a:xfrm>
          <a:prstGeom prst="rect">
            <a:avLst/>
          </a:prstGeom>
          <a:solidFill>
            <a:srgbClr val="80B226"/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ctr" anchorCtr="0">
            <a:noAutofit/>
          </a:bodyPr>
          <a:lstStyle/>
          <a:p>
            <a:pPr algn="ctr" defTabSz="685800" hangingPunct="0"/>
            <a:r>
              <a:rPr lang="es-ES" sz="7200" dirty="0">
                <a:solidFill>
                  <a:schemeClr val="bg1"/>
                </a:solidFill>
                <a:latin typeface="Avenir Light"/>
                <a:cs typeface="Avenir Light"/>
                <a:sym typeface="Trebuchet MS"/>
              </a:rPr>
              <a:t>3</a:t>
            </a:r>
          </a:p>
        </p:txBody>
      </p:sp>
      <p:sp>
        <p:nvSpPr>
          <p:cNvPr id="6" name="Rectángulo 5"/>
          <p:cNvSpPr/>
          <p:nvPr/>
        </p:nvSpPr>
        <p:spPr>
          <a:xfrm>
            <a:off x="6199582" y="2457826"/>
            <a:ext cx="1352550" cy="2076450"/>
          </a:xfrm>
          <a:prstGeom prst="rect">
            <a:avLst/>
          </a:prstGeom>
          <a:solidFill>
            <a:srgbClr val="80B226"/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ctr" anchorCtr="0">
            <a:noAutofit/>
          </a:bodyPr>
          <a:lstStyle/>
          <a:p>
            <a:pPr algn="ctr" defTabSz="685800" hangingPunct="0"/>
            <a:r>
              <a:rPr lang="es-ES" sz="7200" dirty="0">
                <a:solidFill>
                  <a:schemeClr val="bg1"/>
                </a:solidFill>
                <a:latin typeface="Avenir Light"/>
                <a:cs typeface="Avenir Light"/>
                <a:sym typeface="Trebuchet MS"/>
              </a:rPr>
              <a:t>4</a:t>
            </a:r>
          </a:p>
        </p:txBody>
      </p:sp>
      <p:sp>
        <p:nvSpPr>
          <p:cNvPr id="7" name="Rectángulo 6"/>
          <p:cNvSpPr/>
          <p:nvPr/>
        </p:nvSpPr>
        <p:spPr>
          <a:xfrm>
            <a:off x="7704532" y="2457826"/>
            <a:ext cx="1352550" cy="2076450"/>
          </a:xfrm>
          <a:prstGeom prst="rect">
            <a:avLst/>
          </a:prstGeom>
          <a:solidFill>
            <a:srgbClr val="80B226"/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ctr" anchorCtr="0">
            <a:noAutofit/>
          </a:bodyPr>
          <a:lstStyle/>
          <a:p>
            <a:pPr algn="ctr" defTabSz="685800" hangingPunct="0"/>
            <a:r>
              <a:rPr lang="es-ES" sz="7200" dirty="0">
                <a:solidFill>
                  <a:schemeClr val="bg1"/>
                </a:solidFill>
                <a:latin typeface="Avenir Light"/>
                <a:cs typeface="Avenir Light"/>
                <a:sym typeface="Trebuchet MS"/>
              </a:rPr>
              <a:t>5</a:t>
            </a:r>
          </a:p>
        </p:txBody>
      </p:sp>
      <p:sp>
        <p:nvSpPr>
          <p:cNvPr id="8" name="Rectángulo 7"/>
          <p:cNvSpPr/>
          <p:nvPr/>
        </p:nvSpPr>
        <p:spPr>
          <a:xfrm>
            <a:off x="9228532" y="2457826"/>
            <a:ext cx="1352550" cy="2076450"/>
          </a:xfrm>
          <a:prstGeom prst="rect">
            <a:avLst/>
          </a:prstGeom>
          <a:solidFill>
            <a:srgbClr val="80B226"/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ctr" anchorCtr="0">
            <a:noAutofit/>
          </a:bodyPr>
          <a:lstStyle/>
          <a:p>
            <a:pPr algn="ctr" defTabSz="685800" hangingPunct="0"/>
            <a:r>
              <a:rPr lang="es-ES" sz="7200" dirty="0">
                <a:solidFill>
                  <a:schemeClr val="bg1"/>
                </a:solidFill>
                <a:latin typeface="Avenir Light"/>
                <a:cs typeface="Avenir Light"/>
                <a:sym typeface="Trebuchet MS"/>
              </a:rPr>
              <a:t>6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0" y="-88813"/>
            <a:ext cx="12192000" cy="954107"/>
          </a:xfr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defTabSz="685800" hangingPunct="0"/>
            <a:r>
              <a:rPr lang="en-US" sz="5700" kern="0" dirty="0">
                <a:solidFill>
                  <a:srgbClr val="FFFFFF"/>
                </a:solidFill>
                <a:latin typeface="Arial"/>
                <a:ea typeface="+mn-ea"/>
                <a:cs typeface="+mn-cs"/>
              </a:rPr>
              <a:t>Bubble Sort</a:t>
            </a:r>
          </a:p>
        </p:txBody>
      </p:sp>
      <p:sp>
        <p:nvSpPr>
          <p:cNvPr id="13" name="CuadroTexto 1"/>
          <p:cNvSpPr txBox="1"/>
          <p:nvPr/>
        </p:nvSpPr>
        <p:spPr>
          <a:xfrm>
            <a:off x="381000" y="6381565"/>
            <a:ext cx="11239500" cy="3231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algn="ctr"/>
            <a:r>
              <a:rPr lang="es-CL" sz="1600" dirty="0">
                <a:hlinkClick r:id="rId3"/>
              </a:rPr>
              <a:t>https://www.toptal.com/developers/sorting-algorithms/bubble-sort</a:t>
            </a:r>
            <a:endParaRPr lang="es-ES" sz="1500" dirty="0">
              <a:solidFill>
                <a:srgbClr val="26A3E6"/>
              </a:solidFill>
              <a:latin typeface="Menlo Regular"/>
              <a:cs typeface="Menlo Regular"/>
              <a:sym typeface="Trebuchet MS"/>
            </a:endParaRPr>
          </a:p>
        </p:txBody>
      </p:sp>
      <p:sp>
        <p:nvSpPr>
          <p:cNvPr id="17" name="Double Bracket 16"/>
          <p:cNvSpPr/>
          <p:nvPr/>
        </p:nvSpPr>
        <p:spPr>
          <a:xfrm>
            <a:off x="1586757" y="2159172"/>
            <a:ext cx="3029738" cy="2539655"/>
          </a:xfrm>
          <a:prstGeom prst="bracketPair">
            <a:avLst>
              <a:gd name="adj" fmla="val 7108"/>
            </a:avLst>
          </a:prstGeom>
          <a:noFill/>
          <a:ln w="25400" cap="flat">
            <a:solidFill>
              <a:srgbClr val="4F81BD"/>
            </a:solidFill>
            <a:prstDash val="dash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8579" tIns="34289" rIns="68579" bIns="34289" numCol="1" spcCol="38100" rtlCol="0" anchor="t">
            <a:noAutofit/>
          </a:bodyPr>
          <a:lstStyle/>
          <a:p>
            <a:pPr defTabSz="685800" latinLnBrk="1" hangingPunct="0"/>
            <a:endParaRPr lang="en-US" sz="135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4933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 CuadroTexto"/>
          <p:cNvSpPr txBox="1"/>
          <p:nvPr/>
        </p:nvSpPr>
        <p:spPr>
          <a:xfrm>
            <a:off x="1" y="-79178"/>
            <a:ext cx="12191999" cy="16466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algn="ctr" defTabSz="685800" hangingPunct="0"/>
            <a:r>
              <a:rPr lang="es-CL" sz="5700" kern="0" dirty="0">
                <a:solidFill>
                  <a:srgbClr val="FFFFFF"/>
                </a:solidFill>
                <a:latin typeface="Arial"/>
                <a:sym typeface="Trebuchet MS"/>
              </a:rPr>
              <a:t>Búsqueda Binaria</a:t>
            </a:r>
          </a:p>
          <a:p>
            <a:pPr algn="ctr" defTabSz="685800" hangingPunct="0"/>
            <a:r>
              <a:rPr lang="es-CL" sz="4500" kern="0" dirty="0">
                <a:solidFill>
                  <a:srgbClr val="FFFFFF"/>
                </a:solidFill>
                <a:latin typeface="Arial"/>
                <a:sym typeface="Trebuchet MS"/>
              </a:rPr>
              <a:t>(números ordenados)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534400" y="0"/>
            <a:ext cx="3488210" cy="2581275"/>
          </a:xfrm>
          <a:prstGeom prst="rect">
            <a:avLst/>
          </a:prstGeom>
        </p:spPr>
      </p:pic>
      <p:sp>
        <p:nvSpPr>
          <p:cNvPr id="7" name="Rectángulo 6"/>
          <p:cNvSpPr/>
          <p:nvPr/>
        </p:nvSpPr>
        <p:spPr>
          <a:xfrm>
            <a:off x="171450" y="3700077"/>
            <a:ext cx="1352550" cy="276997"/>
          </a:xfrm>
          <a:prstGeom prst="rect">
            <a:avLst/>
          </a:prstGeom>
          <a:solidFill>
            <a:srgbClr val="FFFFFF"/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ctr">
            <a:spAutoFit/>
          </a:bodyPr>
          <a:lstStyle/>
          <a:p>
            <a:pPr defTabSz="685800" hangingPunct="0"/>
            <a:endParaRPr lang="es-ES" sz="1350" kern="0">
              <a:solidFill>
                <a:srgbClr val="000000"/>
              </a:solidFill>
              <a:latin typeface="Trebuchet MS"/>
              <a:sym typeface="Trebuchet MS"/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1695450" y="3700077"/>
            <a:ext cx="1352550" cy="276997"/>
          </a:xfrm>
          <a:prstGeom prst="rect">
            <a:avLst/>
          </a:prstGeom>
          <a:solidFill>
            <a:srgbClr val="FFFFFF"/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ctr">
            <a:spAutoFit/>
          </a:bodyPr>
          <a:lstStyle/>
          <a:p>
            <a:pPr defTabSz="685800" hangingPunct="0"/>
            <a:endParaRPr lang="es-ES" sz="1350" kern="0">
              <a:solidFill>
                <a:srgbClr val="000000"/>
              </a:solidFill>
              <a:latin typeface="Trebuchet MS"/>
              <a:sym typeface="Trebuchet MS"/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3181350" y="3700077"/>
            <a:ext cx="1352550" cy="276997"/>
          </a:xfrm>
          <a:prstGeom prst="rect">
            <a:avLst/>
          </a:prstGeom>
          <a:solidFill>
            <a:srgbClr val="FFFFFF"/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ctr">
            <a:spAutoFit/>
          </a:bodyPr>
          <a:lstStyle/>
          <a:p>
            <a:pPr defTabSz="685800" hangingPunct="0"/>
            <a:endParaRPr lang="es-ES" sz="1350" kern="0">
              <a:solidFill>
                <a:srgbClr val="000000"/>
              </a:solidFill>
              <a:latin typeface="Trebuchet MS"/>
              <a:sym typeface="Trebuchet MS"/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4705350" y="3700077"/>
            <a:ext cx="1352550" cy="276997"/>
          </a:xfrm>
          <a:prstGeom prst="rect">
            <a:avLst/>
          </a:prstGeom>
          <a:solidFill>
            <a:srgbClr val="FFFFFF"/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ctr">
            <a:spAutoFit/>
          </a:bodyPr>
          <a:lstStyle/>
          <a:p>
            <a:pPr defTabSz="685800" hangingPunct="0"/>
            <a:endParaRPr lang="es-ES" sz="1350" kern="0">
              <a:solidFill>
                <a:srgbClr val="000000"/>
              </a:solidFill>
              <a:latin typeface="Trebuchet MS"/>
              <a:sym typeface="Trebuchet MS"/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6210300" y="3700077"/>
            <a:ext cx="1352550" cy="276997"/>
          </a:xfrm>
          <a:prstGeom prst="rect">
            <a:avLst/>
          </a:prstGeom>
          <a:solidFill>
            <a:srgbClr val="FFFFFF"/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ctr">
            <a:spAutoFit/>
          </a:bodyPr>
          <a:lstStyle/>
          <a:p>
            <a:pPr defTabSz="685800" hangingPunct="0"/>
            <a:endParaRPr lang="es-ES" sz="1350" kern="0">
              <a:solidFill>
                <a:srgbClr val="000000"/>
              </a:solidFill>
              <a:latin typeface="Trebuchet MS"/>
              <a:sym typeface="Trebuchet MS"/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7734300" y="3700077"/>
            <a:ext cx="1352550" cy="276997"/>
          </a:xfrm>
          <a:prstGeom prst="rect">
            <a:avLst/>
          </a:prstGeom>
          <a:solidFill>
            <a:srgbClr val="FFFFFF"/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ctr">
            <a:spAutoFit/>
          </a:bodyPr>
          <a:lstStyle/>
          <a:p>
            <a:pPr defTabSz="685800" hangingPunct="0"/>
            <a:endParaRPr lang="es-ES" sz="1350" kern="0">
              <a:solidFill>
                <a:srgbClr val="000000"/>
              </a:solidFill>
              <a:latin typeface="Trebuchet MS"/>
              <a:sym typeface="Trebuchet MS"/>
            </a:endParaRPr>
          </a:p>
        </p:txBody>
      </p:sp>
      <p:sp>
        <p:nvSpPr>
          <p:cNvPr id="13" name="Rectángulo 12"/>
          <p:cNvSpPr/>
          <p:nvPr/>
        </p:nvSpPr>
        <p:spPr>
          <a:xfrm>
            <a:off x="9220200" y="3700077"/>
            <a:ext cx="1352550" cy="276997"/>
          </a:xfrm>
          <a:prstGeom prst="rect">
            <a:avLst/>
          </a:prstGeom>
          <a:solidFill>
            <a:srgbClr val="FFFFFF"/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ctr">
            <a:spAutoFit/>
          </a:bodyPr>
          <a:lstStyle/>
          <a:p>
            <a:pPr defTabSz="685800" hangingPunct="0"/>
            <a:endParaRPr lang="es-ES" sz="1350" kern="0">
              <a:solidFill>
                <a:srgbClr val="000000"/>
              </a:solidFill>
              <a:latin typeface="Trebuchet MS"/>
              <a:sym typeface="Trebuchet MS"/>
            </a:endParaRPr>
          </a:p>
        </p:txBody>
      </p:sp>
      <p:sp>
        <p:nvSpPr>
          <p:cNvPr id="14" name="Rectángulo 13"/>
          <p:cNvSpPr/>
          <p:nvPr/>
        </p:nvSpPr>
        <p:spPr>
          <a:xfrm>
            <a:off x="10744200" y="3700077"/>
            <a:ext cx="1352550" cy="276997"/>
          </a:xfrm>
          <a:prstGeom prst="rect">
            <a:avLst/>
          </a:prstGeom>
          <a:solidFill>
            <a:srgbClr val="FFFFFF"/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ctr">
            <a:spAutoFit/>
          </a:bodyPr>
          <a:lstStyle/>
          <a:p>
            <a:pPr defTabSz="685800" hangingPunct="0"/>
            <a:endParaRPr lang="es-ES" sz="1350" kern="0">
              <a:solidFill>
                <a:srgbClr val="000000"/>
              </a:solidFill>
              <a:latin typeface="Trebuchet M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585194137"/>
      </p:ext>
    </p:extLst>
  </p:cSld>
  <p:clrMapOvr>
    <a:masterClrMapping/>
  </p:clrMapOvr>
  <p:transition spd="slow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533400" y="726261"/>
            <a:ext cx="11239500" cy="584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algn="ctr" defTabSz="685800" hangingPunct="0"/>
            <a:r>
              <a:rPr lang="es-ES" sz="3300" kern="0" dirty="0">
                <a:solidFill>
                  <a:srgbClr val="FFFFFF"/>
                </a:solidFill>
                <a:latin typeface="Trebuchet MS"/>
                <a:sym typeface="Trebuchet MS"/>
              </a:rPr>
              <a:t>¿Cuántas comparaciones para N elementos?</a:t>
            </a:r>
          </a:p>
        </p:txBody>
      </p:sp>
      <p:sp>
        <p:nvSpPr>
          <p:cNvPr id="3" name="1 CuadroTexto"/>
          <p:cNvSpPr txBox="1"/>
          <p:nvPr/>
        </p:nvSpPr>
        <p:spPr>
          <a:xfrm>
            <a:off x="1" y="-18679"/>
            <a:ext cx="12191999" cy="95410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algn="ctr" defTabSz="685800" hangingPunct="0"/>
            <a:r>
              <a:rPr lang="es-CL" sz="5700" kern="0" dirty="0" err="1">
                <a:solidFill>
                  <a:srgbClr val="FFFFFF"/>
                </a:solidFill>
                <a:latin typeface="Arial"/>
                <a:sym typeface="Trebuchet MS"/>
              </a:rPr>
              <a:t>Bubble</a:t>
            </a:r>
            <a:r>
              <a:rPr lang="es-CL" sz="5700" kern="0" dirty="0">
                <a:solidFill>
                  <a:srgbClr val="FFFFFF"/>
                </a:solidFill>
                <a:latin typeface="Arial"/>
                <a:sym typeface="Trebuchet MS"/>
              </a:rPr>
              <a:t> Sort</a:t>
            </a:r>
          </a:p>
        </p:txBody>
      </p:sp>
      <p:cxnSp>
        <p:nvCxnSpPr>
          <p:cNvPr id="14" name="Conector recto 13"/>
          <p:cNvCxnSpPr/>
          <p:nvPr/>
        </p:nvCxnSpPr>
        <p:spPr>
          <a:xfrm>
            <a:off x="2819400" y="2095500"/>
            <a:ext cx="781050" cy="0"/>
          </a:xfrm>
          <a:prstGeom prst="line">
            <a:avLst/>
          </a:prstGeom>
          <a:noFill/>
          <a:ln w="25400" cap="flat">
            <a:solidFill>
              <a:schemeClr val="bg1"/>
            </a:solidFill>
            <a:prstDash val="dash"/>
            <a:round/>
          </a:ln>
          <a:effectLst>
            <a:outerShdw blurRad="38100" dist="19999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5" name="CuadroTexto 14"/>
          <p:cNvSpPr txBox="1"/>
          <p:nvPr/>
        </p:nvSpPr>
        <p:spPr>
          <a:xfrm>
            <a:off x="5295901" y="1603367"/>
            <a:ext cx="6896100" cy="44627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defTabSz="685800" hangingPunct="0"/>
            <a:r>
              <a:rPr lang="es-ES" sz="2400" kern="0" dirty="0">
                <a:solidFill>
                  <a:srgbClr val="FFFFFF"/>
                </a:solidFill>
                <a:latin typeface="Trebuchet MS"/>
                <a:sym typeface="Trebuchet MS"/>
              </a:rPr>
              <a:t>1</a:t>
            </a:r>
            <a:r>
              <a:rPr lang="es-ES" sz="2400" kern="0" baseline="30000" dirty="0">
                <a:solidFill>
                  <a:srgbClr val="FFFFFF"/>
                </a:solidFill>
                <a:latin typeface="Trebuchet MS"/>
                <a:sym typeface="Trebuchet MS"/>
              </a:rPr>
              <a:t>ra</a:t>
            </a:r>
            <a:r>
              <a:rPr lang="es-ES" sz="2400" kern="0" dirty="0">
                <a:solidFill>
                  <a:srgbClr val="FFFFFF"/>
                </a:solidFill>
                <a:latin typeface="Trebuchet MS"/>
                <a:sym typeface="Trebuchet MS"/>
              </a:rPr>
              <a:t> vez: N-1 comparaciones</a:t>
            </a:r>
          </a:p>
        </p:txBody>
      </p:sp>
      <p:grpSp>
        <p:nvGrpSpPr>
          <p:cNvPr id="8" name="Agrupar 7"/>
          <p:cNvGrpSpPr/>
          <p:nvPr/>
        </p:nvGrpSpPr>
        <p:grpSpPr>
          <a:xfrm>
            <a:off x="2819400" y="2955912"/>
            <a:ext cx="9372600" cy="446276"/>
            <a:chOff x="3759200" y="3941221"/>
            <a:chExt cx="12496800" cy="595035"/>
          </a:xfrm>
        </p:grpSpPr>
        <p:cxnSp>
          <p:nvCxnSpPr>
            <p:cNvPr id="23" name="Conector recto 22"/>
            <p:cNvCxnSpPr/>
            <p:nvPr/>
          </p:nvCxnSpPr>
          <p:spPr>
            <a:xfrm>
              <a:off x="3759200" y="4445000"/>
              <a:ext cx="1041400" cy="0"/>
            </a:xfrm>
            <a:prstGeom prst="line">
              <a:avLst/>
            </a:prstGeom>
            <a:noFill/>
            <a:ln w="25400" cap="flat">
              <a:solidFill>
                <a:schemeClr val="bg1"/>
              </a:solidFill>
              <a:prstDash val="dash"/>
              <a:round/>
            </a:ln>
            <a:effectLst>
              <a:outerShdw blurRad="38100" dist="19999" dir="5400000" rotWithShape="0">
                <a:srgbClr val="000000">
                  <a:alpha val="38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24" name="CuadroTexto 23"/>
            <p:cNvSpPr txBox="1"/>
            <p:nvPr/>
          </p:nvSpPr>
          <p:spPr>
            <a:xfrm>
              <a:off x="7061200" y="3941221"/>
              <a:ext cx="9194800" cy="5950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defTabSz="685800" hangingPunct="0"/>
              <a:r>
                <a:rPr lang="es-ES" sz="2400" kern="0" dirty="0">
                  <a:solidFill>
                    <a:srgbClr val="FFFFFF"/>
                  </a:solidFill>
                  <a:latin typeface="Trebuchet MS"/>
                  <a:sym typeface="Trebuchet MS"/>
                </a:rPr>
                <a:t>2</a:t>
              </a:r>
              <a:r>
                <a:rPr lang="es-ES" sz="2400" kern="0" baseline="30000" dirty="0">
                  <a:solidFill>
                    <a:srgbClr val="FFFFFF"/>
                  </a:solidFill>
                  <a:latin typeface="Trebuchet MS"/>
                  <a:sym typeface="Trebuchet MS"/>
                </a:rPr>
                <a:t>da</a:t>
              </a:r>
              <a:r>
                <a:rPr lang="es-ES" sz="2400" kern="0" dirty="0">
                  <a:solidFill>
                    <a:srgbClr val="FFFFFF"/>
                  </a:solidFill>
                  <a:latin typeface="Trebuchet MS"/>
                  <a:sym typeface="Trebuchet MS"/>
                </a:rPr>
                <a:t> vez: (N-2) comparaciones </a:t>
              </a:r>
              <a:r>
                <a:rPr lang="es-ES" sz="1500" kern="0" dirty="0">
                  <a:solidFill>
                    <a:srgbClr val="FFFFFF"/>
                  </a:solidFill>
                  <a:latin typeface="Trebuchet MS"/>
                  <a:sym typeface="Trebuchet MS"/>
                </a:rPr>
                <a:t>(1 elemento ya ordenado)</a:t>
              </a:r>
              <a:endParaRPr lang="es-ES" sz="2400" kern="0" dirty="0">
                <a:solidFill>
                  <a:srgbClr val="FFFFFF"/>
                </a:solidFill>
                <a:latin typeface="Trebuchet MS"/>
                <a:sym typeface="Trebuchet MS"/>
              </a:endParaRPr>
            </a:p>
          </p:txBody>
        </p:sp>
      </p:grpSp>
      <p:grpSp>
        <p:nvGrpSpPr>
          <p:cNvPr id="9" name="Agrupar 8"/>
          <p:cNvGrpSpPr/>
          <p:nvPr/>
        </p:nvGrpSpPr>
        <p:grpSpPr>
          <a:xfrm>
            <a:off x="2819400" y="4194157"/>
            <a:ext cx="9372600" cy="446276"/>
            <a:chOff x="3759200" y="5592221"/>
            <a:chExt cx="12496800" cy="595035"/>
          </a:xfrm>
        </p:grpSpPr>
        <p:cxnSp>
          <p:nvCxnSpPr>
            <p:cNvPr id="32" name="Conector recto 31"/>
            <p:cNvCxnSpPr/>
            <p:nvPr/>
          </p:nvCxnSpPr>
          <p:spPr>
            <a:xfrm>
              <a:off x="3759200" y="6096000"/>
              <a:ext cx="1041400" cy="0"/>
            </a:xfrm>
            <a:prstGeom prst="line">
              <a:avLst/>
            </a:prstGeom>
            <a:noFill/>
            <a:ln w="25400" cap="flat">
              <a:solidFill>
                <a:schemeClr val="bg1"/>
              </a:solidFill>
              <a:prstDash val="dash"/>
              <a:round/>
            </a:ln>
            <a:effectLst>
              <a:outerShdw blurRad="38100" dist="19999" dir="5400000" rotWithShape="0">
                <a:srgbClr val="000000">
                  <a:alpha val="38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33" name="CuadroTexto 32"/>
            <p:cNvSpPr txBox="1"/>
            <p:nvPr/>
          </p:nvSpPr>
          <p:spPr>
            <a:xfrm>
              <a:off x="7061200" y="5592221"/>
              <a:ext cx="9194800" cy="5950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defTabSz="685800" hangingPunct="0"/>
              <a:r>
                <a:rPr lang="es-ES" sz="2400" kern="0" dirty="0">
                  <a:solidFill>
                    <a:srgbClr val="FFFFFF"/>
                  </a:solidFill>
                  <a:latin typeface="Trebuchet MS"/>
                  <a:sym typeface="Trebuchet MS"/>
                </a:rPr>
                <a:t>3</a:t>
              </a:r>
              <a:r>
                <a:rPr lang="es-ES" sz="2400" kern="0" baseline="30000" dirty="0">
                  <a:solidFill>
                    <a:srgbClr val="FFFFFF"/>
                  </a:solidFill>
                  <a:latin typeface="Trebuchet MS"/>
                  <a:sym typeface="Trebuchet MS"/>
                </a:rPr>
                <a:t>ra</a:t>
              </a:r>
              <a:r>
                <a:rPr lang="es-ES" sz="2400" kern="0" dirty="0">
                  <a:solidFill>
                    <a:srgbClr val="FFFFFF"/>
                  </a:solidFill>
                  <a:latin typeface="Trebuchet MS"/>
                  <a:sym typeface="Trebuchet MS"/>
                </a:rPr>
                <a:t> vez: (N-3) comparaciones </a:t>
              </a:r>
              <a:r>
                <a:rPr lang="es-ES" sz="1500" kern="0" dirty="0">
                  <a:solidFill>
                    <a:srgbClr val="FFFFFF"/>
                  </a:solidFill>
                  <a:latin typeface="Trebuchet MS"/>
                  <a:sym typeface="Trebuchet MS"/>
                </a:rPr>
                <a:t>(2 elementos ya ordenados)</a:t>
              </a:r>
              <a:endParaRPr lang="es-ES" sz="2400" kern="0" dirty="0">
                <a:solidFill>
                  <a:srgbClr val="FFFFFF"/>
                </a:solidFill>
                <a:latin typeface="Trebuchet MS"/>
                <a:sym typeface="Trebuchet MS"/>
              </a:endParaRPr>
            </a:p>
          </p:txBody>
        </p:sp>
      </p:grpSp>
      <p:grpSp>
        <p:nvGrpSpPr>
          <p:cNvPr id="13" name="Agrupar 12"/>
          <p:cNvGrpSpPr/>
          <p:nvPr/>
        </p:nvGrpSpPr>
        <p:grpSpPr>
          <a:xfrm>
            <a:off x="2819400" y="5927711"/>
            <a:ext cx="9372600" cy="446276"/>
            <a:chOff x="3759200" y="7903621"/>
            <a:chExt cx="12496800" cy="595035"/>
          </a:xfrm>
        </p:grpSpPr>
        <p:cxnSp>
          <p:nvCxnSpPr>
            <p:cNvPr id="41" name="Conector recto 40"/>
            <p:cNvCxnSpPr/>
            <p:nvPr/>
          </p:nvCxnSpPr>
          <p:spPr>
            <a:xfrm>
              <a:off x="3759200" y="8407400"/>
              <a:ext cx="1041400" cy="0"/>
            </a:xfrm>
            <a:prstGeom prst="line">
              <a:avLst/>
            </a:prstGeom>
            <a:noFill/>
            <a:ln w="25400" cap="flat">
              <a:solidFill>
                <a:schemeClr val="bg1"/>
              </a:solidFill>
              <a:prstDash val="dash"/>
              <a:round/>
            </a:ln>
            <a:effectLst>
              <a:outerShdw blurRad="38100" dist="19999" dir="5400000" rotWithShape="0">
                <a:srgbClr val="000000">
                  <a:alpha val="38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42" name="CuadroTexto 41"/>
            <p:cNvSpPr txBox="1"/>
            <p:nvPr/>
          </p:nvSpPr>
          <p:spPr>
            <a:xfrm>
              <a:off x="7061200" y="7903621"/>
              <a:ext cx="9194800" cy="5950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defTabSz="685800" hangingPunct="0"/>
              <a:r>
                <a:rPr lang="es-ES" sz="2400" kern="0" dirty="0">
                  <a:solidFill>
                    <a:srgbClr val="FFFFFF"/>
                  </a:solidFill>
                  <a:latin typeface="Trebuchet MS"/>
                  <a:sym typeface="Trebuchet MS"/>
                </a:rPr>
                <a:t>(N-1)</a:t>
              </a:r>
              <a:r>
                <a:rPr lang="es-ES" sz="2400" kern="0" baseline="30000" dirty="0">
                  <a:solidFill>
                    <a:srgbClr val="FFFFFF"/>
                  </a:solidFill>
                  <a:latin typeface="Trebuchet MS"/>
                  <a:sym typeface="Trebuchet MS"/>
                </a:rPr>
                <a:t>a</a:t>
              </a:r>
              <a:r>
                <a:rPr lang="es-ES" sz="2400" kern="0" dirty="0">
                  <a:solidFill>
                    <a:srgbClr val="FFFFFF"/>
                  </a:solidFill>
                  <a:latin typeface="Trebuchet MS"/>
                  <a:sym typeface="Trebuchet MS"/>
                </a:rPr>
                <a:t> vez: 1 comparación </a:t>
              </a:r>
              <a:r>
                <a:rPr lang="es-ES" sz="1500" kern="0" dirty="0">
                  <a:solidFill>
                    <a:srgbClr val="FFFFFF"/>
                  </a:solidFill>
                  <a:latin typeface="Trebuchet MS"/>
                  <a:sym typeface="Trebuchet MS"/>
                </a:rPr>
                <a:t>(N-2 elementos ya ordenados)</a:t>
              </a:r>
              <a:endParaRPr lang="es-ES" sz="2400" kern="0" dirty="0">
                <a:solidFill>
                  <a:srgbClr val="FFFFFF"/>
                </a:solidFill>
                <a:latin typeface="Trebuchet MS"/>
                <a:sym typeface="Trebuchet MS"/>
              </a:endParaRPr>
            </a:p>
          </p:txBody>
        </p:sp>
      </p:grpSp>
      <p:grpSp>
        <p:nvGrpSpPr>
          <p:cNvPr id="84" name="Agrupar 11">
            <a:extLst>
              <a:ext uri="{FF2B5EF4-FFF2-40B4-BE49-F238E27FC236}">
                <a16:creationId xmlns:a16="http://schemas.microsoft.com/office/drawing/2014/main" id="{BF518865-4EE4-47A7-A3B0-A570E86C23D4}"/>
              </a:ext>
            </a:extLst>
          </p:cNvPr>
          <p:cNvGrpSpPr/>
          <p:nvPr/>
        </p:nvGrpSpPr>
        <p:grpSpPr>
          <a:xfrm rot="10800000">
            <a:off x="209550" y="1871278"/>
            <a:ext cx="4857750" cy="276997"/>
            <a:chOff x="228600" y="4333170"/>
            <a:chExt cx="15900400" cy="706261"/>
          </a:xfrm>
        </p:grpSpPr>
        <p:sp>
          <p:nvSpPr>
            <p:cNvPr id="85" name="Rectángulo 84">
              <a:extLst>
                <a:ext uri="{FF2B5EF4-FFF2-40B4-BE49-F238E27FC236}">
                  <a16:creationId xmlns:a16="http://schemas.microsoft.com/office/drawing/2014/main" id="{B431D3B1-CAF8-4782-AEA0-ADF774C36A82}"/>
                </a:ext>
              </a:extLst>
            </p:cNvPr>
            <p:cNvSpPr/>
            <p:nvPr/>
          </p:nvSpPr>
          <p:spPr>
            <a:xfrm>
              <a:off x="228600" y="4333170"/>
              <a:ext cx="1803400" cy="706261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4289" tIns="34289" rIns="34289" bIns="34289" numCol="1" spcCol="38100" rtlCol="0" anchor="ctr">
              <a:spAutoFit/>
            </a:bodyPr>
            <a:lstStyle/>
            <a:p>
              <a:pPr defTabSz="685800" hangingPunct="0"/>
              <a:endParaRPr lang="es-ES" sz="1350" kern="0">
                <a:solidFill>
                  <a:srgbClr val="000000"/>
                </a:solidFill>
                <a:latin typeface="Trebuchet MS"/>
                <a:sym typeface="Trebuchet MS"/>
              </a:endParaRPr>
            </a:p>
          </p:txBody>
        </p:sp>
        <p:sp>
          <p:nvSpPr>
            <p:cNvPr id="86" name="Rectángulo 85">
              <a:extLst>
                <a:ext uri="{FF2B5EF4-FFF2-40B4-BE49-F238E27FC236}">
                  <a16:creationId xmlns:a16="http://schemas.microsoft.com/office/drawing/2014/main" id="{FC79FC15-6819-4AE3-A564-63AD72DE1771}"/>
                </a:ext>
              </a:extLst>
            </p:cNvPr>
            <p:cNvSpPr/>
            <p:nvPr/>
          </p:nvSpPr>
          <p:spPr>
            <a:xfrm>
              <a:off x="2260601" y="4333170"/>
              <a:ext cx="1803400" cy="706261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4289" tIns="34289" rIns="34289" bIns="34289" numCol="1" spcCol="38100" rtlCol="0" anchor="ctr">
              <a:spAutoFit/>
            </a:bodyPr>
            <a:lstStyle/>
            <a:p>
              <a:pPr defTabSz="685800" hangingPunct="0"/>
              <a:endParaRPr lang="es-ES" sz="1350" kern="0">
                <a:solidFill>
                  <a:srgbClr val="000000"/>
                </a:solidFill>
                <a:latin typeface="Trebuchet MS"/>
                <a:sym typeface="Trebuchet MS"/>
              </a:endParaRPr>
            </a:p>
          </p:txBody>
        </p:sp>
        <p:sp>
          <p:nvSpPr>
            <p:cNvPr id="87" name="Rectángulo 86">
              <a:extLst>
                <a:ext uri="{FF2B5EF4-FFF2-40B4-BE49-F238E27FC236}">
                  <a16:creationId xmlns:a16="http://schemas.microsoft.com/office/drawing/2014/main" id="{57B98EE2-A0DA-4277-B446-9FBF81A61F9E}"/>
                </a:ext>
              </a:extLst>
            </p:cNvPr>
            <p:cNvSpPr/>
            <p:nvPr/>
          </p:nvSpPr>
          <p:spPr>
            <a:xfrm>
              <a:off x="4241798" y="4333170"/>
              <a:ext cx="1803400" cy="706261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4289" tIns="34289" rIns="34289" bIns="34289" numCol="1" spcCol="38100" rtlCol="0" anchor="ctr">
              <a:spAutoFit/>
            </a:bodyPr>
            <a:lstStyle/>
            <a:p>
              <a:pPr defTabSz="685800" hangingPunct="0"/>
              <a:endParaRPr lang="es-ES" sz="1350" kern="0">
                <a:solidFill>
                  <a:srgbClr val="000000"/>
                </a:solidFill>
                <a:latin typeface="Trebuchet MS"/>
                <a:sym typeface="Trebuchet MS"/>
              </a:endParaRPr>
            </a:p>
          </p:txBody>
        </p:sp>
        <p:sp>
          <p:nvSpPr>
            <p:cNvPr id="88" name="Rectángulo 87">
              <a:extLst>
                <a:ext uri="{FF2B5EF4-FFF2-40B4-BE49-F238E27FC236}">
                  <a16:creationId xmlns:a16="http://schemas.microsoft.com/office/drawing/2014/main" id="{B0B52486-A248-4B42-B47E-41A527B1F585}"/>
                </a:ext>
              </a:extLst>
            </p:cNvPr>
            <p:cNvSpPr/>
            <p:nvPr/>
          </p:nvSpPr>
          <p:spPr>
            <a:xfrm>
              <a:off x="6273803" y="4333170"/>
              <a:ext cx="1803400" cy="706261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4289" tIns="34289" rIns="34289" bIns="34289" numCol="1" spcCol="38100" rtlCol="0" anchor="ctr">
              <a:spAutoFit/>
            </a:bodyPr>
            <a:lstStyle/>
            <a:p>
              <a:pPr defTabSz="685800" hangingPunct="0"/>
              <a:endParaRPr lang="es-ES" sz="1350" kern="0">
                <a:solidFill>
                  <a:srgbClr val="000000"/>
                </a:solidFill>
                <a:latin typeface="Trebuchet MS"/>
                <a:sym typeface="Trebuchet MS"/>
              </a:endParaRPr>
            </a:p>
          </p:txBody>
        </p:sp>
        <p:sp>
          <p:nvSpPr>
            <p:cNvPr id="89" name="Rectángulo 88">
              <a:extLst>
                <a:ext uri="{FF2B5EF4-FFF2-40B4-BE49-F238E27FC236}">
                  <a16:creationId xmlns:a16="http://schemas.microsoft.com/office/drawing/2014/main" id="{309C01E0-244E-4A20-A411-5DB70B76EBA4}"/>
                </a:ext>
              </a:extLst>
            </p:cNvPr>
            <p:cNvSpPr/>
            <p:nvPr/>
          </p:nvSpPr>
          <p:spPr>
            <a:xfrm>
              <a:off x="12293602" y="4333170"/>
              <a:ext cx="1803400" cy="706261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4289" tIns="34289" rIns="34289" bIns="34289" numCol="1" spcCol="38100" rtlCol="0" anchor="ctr">
              <a:spAutoFit/>
            </a:bodyPr>
            <a:lstStyle/>
            <a:p>
              <a:pPr defTabSz="685800" hangingPunct="0"/>
              <a:endParaRPr lang="es-ES" sz="1350" kern="0">
                <a:solidFill>
                  <a:srgbClr val="000000"/>
                </a:solidFill>
                <a:latin typeface="Trebuchet MS"/>
                <a:sym typeface="Trebuchet MS"/>
              </a:endParaRPr>
            </a:p>
          </p:txBody>
        </p:sp>
        <p:sp>
          <p:nvSpPr>
            <p:cNvPr id="90" name="Rectángulo 89">
              <a:extLst>
                <a:ext uri="{FF2B5EF4-FFF2-40B4-BE49-F238E27FC236}">
                  <a16:creationId xmlns:a16="http://schemas.microsoft.com/office/drawing/2014/main" id="{34314675-5E85-40BC-A8AE-0769F73FE54D}"/>
                </a:ext>
              </a:extLst>
            </p:cNvPr>
            <p:cNvSpPr/>
            <p:nvPr/>
          </p:nvSpPr>
          <p:spPr>
            <a:xfrm>
              <a:off x="14325600" y="4333170"/>
              <a:ext cx="1803400" cy="706261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4289" tIns="34289" rIns="34289" bIns="34289" numCol="1" spcCol="38100" rtlCol="0" anchor="ctr">
              <a:spAutoFit/>
            </a:bodyPr>
            <a:lstStyle/>
            <a:p>
              <a:pPr defTabSz="685800" hangingPunct="0"/>
              <a:endParaRPr lang="es-ES" sz="1350" kern="0">
                <a:solidFill>
                  <a:srgbClr val="000000"/>
                </a:solidFill>
                <a:latin typeface="Trebuchet MS"/>
                <a:sym typeface="Trebuchet MS"/>
              </a:endParaRPr>
            </a:p>
          </p:txBody>
        </p:sp>
      </p:grpSp>
      <p:grpSp>
        <p:nvGrpSpPr>
          <p:cNvPr id="91" name="Agrupar 15">
            <a:extLst>
              <a:ext uri="{FF2B5EF4-FFF2-40B4-BE49-F238E27FC236}">
                <a16:creationId xmlns:a16="http://schemas.microsoft.com/office/drawing/2014/main" id="{E6CCAFD7-A296-4691-BC8F-2AEC597CA2E4}"/>
              </a:ext>
            </a:extLst>
          </p:cNvPr>
          <p:cNvGrpSpPr/>
          <p:nvPr/>
        </p:nvGrpSpPr>
        <p:grpSpPr>
          <a:xfrm rot="10800000">
            <a:off x="209550" y="3109528"/>
            <a:ext cx="4857750" cy="276997"/>
            <a:chOff x="228600" y="4333170"/>
            <a:chExt cx="15900400" cy="706261"/>
          </a:xfrm>
        </p:grpSpPr>
        <p:sp>
          <p:nvSpPr>
            <p:cNvPr id="92" name="Rectángulo 91">
              <a:extLst>
                <a:ext uri="{FF2B5EF4-FFF2-40B4-BE49-F238E27FC236}">
                  <a16:creationId xmlns:a16="http://schemas.microsoft.com/office/drawing/2014/main" id="{DAD786AC-D6AF-47B7-A7FC-C24BA1BB988C}"/>
                </a:ext>
              </a:extLst>
            </p:cNvPr>
            <p:cNvSpPr/>
            <p:nvPr/>
          </p:nvSpPr>
          <p:spPr>
            <a:xfrm>
              <a:off x="228600" y="4333170"/>
              <a:ext cx="1803400" cy="706261"/>
            </a:xfrm>
            <a:prstGeom prst="rect">
              <a:avLst/>
            </a:prstGeom>
            <a:solidFill>
              <a:srgbClr val="80B226"/>
            </a:solidFill>
            <a:ln w="25400" cap="flat">
              <a:noFill/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4289" tIns="34289" rIns="34289" bIns="34289" numCol="1" spcCol="38100" rtlCol="0" anchor="ctr">
              <a:spAutoFit/>
            </a:bodyPr>
            <a:lstStyle/>
            <a:p>
              <a:pPr defTabSz="685800" hangingPunct="0"/>
              <a:endParaRPr lang="es-ES" sz="1350" kern="0">
                <a:solidFill>
                  <a:srgbClr val="000000"/>
                </a:solidFill>
                <a:latin typeface="Trebuchet MS"/>
                <a:sym typeface="Trebuchet MS"/>
              </a:endParaRPr>
            </a:p>
          </p:txBody>
        </p:sp>
        <p:sp>
          <p:nvSpPr>
            <p:cNvPr id="93" name="Rectángulo 92">
              <a:extLst>
                <a:ext uri="{FF2B5EF4-FFF2-40B4-BE49-F238E27FC236}">
                  <a16:creationId xmlns:a16="http://schemas.microsoft.com/office/drawing/2014/main" id="{8FA4C6AD-1273-45CD-BB3F-BD2366B05EF4}"/>
                </a:ext>
              </a:extLst>
            </p:cNvPr>
            <p:cNvSpPr/>
            <p:nvPr/>
          </p:nvSpPr>
          <p:spPr>
            <a:xfrm>
              <a:off x="2260601" y="4333170"/>
              <a:ext cx="1803400" cy="706261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4289" tIns="34289" rIns="34289" bIns="34289" numCol="1" spcCol="38100" rtlCol="0" anchor="ctr">
              <a:spAutoFit/>
            </a:bodyPr>
            <a:lstStyle/>
            <a:p>
              <a:pPr defTabSz="685800" hangingPunct="0"/>
              <a:endParaRPr lang="es-ES" sz="1350" kern="0">
                <a:solidFill>
                  <a:srgbClr val="000000"/>
                </a:solidFill>
                <a:latin typeface="Trebuchet MS"/>
                <a:sym typeface="Trebuchet MS"/>
              </a:endParaRPr>
            </a:p>
          </p:txBody>
        </p:sp>
        <p:sp>
          <p:nvSpPr>
            <p:cNvPr id="94" name="Rectángulo 93">
              <a:extLst>
                <a:ext uri="{FF2B5EF4-FFF2-40B4-BE49-F238E27FC236}">
                  <a16:creationId xmlns:a16="http://schemas.microsoft.com/office/drawing/2014/main" id="{E9555392-D425-4FB4-91AF-760F1C8A08E1}"/>
                </a:ext>
              </a:extLst>
            </p:cNvPr>
            <p:cNvSpPr/>
            <p:nvPr/>
          </p:nvSpPr>
          <p:spPr>
            <a:xfrm>
              <a:off x="4241798" y="4333170"/>
              <a:ext cx="1803400" cy="706261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4289" tIns="34289" rIns="34289" bIns="34289" numCol="1" spcCol="38100" rtlCol="0" anchor="ctr">
              <a:spAutoFit/>
            </a:bodyPr>
            <a:lstStyle/>
            <a:p>
              <a:pPr defTabSz="685800" hangingPunct="0"/>
              <a:endParaRPr lang="es-ES" sz="1350" kern="0">
                <a:solidFill>
                  <a:srgbClr val="000000"/>
                </a:solidFill>
                <a:latin typeface="Trebuchet MS"/>
                <a:sym typeface="Trebuchet MS"/>
              </a:endParaRPr>
            </a:p>
          </p:txBody>
        </p:sp>
        <p:sp>
          <p:nvSpPr>
            <p:cNvPr id="95" name="Rectángulo 94">
              <a:extLst>
                <a:ext uri="{FF2B5EF4-FFF2-40B4-BE49-F238E27FC236}">
                  <a16:creationId xmlns:a16="http://schemas.microsoft.com/office/drawing/2014/main" id="{2164E005-F3DC-464C-82FD-72DBADF41B01}"/>
                </a:ext>
              </a:extLst>
            </p:cNvPr>
            <p:cNvSpPr/>
            <p:nvPr/>
          </p:nvSpPr>
          <p:spPr>
            <a:xfrm>
              <a:off x="6273803" y="4333170"/>
              <a:ext cx="1803400" cy="706261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4289" tIns="34289" rIns="34289" bIns="34289" numCol="1" spcCol="38100" rtlCol="0" anchor="ctr">
              <a:spAutoFit/>
            </a:bodyPr>
            <a:lstStyle/>
            <a:p>
              <a:pPr defTabSz="685800" hangingPunct="0"/>
              <a:endParaRPr lang="es-ES" sz="1350" kern="0">
                <a:solidFill>
                  <a:srgbClr val="000000"/>
                </a:solidFill>
                <a:latin typeface="Trebuchet MS"/>
                <a:sym typeface="Trebuchet MS"/>
              </a:endParaRPr>
            </a:p>
          </p:txBody>
        </p:sp>
        <p:sp>
          <p:nvSpPr>
            <p:cNvPr id="96" name="Rectángulo 95">
              <a:extLst>
                <a:ext uri="{FF2B5EF4-FFF2-40B4-BE49-F238E27FC236}">
                  <a16:creationId xmlns:a16="http://schemas.microsoft.com/office/drawing/2014/main" id="{CEB9843A-D2E9-4A8A-957F-04F61A80D05E}"/>
                </a:ext>
              </a:extLst>
            </p:cNvPr>
            <p:cNvSpPr/>
            <p:nvPr/>
          </p:nvSpPr>
          <p:spPr>
            <a:xfrm>
              <a:off x="12293602" y="4333170"/>
              <a:ext cx="1803400" cy="706261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4289" tIns="34289" rIns="34289" bIns="34289" numCol="1" spcCol="38100" rtlCol="0" anchor="ctr">
              <a:spAutoFit/>
            </a:bodyPr>
            <a:lstStyle/>
            <a:p>
              <a:pPr defTabSz="685800" hangingPunct="0"/>
              <a:endParaRPr lang="es-ES" sz="1350" kern="0">
                <a:solidFill>
                  <a:srgbClr val="000000"/>
                </a:solidFill>
                <a:latin typeface="Trebuchet MS"/>
                <a:sym typeface="Trebuchet MS"/>
              </a:endParaRPr>
            </a:p>
          </p:txBody>
        </p:sp>
        <p:sp>
          <p:nvSpPr>
            <p:cNvPr id="97" name="Rectángulo 96">
              <a:extLst>
                <a:ext uri="{FF2B5EF4-FFF2-40B4-BE49-F238E27FC236}">
                  <a16:creationId xmlns:a16="http://schemas.microsoft.com/office/drawing/2014/main" id="{4F9562E8-4366-4608-B2BE-231E2CD46945}"/>
                </a:ext>
              </a:extLst>
            </p:cNvPr>
            <p:cNvSpPr/>
            <p:nvPr/>
          </p:nvSpPr>
          <p:spPr>
            <a:xfrm>
              <a:off x="14325600" y="4333170"/>
              <a:ext cx="1803400" cy="706261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4289" tIns="34289" rIns="34289" bIns="34289" numCol="1" spcCol="38100" rtlCol="0" anchor="ctr">
              <a:spAutoFit/>
            </a:bodyPr>
            <a:lstStyle/>
            <a:p>
              <a:pPr defTabSz="685800" hangingPunct="0"/>
              <a:endParaRPr lang="es-ES" sz="1350" kern="0">
                <a:solidFill>
                  <a:srgbClr val="000000"/>
                </a:solidFill>
                <a:latin typeface="Trebuchet MS"/>
                <a:sym typeface="Trebuchet MS"/>
              </a:endParaRPr>
            </a:p>
          </p:txBody>
        </p:sp>
      </p:grpSp>
      <p:grpSp>
        <p:nvGrpSpPr>
          <p:cNvPr id="98" name="Agrupar 24">
            <a:extLst>
              <a:ext uri="{FF2B5EF4-FFF2-40B4-BE49-F238E27FC236}">
                <a16:creationId xmlns:a16="http://schemas.microsoft.com/office/drawing/2014/main" id="{D50FE5C8-53F5-485F-B397-EDE535508F83}"/>
              </a:ext>
            </a:extLst>
          </p:cNvPr>
          <p:cNvGrpSpPr/>
          <p:nvPr/>
        </p:nvGrpSpPr>
        <p:grpSpPr>
          <a:xfrm rot="10800000">
            <a:off x="209550" y="4347778"/>
            <a:ext cx="4857750" cy="276997"/>
            <a:chOff x="228600" y="4333170"/>
            <a:chExt cx="15900400" cy="706261"/>
          </a:xfrm>
        </p:grpSpPr>
        <p:sp>
          <p:nvSpPr>
            <p:cNvPr id="99" name="Rectángulo 98">
              <a:extLst>
                <a:ext uri="{FF2B5EF4-FFF2-40B4-BE49-F238E27FC236}">
                  <a16:creationId xmlns:a16="http://schemas.microsoft.com/office/drawing/2014/main" id="{1EC6D538-5C34-426A-8DC0-08BB5CF1BA5C}"/>
                </a:ext>
              </a:extLst>
            </p:cNvPr>
            <p:cNvSpPr/>
            <p:nvPr/>
          </p:nvSpPr>
          <p:spPr>
            <a:xfrm>
              <a:off x="228600" y="4333170"/>
              <a:ext cx="1803400" cy="706261"/>
            </a:xfrm>
            <a:prstGeom prst="rect">
              <a:avLst/>
            </a:prstGeom>
            <a:solidFill>
              <a:srgbClr val="80B226"/>
            </a:solidFill>
            <a:ln w="25400" cap="flat">
              <a:noFill/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4289" tIns="34289" rIns="34289" bIns="34289" numCol="1" spcCol="38100" rtlCol="0" anchor="ctr">
              <a:spAutoFit/>
            </a:bodyPr>
            <a:lstStyle/>
            <a:p>
              <a:pPr defTabSz="685800" hangingPunct="0"/>
              <a:endParaRPr lang="es-ES" sz="1350" kern="0">
                <a:solidFill>
                  <a:srgbClr val="000000"/>
                </a:solidFill>
                <a:latin typeface="Trebuchet MS"/>
                <a:sym typeface="Trebuchet MS"/>
              </a:endParaRPr>
            </a:p>
          </p:txBody>
        </p:sp>
        <p:sp>
          <p:nvSpPr>
            <p:cNvPr id="100" name="Rectángulo 99">
              <a:extLst>
                <a:ext uri="{FF2B5EF4-FFF2-40B4-BE49-F238E27FC236}">
                  <a16:creationId xmlns:a16="http://schemas.microsoft.com/office/drawing/2014/main" id="{807B7F84-949E-4A30-B62F-6C340775C9F6}"/>
                </a:ext>
              </a:extLst>
            </p:cNvPr>
            <p:cNvSpPr/>
            <p:nvPr/>
          </p:nvSpPr>
          <p:spPr>
            <a:xfrm>
              <a:off x="2260601" y="4333170"/>
              <a:ext cx="1803400" cy="706261"/>
            </a:xfrm>
            <a:prstGeom prst="rect">
              <a:avLst/>
            </a:prstGeom>
            <a:solidFill>
              <a:srgbClr val="80B226"/>
            </a:solidFill>
            <a:ln w="25400" cap="flat">
              <a:noFill/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4289" tIns="34289" rIns="34289" bIns="34289" numCol="1" spcCol="38100" rtlCol="0" anchor="ctr">
              <a:spAutoFit/>
            </a:bodyPr>
            <a:lstStyle/>
            <a:p>
              <a:pPr defTabSz="685800" hangingPunct="0"/>
              <a:endParaRPr lang="es-ES" sz="1350" kern="0">
                <a:solidFill>
                  <a:srgbClr val="000000"/>
                </a:solidFill>
                <a:latin typeface="Trebuchet MS"/>
                <a:sym typeface="Trebuchet MS"/>
              </a:endParaRPr>
            </a:p>
          </p:txBody>
        </p:sp>
        <p:sp>
          <p:nvSpPr>
            <p:cNvPr id="101" name="Rectángulo 100">
              <a:extLst>
                <a:ext uri="{FF2B5EF4-FFF2-40B4-BE49-F238E27FC236}">
                  <a16:creationId xmlns:a16="http://schemas.microsoft.com/office/drawing/2014/main" id="{9F7B5199-1B99-4ABF-BF60-488B8ABC4AE0}"/>
                </a:ext>
              </a:extLst>
            </p:cNvPr>
            <p:cNvSpPr/>
            <p:nvPr/>
          </p:nvSpPr>
          <p:spPr>
            <a:xfrm>
              <a:off x="4241798" y="4333170"/>
              <a:ext cx="1803400" cy="706261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4289" tIns="34289" rIns="34289" bIns="34289" numCol="1" spcCol="38100" rtlCol="0" anchor="ctr">
              <a:spAutoFit/>
            </a:bodyPr>
            <a:lstStyle/>
            <a:p>
              <a:pPr defTabSz="685800" hangingPunct="0"/>
              <a:endParaRPr lang="es-ES" sz="1350" kern="0">
                <a:solidFill>
                  <a:srgbClr val="000000"/>
                </a:solidFill>
                <a:latin typeface="Trebuchet MS"/>
                <a:sym typeface="Trebuchet MS"/>
              </a:endParaRPr>
            </a:p>
          </p:txBody>
        </p:sp>
        <p:sp>
          <p:nvSpPr>
            <p:cNvPr id="102" name="Rectángulo 101">
              <a:extLst>
                <a:ext uri="{FF2B5EF4-FFF2-40B4-BE49-F238E27FC236}">
                  <a16:creationId xmlns:a16="http://schemas.microsoft.com/office/drawing/2014/main" id="{C35E3FB7-C5ED-4971-A310-B64561D54907}"/>
                </a:ext>
              </a:extLst>
            </p:cNvPr>
            <p:cNvSpPr/>
            <p:nvPr/>
          </p:nvSpPr>
          <p:spPr>
            <a:xfrm>
              <a:off x="6273803" y="4333170"/>
              <a:ext cx="1803400" cy="706261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4289" tIns="34289" rIns="34289" bIns="34289" numCol="1" spcCol="38100" rtlCol="0" anchor="ctr">
              <a:spAutoFit/>
            </a:bodyPr>
            <a:lstStyle/>
            <a:p>
              <a:pPr defTabSz="685800" hangingPunct="0"/>
              <a:endParaRPr lang="es-ES" sz="1350" kern="0">
                <a:solidFill>
                  <a:srgbClr val="000000"/>
                </a:solidFill>
                <a:latin typeface="Trebuchet MS"/>
                <a:sym typeface="Trebuchet MS"/>
              </a:endParaRPr>
            </a:p>
          </p:txBody>
        </p:sp>
        <p:sp>
          <p:nvSpPr>
            <p:cNvPr id="103" name="Rectángulo 102">
              <a:extLst>
                <a:ext uri="{FF2B5EF4-FFF2-40B4-BE49-F238E27FC236}">
                  <a16:creationId xmlns:a16="http://schemas.microsoft.com/office/drawing/2014/main" id="{835C87CE-555A-4943-A092-24579B0EAD96}"/>
                </a:ext>
              </a:extLst>
            </p:cNvPr>
            <p:cNvSpPr/>
            <p:nvPr/>
          </p:nvSpPr>
          <p:spPr>
            <a:xfrm>
              <a:off x="12293602" y="4333170"/>
              <a:ext cx="1803400" cy="706261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4289" tIns="34289" rIns="34289" bIns="34289" numCol="1" spcCol="38100" rtlCol="0" anchor="ctr">
              <a:spAutoFit/>
            </a:bodyPr>
            <a:lstStyle/>
            <a:p>
              <a:pPr defTabSz="685800" hangingPunct="0"/>
              <a:endParaRPr lang="es-ES" sz="1350" kern="0">
                <a:solidFill>
                  <a:srgbClr val="000000"/>
                </a:solidFill>
                <a:latin typeface="Trebuchet MS"/>
                <a:sym typeface="Trebuchet MS"/>
              </a:endParaRPr>
            </a:p>
          </p:txBody>
        </p:sp>
        <p:sp>
          <p:nvSpPr>
            <p:cNvPr id="104" name="Rectángulo 103">
              <a:extLst>
                <a:ext uri="{FF2B5EF4-FFF2-40B4-BE49-F238E27FC236}">
                  <a16:creationId xmlns:a16="http://schemas.microsoft.com/office/drawing/2014/main" id="{B818CEDE-ACD8-409E-AE16-D0B8D2649A92}"/>
                </a:ext>
              </a:extLst>
            </p:cNvPr>
            <p:cNvSpPr/>
            <p:nvPr/>
          </p:nvSpPr>
          <p:spPr>
            <a:xfrm>
              <a:off x="14325600" y="4333170"/>
              <a:ext cx="1803400" cy="706261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4289" tIns="34289" rIns="34289" bIns="34289" numCol="1" spcCol="38100" rtlCol="0" anchor="ctr">
              <a:spAutoFit/>
            </a:bodyPr>
            <a:lstStyle/>
            <a:p>
              <a:pPr defTabSz="685800" hangingPunct="0"/>
              <a:endParaRPr lang="es-ES" sz="1350" kern="0">
                <a:solidFill>
                  <a:srgbClr val="000000"/>
                </a:solidFill>
                <a:latin typeface="Trebuchet MS"/>
                <a:sym typeface="Trebuchet MS"/>
              </a:endParaRPr>
            </a:p>
          </p:txBody>
        </p:sp>
      </p:grpSp>
      <p:grpSp>
        <p:nvGrpSpPr>
          <p:cNvPr id="105" name="Agrupar 33">
            <a:extLst>
              <a:ext uri="{FF2B5EF4-FFF2-40B4-BE49-F238E27FC236}">
                <a16:creationId xmlns:a16="http://schemas.microsoft.com/office/drawing/2014/main" id="{B00DAB9C-352B-4576-BAD1-D772A85B8F52}"/>
              </a:ext>
            </a:extLst>
          </p:cNvPr>
          <p:cNvGrpSpPr/>
          <p:nvPr/>
        </p:nvGrpSpPr>
        <p:grpSpPr>
          <a:xfrm rot="10800000">
            <a:off x="209550" y="6046703"/>
            <a:ext cx="4857750" cy="346247"/>
            <a:chOff x="228600" y="4244886"/>
            <a:chExt cx="15900400" cy="882828"/>
          </a:xfrm>
        </p:grpSpPr>
        <p:sp>
          <p:nvSpPr>
            <p:cNvPr id="106" name="Rectángulo 105">
              <a:extLst>
                <a:ext uri="{FF2B5EF4-FFF2-40B4-BE49-F238E27FC236}">
                  <a16:creationId xmlns:a16="http://schemas.microsoft.com/office/drawing/2014/main" id="{A33B2C04-A8F5-40F8-A4ED-8451FF712F92}"/>
                </a:ext>
              </a:extLst>
            </p:cNvPr>
            <p:cNvSpPr/>
            <p:nvPr/>
          </p:nvSpPr>
          <p:spPr>
            <a:xfrm>
              <a:off x="228600" y="4244886"/>
              <a:ext cx="1803400" cy="882828"/>
            </a:xfrm>
            <a:prstGeom prst="rect">
              <a:avLst/>
            </a:prstGeom>
            <a:solidFill>
              <a:srgbClr val="80B226"/>
            </a:solidFill>
            <a:ln w="25400" cap="flat">
              <a:noFill/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4289" tIns="34289" rIns="34289" bIns="34289" numCol="1" spcCol="38100" rtlCol="0" anchor="ctr">
              <a:spAutoFit/>
            </a:bodyPr>
            <a:lstStyle/>
            <a:p>
              <a:pPr defTabSz="685800" hangingPunct="0"/>
              <a:endParaRPr lang="es-ES">
                <a:sym typeface="Trebuchet MS"/>
              </a:endParaRPr>
            </a:p>
          </p:txBody>
        </p:sp>
        <p:sp>
          <p:nvSpPr>
            <p:cNvPr id="107" name="Rectángulo 106">
              <a:extLst>
                <a:ext uri="{FF2B5EF4-FFF2-40B4-BE49-F238E27FC236}">
                  <a16:creationId xmlns:a16="http://schemas.microsoft.com/office/drawing/2014/main" id="{15D43E81-AAA2-4EE4-8217-3F61950B71AC}"/>
                </a:ext>
              </a:extLst>
            </p:cNvPr>
            <p:cNvSpPr/>
            <p:nvPr/>
          </p:nvSpPr>
          <p:spPr>
            <a:xfrm>
              <a:off x="2260601" y="4244886"/>
              <a:ext cx="1803400" cy="882828"/>
            </a:xfrm>
            <a:prstGeom prst="rect">
              <a:avLst/>
            </a:prstGeom>
            <a:solidFill>
              <a:srgbClr val="80B226"/>
            </a:solidFill>
            <a:ln w="25400" cap="flat">
              <a:noFill/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4289" tIns="34289" rIns="34289" bIns="34289" numCol="1" spcCol="38100" rtlCol="0" anchor="ctr">
              <a:spAutoFit/>
            </a:bodyPr>
            <a:lstStyle/>
            <a:p>
              <a:pPr defTabSz="685800" hangingPunct="0"/>
              <a:endParaRPr lang="es-ES">
                <a:sym typeface="Trebuchet MS"/>
              </a:endParaRPr>
            </a:p>
          </p:txBody>
        </p:sp>
        <p:sp>
          <p:nvSpPr>
            <p:cNvPr id="108" name="Rectángulo 107">
              <a:extLst>
                <a:ext uri="{FF2B5EF4-FFF2-40B4-BE49-F238E27FC236}">
                  <a16:creationId xmlns:a16="http://schemas.microsoft.com/office/drawing/2014/main" id="{DA553BD4-1BAA-4D70-B1DD-FA95583F79E6}"/>
                </a:ext>
              </a:extLst>
            </p:cNvPr>
            <p:cNvSpPr/>
            <p:nvPr/>
          </p:nvSpPr>
          <p:spPr>
            <a:xfrm>
              <a:off x="4241798" y="4244886"/>
              <a:ext cx="1803400" cy="882828"/>
            </a:xfrm>
            <a:prstGeom prst="rect">
              <a:avLst/>
            </a:prstGeom>
            <a:solidFill>
              <a:srgbClr val="80B226"/>
            </a:solidFill>
            <a:ln w="25400" cap="flat">
              <a:noFill/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4289" tIns="34289" rIns="34289" bIns="34289" numCol="1" spcCol="38100" rtlCol="0" anchor="ctr">
              <a:spAutoFit/>
            </a:bodyPr>
            <a:lstStyle/>
            <a:p>
              <a:pPr defTabSz="685800" hangingPunct="0"/>
              <a:endParaRPr lang="es-ES">
                <a:sym typeface="Trebuchet MS"/>
              </a:endParaRPr>
            </a:p>
          </p:txBody>
        </p:sp>
        <p:sp>
          <p:nvSpPr>
            <p:cNvPr id="109" name="Rectángulo 108">
              <a:extLst>
                <a:ext uri="{FF2B5EF4-FFF2-40B4-BE49-F238E27FC236}">
                  <a16:creationId xmlns:a16="http://schemas.microsoft.com/office/drawing/2014/main" id="{23C63639-6F86-4CE8-9B0E-D93BFA8A9951}"/>
                </a:ext>
              </a:extLst>
            </p:cNvPr>
            <p:cNvSpPr/>
            <p:nvPr/>
          </p:nvSpPr>
          <p:spPr>
            <a:xfrm>
              <a:off x="6273803" y="4244886"/>
              <a:ext cx="1803400" cy="882828"/>
            </a:xfrm>
            <a:prstGeom prst="rect">
              <a:avLst/>
            </a:prstGeom>
            <a:solidFill>
              <a:srgbClr val="80B226"/>
            </a:solidFill>
            <a:ln w="25400" cap="flat">
              <a:noFill/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4289" tIns="34289" rIns="34289" bIns="34289" numCol="1" spcCol="38100" rtlCol="0" anchor="ctr">
              <a:spAutoFit/>
            </a:bodyPr>
            <a:lstStyle/>
            <a:p>
              <a:pPr defTabSz="685800" hangingPunct="0"/>
              <a:endParaRPr lang="es-ES">
                <a:sym typeface="Trebuchet MS"/>
              </a:endParaRPr>
            </a:p>
          </p:txBody>
        </p:sp>
        <p:sp>
          <p:nvSpPr>
            <p:cNvPr id="110" name="Rectángulo 109">
              <a:extLst>
                <a:ext uri="{FF2B5EF4-FFF2-40B4-BE49-F238E27FC236}">
                  <a16:creationId xmlns:a16="http://schemas.microsoft.com/office/drawing/2014/main" id="{E485186C-5639-4602-9E2B-56A464E2CB6A}"/>
                </a:ext>
              </a:extLst>
            </p:cNvPr>
            <p:cNvSpPr/>
            <p:nvPr/>
          </p:nvSpPr>
          <p:spPr>
            <a:xfrm>
              <a:off x="12293602" y="4333170"/>
              <a:ext cx="1803400" cy="706261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4289" tIns="34289" rIns="34289" bIns="34289" numCol="1" spcCol="38100" rtlCol="0" anchor="ctr">
              <a:spAutoFit/>
            </a:bodyPr>
            <a:lstStyle/>
            <a:p>
              <a:pPr defTabSz="685800" hangingPunct="0"/>
              <a:endParaRPr lang="es-ES" sz="1350" kern="0">
                <a:solidFill>
                  <a:srgbClr val="000000"/>
                </a:solidFill>
                <a:latin typeface="Trebuchet MS"/>
                <a:sym typeface="Trebuchet MS"/>
              </a:endParaRPr>
            </a:p>
          </p:txBody>
        </p:sp>
        <p:sp>
          <p:nvSpPr>
            <p:cNvPr id="111" name="Rectángulo 110">
              <a:extLst>
                <a:ext uri="{FF2B5EF4-FFF2-40B4-BE49-F238E27FC236}">
                  <a16:creationId xmlns:a16="http://schemas.microsoft.com/office/drawing/2014/main" id="{6AE8E150-23CE-40AA-942F-869225DA7CAA}"/>
                </a:ext>
              </a:extLst>
            </p:cNvPr>
            <p:cNvSpPr/>
            <p:nvPr/>
          </p:nvSpPr>
          <p:spPr>
            <a:xfrm>
              <a:off x="14325600" y="4333170"/>
              <a:ext cx="1803400" cy="706261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4289" tIns="34289" rIns="34289" bIns="34289" numCol="1" spcCol="38100" rtlCol="0" anchor="ctr">
              <a:spAutoFit/>
            </a:bodyPr>
            <a:lstStyle/>
            <a:p>
              <a:pPr defTabSz="685800" hangingPunct="0"/>
              <a:endParaRPr lang="es-ES" sz="1350" kern="0">
                <a:solidFill>
                  <a:srgbClr val="000000"/>
                </a:solidFill>
                <a:latin typeface="Trebuchet MS"/>
                <a:sym typeface="Trebuchet MS"/>
              </a:endParaRPr>
            </a:p>
          </p:txBody>
        </p:sp>
      </p:grpSp>
      <p:cxnSp>
        <p:nvCxnSpPr>
          <p:cNvPr id="112" name="Conector recto 111">
            <a:extLst>
              <a:ext uri="{FF2B5EF4-FFF2-40B4-BE49-F238E27FC236}">
                <a16:creationId xmlns:a16="http://schemas.microsoft.com/office/drawing/2014/main" id="{AE410665-77F8-4558-A42C-2A25DBFCC30D}"/>
              </a:ext>
            </a:extLst>
          </p:cNvPr>
          <p:cNvCxnSpPr/>
          <p:nvPr/>
        </p:nvCxnSpPr>
        <p:spPr>
          <a:xfrm>
            <a:off x="457200" y="5200650"/>
            <a:ext cx="0" cy="342900"/>
          </a:xfrm>
          <a:prstGeom prst="line">
            <a:avLst/>
          </a:prstGeom>
          <a:noFill/>
          <a:ln w="38100" cap="flat" cmpd="sng">
            <a:solidFill>
              <a:srgbClr val="FFFFFF"/>
            </a:solidFill>
            <a:prstDash val="dot"/>
            <a:round/>
          </a:ln>
          <a:effectLst>
            <a:outerShdw blurRad="38100" dist="19999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3" name="Conector recto 112">
            <a:extLst>
              <a:ext uri="{FF2B5EF4-FFF2-40B4-BE49-F238E27FC236}">
                <a16:creationId xmlns:a16="http://schemas.microsoft.com/office/drawing/2014/main" id="{23733F03-343E-4AE2-9330-5BA4BCBCFBF1}"/>
              </a:ext>
            </a:extLst>
          </p:cNvPr>
          <p:cNvCxnSpPr/>
          <p:nvPr/>
        </p:nvCxnSpPr>
        <p:spPr>
          <a:xfrm>
            <a:off x="1085850" y="5200650"/>
            <a:ext cx="0" cy="342900"/>
          </a:xfrm>
          <a:prstGeom prst="line">
            <a:avLst/>
          </a:prstGeom>
          <a:noFill/>
          <a:ln w="38100" cap="flat" cmpd="sng">
            <a:solidFill>
              <a:srgbClr val="FFFFFF"/>
            </a:solidFill>
            <a:prstDash val="dot"/>
            <a:round/>
          </a:ln>
          <a:effectLst>
            <a:outerShdw blurRad="38100" dist="19999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4" name="Conector recto 113">
            <a:extLst>
              <a:ext uri="{FF2B5EF4-FFF2-40B4-BE49-F238E27FC236}">
                <a16:creationId xmlns:a16="http://schemas.microsoft.com/office/drawing/2014/main" id="{AA88C428-50A1-47C4-9119-8AA140ACAD20}"/>
              </a:ext>
            </a:extLst>
          </p:cNvPr>
          <p:cNvCxnSpPr/>
          <p:nvPr/>
        </p:nvCxnSpPr>
        <p:spPr>
          <a:xfrm>
            <a:off x="2944943" y="5200650"/>
            <a:ext cx="0" cy="342900"/>
          </a:xfrm>
          <a:prstGeom prst="line">
            <a:avLst/>
          </a:prstGeom>
          <a:noFill/>
          <a:ln w="38100" cap="flat" cmpd="sng">
            <a:solidFill>
              <a:srgbClr val="FFFFFF"/>
            </a:solidFill>
            <a:prstDash val="dot"/>
            <a:round/>
          </a:ln>
          <a:effectLst>
            <a:outerShdw blurRad="38100" dist="19999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5" name="Conector recto 114">
            <a:extLst>
              <a:ext uri="{FF2B5EF4-FFF2-40B4-BE49-F238E27FC236}">
                <a16:creationId xmlns:a16="http://schemas.microsoft.com/office/drawing/2014/main" id="{B1F121FE-F990-435C-92FE-9757752469F3}"/>
              </a:ext>
            </a:extLst>
          </p:cNvPr>
          <p:cNvCxnSpPr/>
          <p:nvPr/>
        </p:nvCxnSpPr>
        <p:spPr>
          <a:xfrm>
            <a:off x="3536382" y="5200650"/>
            <a:ext cx="0" cy="342900"/>
          </a:xfrm>
          <a:prstGeom prst="line">
            <a:avLst/>
          </a:prstGeom>
          <a:noFill/>
          <a:ln w="38100" cap="flat" cmpd="sng">
            <a:solidFill>
              <a:srgbClr val="FFFFFF"/>
            </a:solidFill>
            <a:prstDash val="dot"/>
            <a:round/>
          </a:ln>
          <a:effectLst>
            <a:outerShdw blurRad="38100" dist="19999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6" name="Conector recto 115">
            <a:extLst>
              <a:ext uri="{FF2B5EF4-FFF2-40B4-BE49-F238E27FC236}">
                <a16:creationId xmlns:a16="http://schemas.microsoft.com/office/drawing/2014/main" id="{C1552B05-D288-4028-826B-D5A55E8C40A7}"/>
              </a:ext>
            </a:extLst>
          </p:cNvPr>
          <p:cNvCxnSpPr/>
          <p:nvPr/>
        </p:nvCxnSpPr>
        <p:spPr>
          <a:xfrm>
            <a:off x="4114800" y="5200650"/>
            <a:ext cx="0" cy="342900"/>
          </a:xfrm>
          <a:prstGeom prst="line">
            <a:avLst/>
          </a:prstGeom>
          <a:noFill/>
          <a:ln w="38100" cap="flat" cmpd="sng">
            <a:solidFill>
              <a:srgbClr val="FFFFFF"/>
            </a:solidFill>
            <a:prstDash val="dot"/>
            <a:round/>
          </a:ln>
          <a:effectLst>
            <a:outerShdw blurRad="38100" dist="19999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7" name="Conector recto 116">
            <a:extLst>
              <a:ext uri="{FF2B5EF4-FFF2-40B4-BE49-F238E27FC236}">
                <a16:creationId xmlns:a16="http://schemas.microsoft.com/office/drawing/2014/main" id="{CC753304-621F-40AE-8C19-30CB5BBDA4AA}"/>
              </a:ext>
            </a:extLst>
          </p:cNvPr>
          <p:cNvCxnSpPr/>
          <p:nvPr/>
        </p:nvCxnSpPr>
        <p:spPr>
          <a:xfrm>
            <a:off x="4781550" y="5219700"/>
            <a:ext cx="0" cy="342900"/>
          </a:xfrm>
          <a:prstGeom prst="line">
            <a:avLst/>
          </a:prstGeom>
          <a:noFill/>
          <a:ln w="38100" cap="flat" cmpd="sng">
            <a:solidFill>
              <a:srgbClr val="FFFFFF"/>
            </a:solidFill>
            <a:prstDash val="dot"/>
            <a:round/>
          </a:ln>
          <a:effectLst>
            <a:outerShdw blurRad="38100" dist="19999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2478137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533400" y="726261"/>
            <a:ext cx="11239500" cy="584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algn="ctr" defTabSz="685800" hangingPunct="0"/>
            <a:r>
              <a:rPr lang="es-ES" sz="3300" kern="0" dirty="0">
                <a:solidFill>
                  <a:srgbClr val="FFFFFF"/>
                </a:solidFill>
                <a:latin typeface="Trebuchet MS"/>
                <a:sym typeface="Trebuchet MS"/>
              </a:rPr>
              <a:t>¿Cuántas comparaciones para N elementos?</a:t>
            </a:r>
          </a:p>
        </p:txBody>
      </p:sp>
      <p:sp>
        <p:nvSpPr>
          <p:cNvPr id="3" name="1 CuadroTexto"/>
          <p:cNvSpPr txBox="1"/>
          <p:nvPr/>
        </p:nvSpPr>
        <p:spPr>
          <a:xfrm>
            <a:off x="1" y="-18679"/>
            <a:ext cx="12191999" cy="95410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algn="ctr" defTabSz="685800" hangingPunct="0"/>
            <a:r>
              <a:rPr lang="es-CL" sz="5700" kern="0" dirty="0" err="1">
                <a:solidFill>
                  <a:srgbClr val="FFFFFF"/>
                </a:solidFill>
                <a:latin typeface="Arial"/>
                <a:sym typeface="Trebuchet MS"/>
              </a:rPr>
              <a:t>Bubble</a:t>
            </a:r>
            <a:r>
              <a:rPr lang="es-CL" sz="5700" kern="0" dirty="0">
                <a:solidFill>
                  <a:srgbClr val="FFFFFF"/>
                </a:solidFill>
                <a:latin typeface="Arial"/>
                <a:sym typeface="Trebuchet MS"/>
              </a:rPr>
              <a:t> Sort</a:t>
            </a:r>
          </a:p>
        </p:txBody>
      </p:sp>
      <p:grpSp>
        <p:nvGrpSpPr>
          <p:cNvPr id="12" name="Agrupar 11"/>
          <p:cNvGrpSpPr/>
          <p:nvPr/>
        </p:nvGrpSpPr>
        <p:grpSpPr>
          <a:xfrm rot="10800000">
            <a:off x="209550" y="1871278"/>
            <a:ext cx="4857750" cy="276997"/>
            <a:chOff x="228600" y="4333170"/>
            <a:chExt cx="15900400" cy="706261"/>
          </a:xfrm>
        </p:grpSpPr>
        <p:sp>
          <p:nvSpPr>
            <p:cNvPr id="4" name="Rectángulo 3"/>
            <p:cNvSpPr/>
            <p:nvPr/>
          </p:nvSpPr>
          <p:spPr>
            <a:xfrm>
              <a:off x="228600" y="4333170"/>
              <a:ext cx="1803400" cy="706261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4289" tIns="34289" rIns="34289" bIns="34289" numCol="1" spcCol="38100" rtlCol="0" anchor="ctr">
              <a:spAutoFit/>
            </a:bodyPr>
            <a:lstStyle/>
            <a:p>
              <a:pPr defTabSz="685800" hangingPunct="0"/>
              <a:endParaRPr lang="es-ES" sz="1350" kern="0">
                <a:solidFill>
                  <a:srgbClr val="000000"/>
                </a:solidFill>
                <a:latin typeface="Trebuchet MS"/>
                <a:sym typeface="Trebuchet MS"/>
              </a:endParaRPr>
            </a:p>
          </p:txBody>
        </p:sp>
        <p:sp>
          <p:nvSpPr>
            <p:cNvPr id="5" name="Rectángulo 4"/>
            <p:cNvSpPr/>
            <p:nvPr/>
          </p:nvSpPr>
          <p:spPr>
            <a:xfrm>
              <a:off x="2260601" y="4333170"/>
              <a:ext cx="1803400" cy="706261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4289" tIns="34289" rIns="34289" bIns="34289" numCol="1" spcCol="38100" rtlCol="0" anchor="ctr">
              <a:spAutoFit/>
            </a:bodyPr>
            <a:lstStyle/>
            <a:p>
              <a:pPr defTabSz="685800" hangingPunct="0"/>
              <a:endParaRPr lang="es-ES" sz="1350" kern="0">
                <a:solidFill>
                  <a:srgbClr val="000000"/>
                </a:solidFill>
                <a:latin typeface="Trebuchet MS"/>
                <a:sym typeface="Trebuchet MS"/>
              </a:endParaRPr>
            </a:p>
          </p:txBody>
        </p:sp>
        <p:sp>
          <p:nvSpPr>
            <p:cNvPr id="6" name="Rectángulo 5"/>
            <p:cNvSpPr/>
            <p:nvPr/>
          </p:nvSpPr>
          <p:spPr>
            <a:xfrm>
              <a:off x="4241798" y="4333170"/>
              <a:ext cx="1803400" cy="706261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4289" tIns="34289" rIns="34289" bIns="34289" numCol="1" spcCol="38100" rtlCol="0" anchor="ctr">
              <a:spAutoFit/>
            </a:bodyPr>
            <a:lstStyle/>
            <a:p>
              <a:pPr defTabSz="685800" hangingPunct="0"/>
              <a:endParaRPr lang="es-ES" sz="1350" kern="0">
                <a:solidFill>
                  <a:srgbClr val="000000"/>
                </a:solidFill>
                <a:latin typeface="Trebuchet MS"/>
                <a:sym typeface="Trebuchet MS"/>
              </a:endParaRPr>
            </a:p>
          </p:txBody>
        </p:sp>
        <p:sp>
          <p:nvSpPr>
            <p:cNvPr id="7" name="Rectángulo 6"/>
            <p:cNvSpPr/>
            <p:nvPr/>
          </p:nvSpPr>
          <p:spPr>
            <a:xfrm>
              <a:off x="6273803" y="4333170"/>
              <a:ext cx="1803400" cy="706261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4289" tIns="34289" rIns="34289" bIns="34289" numCol="1" spcCol="38100" rtlCol="0" anchor="ctr">
              <a:spAutoFit/>
            </a:bodyPr>
            <a:lstStyle/>
            <a:p>
              <a:pPr defTabSz="685800" hangingPunct="0"/>
              <a:endParaRPr lang="es-ES" sz="1350" kern="0">
                <a:solidFill>
                  <a:srgbClr val="000000"/>
                </a:solidFill>
                <a:latin typeface="Trebuchet MS"/>
                <a:sym typeface="Trebuchet MS"/>
              </a:endParaRPr>
            </a:p>
          </p:txBody>
        </p:sp>
        <p:sp>
          <p:nvSpPr>
            <p:cNvPr id="10" name="Rectángulo 9"/>
            <p:cNvSpPr/>
            <p:nvPr/>
          </p:nvSpPr>
          <p:spPr>
            <a:xfrm>
              <a:off x="12293602" y="4333170"/>
              <a:ext cx="1803400" cy="706261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4289" tIns="34289" rIns="34289" bIns="34289" numCol="1" spcCol="38100" rtlCol="0" anchor="ctr">
              <a:spAutoFit/>
            </a:bodyPr>
            <a:lstStyle/>
            <a:p>
              <a:pPr defTabSz="685800" hangingPunct="0"/>
              <a:endParaRPr lang="es-ES" sz="1350" kern="0">
                <a:solidFill>
                  <a:srgbClr val="000000"/>
                </a:solidFill>
                <a:latin typeface="Trebuchet MS"/>
                <a:sym typeface="Trebuchet MS"/>
              </a:endParaRPr>
            </a:p>
          </p:txBody>
        </p:sp>
        <p:sp>
          <p:nvSpPr>
            <p:cNvPr id="11" name="Rectángulo 10"/>
            <p:cNvSpPr/>
            <p:nvPr/>
          </p:nvSpPr>
          <p:spPr>
            <a:xfrm>
              <a:off x="14325600" y="4333170"/>
              <a:ext cx="1803400" cy="706261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4289" tIns="34289" rIns="34289" bIns="34289" numCol="1" spcCol="38100" rtlCol="0" anchor="ctr">
              <a:spAutoFit/>
            </a:bodyPr>
            <a:lstStyle/>
            <a:p>
              <a:pPr defTabSz="685800" hangingPunct="0"/>
              <a:endParaRPr lang="es-ES" sz="1350" kern="0">
                <a:solidFill>
                  <a:srgbClr val="000000"/>
                </a:solidFill>
                <a:latin typeface="Trebuchet MS"/>
                <a:sym typeface="Trebuchet MS"/>
              </a:endParaRPr>
            </a:p>
          </p:txBody>
        </p:sp>
      </p:grpSp>
      <p:grpSp>
        <p:nvGrpSpPr>
          <p:cNvPr id="16" name="Agrupar 15"/>
          <p:cNvGrpSpPr/>
          <p:nvPr/>
        </p:nvGrpSpPr>
        <p:grpSpPr>
          <a:xfrm rot="10800000">
            <a:off x="209550" y="3109528"/>
            <a:ext cx="4857750" cy="276997"/>
            <a:chOff x="228600" y="4333170"/>
            <a:chExt cx="15900400" cy="706261"/>
          </a:xfrm>
        </p:grpSpPr>
        <p:sp>
          <p:nvSpPr>
            <p:cNvPr id="17" name="Rectángulo 16"/>
            <p:cNvSpPr/>
            <p:nvPr/>
          </p:nvSpPr>
          <p:spPr>
            <a:xfrm>
              <a:off x="228600" y="4333170"/>
              <a:ext cx="1803400" cy="706261"/>
            </a:xfrm>
            <a:prstGeom prst="rect">
              <a:avLst/>
            </a:prstGeom>
            <a:solidFill>
              <a:srgbClr val="80B226"/>
            </a:solidFill>
            <a:ln w="25400" cap="flat">
              <a:noFill/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4289" tIns="34289" rIns="34289" bIns="34289" numCol="1" spcCol="38100" rtlCol="0" anchor="ctr">
              <a:spAutoFit/>
            </a:bodyPr>
            <a:lstStyle/>
            <a:p>
              <a:pPr defTabSz="685800" hangingPunct="0"/>
              <a:endParaRPr lang="es-ES" sz="1350" kern="0">
                <a:solidFill>
                  <a:srgbClr val="000000"/>
                </a:solidFill>
                <a:latin typeface="Trebuchet MS"/>
                <a:sym typeface="Trebuchet MS"/>
              </a:endParaRPr>
            </a:p>
          </p:txBody>
        </p:sp>
        <p:sp>
          <p:nvSpPr>
            <p:cNvPr id="18" name="Rectángulo 17"/>
            <p:cNvSpPr/>
            <p:nvPr/>
          </p:nvSpPr>
          <p:spPr>
            <a:xfrm>
              <a:off x="2260601" y="4333170"/>
              <a:ext cx="1803400" cy="706261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4289" tIns="34289" rIns="34289" bIns="34289" numCol="1" spcCol="38100" rtlCol="0" anchor="ctr">
              <a:spAutoFit/>
            </a:bodyPr>
            <a:lstStyle/>
            <a:p>
              <a:pPr defTabSz="685800" hangingPunct="0"/>
              <a:endParaRPr lang="es-ES" sz="1350" kern="0">
                <a:solidFill>
                  <a:srgbClr val="000000"/>
                </a:solidFill>
                <a:latin typeface="Trebuchet MS"/>
                <a:sym typeface="Trebuchet MS"/>
              </a:endParaRPr>
            </a:p>
          </p:txBody>
        </p:sp>
        <p:sp>
          <p:nvSpPr>
            <p:cNvPr id="19" name="Rectángulo 18"/>
            <p:cNvSpPr/>
            <p:nvPr/>
          </p:nvSpPr>
          <p:spPr>
            <a:xfrm>
              <a:off x="4241798" y="4333170"/>
              <a:ext cx="1803400" cy="706261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4289" tIns="34289" rIns="34289" bIns="34289" numCol="1" spcCol="38100" rtlCol="0" anchor="ctr">
              <a:spAutoFit/>
            </a:bodyPr>
            <a:lstStyle/>
            <a:p>
              <a:pPr defTabSz="685800" hangingPunct="0"/>
              <a:endParaRPr lang="es-ES" sz="1350" kern="0">
                <a:solidFill>
                  <a:srgbClr val="000000"/>
                </a:solidFill>
                <a:latin typeface="Trebuchet MS"/>
                <a:sym typeface="Trebuchet MS"/>
              </a:endParaRPr>
            </a:p>
          </p:txBody>
        </p:sp>
        <p:sp>
          <p:nvSpPr>
            <p:cNvPr id="20" name="Rectángulo 19"/>
            <p:cNvSpPr/>
            <p:nvPr/>
          </p:nvSpPr>
          <p:spPr>
            <a:xfrm>
              <a:off x="6273803" y="4333170"/>
              <a:ext cx="1803400" cy="706261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4289" tIns="34289" rIns="34289" bIns="34289" numCol="1" spcCol="38100" rtlCol="0" anchor="ctr">
              <a:spAutoFit/>
            </a:bodyPr>
            <a:lstStyle/>
            <a:p>
              <a:pPr defTabSz="685800" hangingPunct="0"/>
              <a:endParaRPr lang="es-ES" sz="1350" kern="0">
                <a:solidFill>
                  <a:srgbClr val="000000"/>
                </a:solidFill>
                <a:latin typeface="Trebuchet MS"/>
                <a:sym typeface="Trebuchet MS"/>
              </a:endParaRPr>
            </a:p>
          </p:txBody>
        </p:sp>
        <p:sp>
          <p:nvSpPr>
            <p:cNvPr id="21" name="Rectángulo 20"/>
            <p:cNvSpPr/>
            <p:nvPr/>
          </p:nvSpPr>
          <p:spPr>
            <a:xfrm>
              <a:off x="12293602" y="4333170"/>
              <a:ext cx="1803400" cy="706261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4289" tIns="34289" rIns="34289" bIns="34289" numCol="1" spcCol="38100" rtlCol="0" anchor="ctr">
              <a:spAutoFit/>
            </a:bodyPr>
            <a:lstStyle/>
            <a:p>
              <a:pPr defTabSz="685800" hangingPunct="0"/>
              <a:endParaRPr lang="es-ES" sz="1350" kern="0">
                <a:solidFill>
                  <a:srgbClr val="000000"/>
                </a:solidFill>
                <a:latin typeface="Trebuchet MS"/>
                <a:sym typeface="Trebuchet MS"/>
              </a:endParaRPr>
            </a:p>
          </p:txBody>
        </p:sp>
        <p:sp>
          <p:nvSpPr>
            <p:cNvPr id="22" name="Rectángulo 21"/>
            <p:cNvSpPr/>
            <p:nvPr/>
          </p:nvSpPr>
          <p:spPr>
            <a:xfrm>
              <a:off x="14325600" y="4333170"/>
              <a:ext cx="1803400" cy="706261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4289" tIns="34289" rIns="34289" bIns="34289" numCol="1" spcCol="38100" rtlCol="0" anchor="ctr">
              <a:spAutoFit/>
            </a:bodyPr>
            <a:lstStyle/>
            <a:p>
              <a:pPr defTabSz="685800" hangingPunct="0"/>
              <a:endParaRPr lang="es-ES" sz="1350" kern="0">
                <a:solidFill>
                  <a:srgbClr val="000000"/>
                </a:solidFill>
                <a:latin typeface="Trebuchet MS"/>
                <a:sym typeface="Trebuchet MS"/>
              </a:endParaRPr>
            </a:p>
          </p:txBody>
        </p:sp>
      </p:grpSp>
      <p:grpSp>
        <p:nvGrpSpPr>
          <p:cNvPr id="25" name="Agrupar 24"/>
          <p:cNvGrpSpPr/>
          <p:nvPr/>
        </p:nvGrpSpPr>
        <p:grpSpPr>
          <a:xfrm rot="10800000">
            <a:off x="209550" y="4347778"/>
            <a:ext cx="4857750" cy="276997"/>
            <a:chOff x="228600" y="4333170"/>
            <a:chExt cx="15900400" cy="706261"/>
          </a:xfrm>
        </p:grpSpPr>
        <p:sp>
          <p:nvSpPr>
            <p:cNvPr id="26" name="Rectángulo 25"/>
            <p:cNvSpPr/>
            <p:nvPr/>
          </p:nvSpPr>
          <p:spPr>
            <a:xfrm>
              <a:off x="228600" y="4333170"/>
              <a:ext cx="1803400" cy="706261"/>
            </a:xfrm>
            <a:prstGeom prst="rect">
              <a:avLst/>
            </a:prstGeom>
            <a:solidFill>
              <a:srgbClr val="80B226"/>
            </a:solidFill>
            <a:ln w="25400" cap="flat">
              <a:noFill/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4289" tIns="34289" rIns="34289" bIns="34289" numCol="1" spcCol="38100" rtlCol="0" anchor="ctr">
              <a:spAutoFit/>
            </a:bodyPr>
            <a:lstStyle/>
            <a:p>
              <a:pPr defTabSz="685800" hangingPunct="0"/>
              <a:endParaRPr lang="es-ES" sz="1350" kern="0">
                <a:solidFill>
                  <a:srgbClr val="000000"/>
                </a:solidFill>
                <a:latin typeface="Trebuchet MS"/>
                <a:sym typeface="Trebuchet MS"/>
              </a:endParaRPr>
            </a:p>
          </p:txBody>
        </p:sp>
        <p:sp>
          <p:nvSpPr>
            <p:cNvPr id="27" name="Rectángulo 26"/>
            <p:cNvSpPr/>
            <p:nvPr/>
          </p:nvSpPr>
          <p:spPr>
            <a:xfrm>
              <a:off x="2260601" y="4333170"/>
              <a:ext cx="1803400" cy="706261"/>
            </a:xfrm>
            <a:prstGeom prst="rect">
              <a:avLst/>
            </a:prstGeom>
            <a:solidFill>
              <a:srgbClr val="80B226"/>
            </a:solidFill>
            <a:ln w="25400" cap="flat">
              <a:noFill/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4289" tIns="34289" rIns="34289" bIns="34289" numCol="1" spcCol="38100" rtlCol="0" anchor="ctr">
              <a:spAutoFit/>
            </a:bodyPr>
            <a:lstStyle/>
            <a:p>
              <a:pPr defTabSz="685800" hangingPunct="0"/>
              <a:endParaRPr lang="es-ES" sz="1350" kern="0">
                <a:solidFill>
                  <a:srgbClr val="000000"/>
                </a:solidFill>
                <a:latin typeface="Trebuchet MS"/>
                <a:sym typeface="Trebuchet MS"/>
              </a:endParaRPr>
            </a:p>
          </p:txBody>
        </p:sp>
        <p:sp>
          <p:nvSpPr>
            <p:cNvPr id="28" name="Rectángulo 27"/>
            <p:cNvSpPr/>
            <p:nvPr/>
          </p:nvSpPr>
          <p:spPr>
            <a:xfrm>
              <a:off x="4241798" y="4333170"/>
              <a:ext cx="1803400" cy="706261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4289" tIns="34289" rIns="34289" bIns="34289" numCol="1" spcCol="38100" rtlCol="0" anchor="ctr">
              <a:spAutoFit/>
            </a:bodyPr>
            <a:lstStyle/>
            <a:p>
              <a:pPr defTabSz="685800" hangingPunct="0"/>
              <a:endParaRPr lang="es-ES" sz="1350" kern="0">
                <a:solidFill>
                  <a:srgbClr val="000000"/>
                </a:solidFill>
                <a:latin typeface="Trebuchet MS"/>
                <a:sym typeface="Trebuchet MS"/>
              </a:endParaRPr>
            </a:p>
          </p:txBody>
        </p:sp>
        <p:sp>
          <p:nvSpPr>
            <p:cNvPr id="29" name="Rectángulo 28"/>
            <p:cNvSpPr/>
            <p:nvPr/>
          </p:nvSpPr>
          <p:spPr>
            <a:xfrm>
              <a:off x="6273803" y="4333170"/>
              <a:ext cx="1803400" cy="706261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4289" tIns="34289" rIns="34289" bIns="34289" numCol="1" spcCol="38100" rtlCol="0" anchor="ctr">
              <a:spAutoFit/>
            </a:bodyPr>
            <a:lstStyle/>
            <a:p>
              <a:pPr defTabSz="685800" hangingPunct="0"/>
              <a:endParaRPr lang="es-ES" sz="1350" kern="0">
                <a:solidFill>
                  <a:srgbClr val="000000"/>
                </a:solidFill>
                <a:latin typeface="Trebuchet MS"/>
                <a:sym typeface="Trebuchet MS"/>
              </a:endParaRPr>
            </a:p>
          </p:txBody>
        </p:sp>
        <p:sp>
          <p:nvSpPr>
            <p:cNvPr id="30" name="Rectángulo 29"/>
            <p:cNvSpPr/>
            <p:nvPr/>
          </p:nvSpPr>
          <p:spPr>
            <a:xfrm>
              <a:off x="12293602" y="4333170"/>
              <a:ext cx="1803400" cy="706261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4289" tIns="34289" rIns="34289" bIns="34289" numCol="1" spcCol="38100" rtlCol="0" anchor="ctr">
              <a:spAutoFit/>
            </a:bodyPr>
            <a:lstStyle/>
            <a:p>
              <a:pPr defTabSz="685800" hangingPunct="0"/>
              <a:endParaRPr lang="es-ES" sz="1350" kern="0">
                <a:solidFill>
                  <a:srgbClr val="000000"/>
                </a:solidFill>
                <a:latin typeface="Trebuchet MS"/>
                <a:sym typeface="Trebuchet MS"/>
              </a:endParaRPr>
            </a:p>
          </p:txBody>
        </p:sp>
        <p:sp>
          <p:nvSpPr>
            <p:cNvPr id="31" name="Rectángulo 30"/>
            <p:cNvSpPr/>
            <p:nvPr/>
          </p:nvSpPr>
          <p:spPr>
            <a:xfrm>
              <a:off x="14325600" y="4333170"/>
              <a:ext cx="1803400" cy="706261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4289" tIns="34289" rIns="34289" bIns="34289" numCol="1" spcCol="38100" rtlCol="0" anchor="ctr">
              <a:spAutoFit/>
            </a:bodyPr>
            <a:lstStyle/>
            <a:p>
              <a:pPr defTabSz="685800" hangingPunct="0"/>
              <a:endParaRPr lang="es-ES" sz="1350" kern="0">
                <a:solidFill>
                  <a:srgbClr val="000000"/>
                </a:solidFill>
                <a:latin typeface="Trebuchet MS"/>
                <a:sym typeface="Trebuchet MS"/>
              </a:endParaRPr>
            </a:p>
          </p:txBody>
        </p:sp>
      </p:grpSp>
      <p:grpSp>
        <p:nvGrpSpPr>
          <p:cNvPr id="34" name="Agrupar 33"/>
          <p:cNvGrpSpPr/>
          <p:nvPr/>
        </p:nvGrpSpPr>
        <p:grpSpPr>
          <a:xfrm rot="10800000">
            <a:off x="209550" y="6046703"/>
            <a:ext cx="4857750" cy="346247"/>
            <a:chOff x="228600" y="4244886"/>
            <a:chExt cx="15900400" cy="882828"/>
          </a:xfrm>
        </p:grpSpPr>
        <p:sp>
          <p:nvSpPr>
            <p:cNvPr id="35" name="Rectángulo 34"/>
            <p:cNvSpPr/>
            <p:nvPr/>
          </p:nvSpPr>
          <p:spPr>
            <a:xfrm>
              <a:off x="228600" y="4244886"/>
              <a:ext cx="1803400" cy="882828"/>
            </a:xfrm>
            <a:prstGeom prst="rect">
              <a:avLst/>
            </a:prstGeom>
            <a:solidFill>
              <a:srgbClr val="80B226"/>
            </a:solidFill>
            <a:ln w="25400" cap="flat">
              <a:noFill/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4289" tIns="34289" rIns="34289" bIns="34289" numCol="1" spcCol="38100" rtlCol="0" anchor="ctr">
              <a:spAutoFit/>
            </a:bodyPr>
            <a:lstStyle/>
            <a:p>
              <a:pPr defTabSz="685800" hangingPunct="0"/>
              <a:endParaRPr lang="es-ES">
                <a:sym typeface="Trebuchet MS"/>
              </a:endParaRPr>
            </a:p>
          </p:txBody>
        </p:sp>
        <p:sp>
          <p:nvSpPr>
            <p:cNvPr id="36" name="Rectángulo 35"/>
            <p:cNvSpPr/>
            <p:nvPr/>
          </p:nvSpPr>
          <p:spPr>
            <a:xfrm>
              <a:off x="2260601" y="4244886"/>
              <a:ext cx="1803400" cy="882828"/>
            </a:xfrm>
            <a:prstGeom prst="rect">
              <a:avLst/>
            </a:prstGeom>
            <a:solidFill>
              <a:srgbClr val="80B226"/>
            </a:solidFill>
            <a:ln w="25400" cap="flat">
              <a:noFill/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4289" tIns="34289" rIns="34289" bIns="34289" numCol="1" spcCol="38100" rtlCol="0" anchor="ctr">
              <a:spAutoFit/>
            </a:bodyPr>
            <a:lstStyle/>
            <a:p>
              <a:pPr defTabSz="685800" hangingPunct="0"/>
              <a:endParaRPr lang="es-ES">
                <a:sym typeface="Trebuchet MS"/>
              </a:endParaRPr>
            </a:p>
          </p:txBody>
        </p:sp>
        <p:sp>
          <p:nvSpPr>
            <p:cNvPr id="37" name="Rectángulo 36"/>
            <p:cNvSpPr/>
            <p:nvPr/>
          </p:nvSpPr>
          <p:spPr>
            <a:xfrm>
              <a:off x="4241798" y="4244886"/>
              <a:ext cx="1803400" cy="882828"/>
            </a:xfrm>
            <a:prstGeom prst="rect">
              <a:avLst/>
            </a:prstGeom>
            <a:solidFill>
              <a:srgbClr val="80B226"/>
            </a:solidFill>
            <a:ln w="25400" cap="flat">
              <a:noFill/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4289" tIns="34289" rIns="34289" bIns="34289" numCol="1" spcCol="38100" rtlCol="0" anchor="ctr">
              <a:spAutoFit/>
            </a:bodyPr>
            <a:lstStyle/>
            <a:p>
              <a:pPr defTabSz="685800" hangingPunct="0"/>
              <a:endParaRPr lang="es-ES">
                <a:sym typeface="Trebuchet MS"/>
              </a:endParaRPr>
            </a:p>
          </p:txBody>
        </p:sp>
        <p:sp>
          <p:nvSpPr>
            <p:cNvPr id="38" name="Rectángulo 37"/>
            <p:cNvSpPr/>
            <p:nvPr/>
          </p:nvSpPr>
          <p:spPr>
            <a:xfrm>
              <a:off x="6273803" y="4244886"/>
              <a:ext cx="1803400" cy="882828"/>
            </a:xfrm>
            <a:prstGeom prst="rect">
              <a:avLst/>
            </a:prstGeom>
            <a:solidFill>
              <a:srgbClr val="80B226"/>
            </a:solidFill>
            <a:ln w="25400" cap="flat">
              <a:noFill/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4289" tIns="34289" rIns="34289" bIns="34289" numCol="1" spcCol="38100" rtlCol="0" anchor="ctr">
              <a:spAutoFit/>
            </a:bodyPr>
            <a:lstStyle/>
            <a:p>
              <a:pPr defTabSz="685800" hangingPunct="0"/>
              <a:endParaRPr lang="es-ES">
                <a:sym typeface="Trebuchet MS"/>
              </a:endParaRPr>
            </a:p>
          </p:txBody>
        </p:sp>
        <p:sp>
          <p:nvSpPr>
            <p:cNvPr id="39" name="Rectángulo 38"/>
            <p:cNvSpPr/>
            <p:nvPr/>
          </p:nvSpPr>
          <p:spPr>
            <a:xfrm>
              <a:off x="12293602" y="4333170"/>
              <a:ext cx="1803400" cy="706261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4289" tIns="34289" rIns="34289" bIns="34289" numCol="1" spcCol="38100" rtlCol="0" anchor="ctr">
              <a:spAutoFit/>
            </a:bodyPr>
            <a:lstStyle/>
            <a:p>
              <a:pPr defTabSz="685800" hangingPunct="0"/>
              <a:endParaRPr lang="es-ES" sz="1350" kern="0">
                <a:solidFill>
                  <a:srgbClr val="000000"/>
                </a:solidFill>
                <a:latin typeface="Trebuchet MS"/>
                <a:sym typeface="Trebuchet MS"/>
              </a:endParaRPr>
            </a:p>
          </p:txBody>
        </p:sp>
        <p:sp>
          <p:nvSpPr>
            <p:cNvPr id="40" name="Rectángulo 39"/>
            <p:cNvSpPr/>
            <p:nvPr/>
          </p:nvSpPr>
          <p:spPr>
            <a:xfrm>
              <a:off x="14325600" y="4333170"/>
              <a:ext cx="1803400" cy="706261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4289" tIns="34289" rIns="34289" bIns="34289" numCol="1" spcCol="38100" rtlCol="0" anchor="ctr">
              <a:spAutoFit/>
            </a:bodyPr>
            <a:lstStyle/>
            <a:p>
              <a:pPr defTabSz="685800" hangingPunct="0"/>
              <a:endParaRPr lang="es-ES" sz="1350" kern="0">
                <a:solidFill>
                  <a:srgbClr val="000000"/>
                </a:solidFill>
                <a:latin typeface="Trebuchet MS"/>
                <a:sym typeface="Trebuchet MS"/>
              </a:endParaRPr>
            </a:p>
          </p:txBody>
        </p:sp>
      </p:grpSp>
      <p:cxnSp>
        <p:nvCxnSpPr>
          <p:cNvPr id="44" name="Conector recto 43"/>
          <p:cNvCxnSpPr/>
          <p:nvPr/>
        </p:nvCxnSpPr>
        <p:spPr>
          <a:xfrm>
            <a:off x="457200" y="5200650"/>
            <a:ext cx="0" cy="342900"/>
          </a:xfrm>
          <a:prstGeom prst="line">
            <a:avLst/>
          </a:prstGeom>
          <a:noFill/>
          <a:ln w="38100" cap="flat" cmpd="sng">
            <a:solidFill>
              <a:srgbClr val="FFFFFF"/>
            </a:solidFill>
            <a:prstDash val="dot"/>
            <a:round/>
          </a:ln>
          <a:effectLst>
            <a:outerShdw blurRad="38100" dist="19999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5" name="Conector recto 44"/>
          <p:cNvCxnSpPr/>
          <p:nvPr/>
        </p:nvCxnSpPr>
        <p:spPr>
          <a:xfrm>
            <a:off x="1085850" y="5200650"/>
            <a:ext cx="0" cy="342900"/>
          </a:xfrm>
          <a:prstGeom prst="line">
            <a:avLst/>
          </a:prstGeom>
          <a:noFill/>
          <a:ln w="38100" cap="flat" cmpd="sng">
            <a:solidFill>
              <a:srgbClr val="FFFFFF"/>
            </a:solidFill>
            <a:prstDash val="dot"/>
            <a:round/>
          </a:ln>
          <a:effectLst>
            <a:outerShdw blurRad="38100" dist="19999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6" name="Conector recto 45"/>
          <p:cNvCxnSpPr/>
          <p:nvPr/>
        </p:nvCxnSpPr>
        <p:spPr>
          <a:xfrm>
            <a:off x="2944943" y="5200650"/>
            <a:ext cx="0" cy="342900"/>
          </a:xfrm>
          <a:prstGeom prst="line">
            <a:avLst/>
          </a:prstGeom>
          <a:noFill/>
          <a:ln w="38100" cap="flat" cmpd="sng">
            <a:solidFill>
              <a:srgbClr val="FFFFFF"/>
            </a:solidFill>
            <a:prstDash val="dot"/>
            <a:round/>
          </a:ln>
          <a:effectLst>
            <a:outerShdw blurRad="38100" dist="19999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7" name="Conector recto 46"/>
          <p:cNvCxnSpPr/>
          <p:nvPr/>
        </p:nvCxnSpPr>
        <p:spPr>
          <a:xfrm>
            <a:off x="3536382" y="5200650"/>
            <a:ext cx="0" cy="342900"/>
          </a:xfrm>
          <a:prstGeom prst="line">
            <a:avLst/>
          </a:prstGeom>
          <a:noFill/>
          <a:ln w="38100" cap="flat" cmpd="sng">
            <a:solidFill>
              <a:srgbClr val="FFFFFF"/>
            </a:solidFill>
            <a:prstDash val="dot"/>
            <a:round/>
          </a:ln>
          <a:effectLst>
            <a:outerShdw blurRad="38100" dist="19999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8" name="Conector recto 47"/>
          <p:cNvCxnSpPr/>
          <p:nvPr/>
        </p:nvCxnSpPr>
        <p:spPr>
          <a:xfrm>
            <a:off x="4114800" y="5200650"/>
            <a:ext cx="0" cy="342900"/>
          </a:xfrm>
          <a:prstGeom prst="line">
            <a:avLst/>
          </a:prstGeom>
          <a:noFill/>
          <a:ln w="38100" cap="flat" cmpd="sng">
            <a:solidFill>
              <a:srgbClr val="FFFFFF"/>
            </a:solidFill>
            <a:prstDash val="dot"/>
            <a:round/>
          </a:ln>
          <a:effectLst>
            <a:outerShdw blurRad="38100" dist="19999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9" name="Conector recto 48"/>
          <p:cNvCxnSpPr/>
          <p:nvPr/>
        </p:nvCxnSpPr>
        <p:spPr>
          <a:xfrm>
            <a:off x="4781550" y="5219700"/>
            <a:ext cx="0" cy="342900"/>
          </a:xfrm>
          <a:prstGeom prst="line">
            <a:avLst/>
          </a:prstGeom>
          <a:noFill/>
          <a:ln w="38100" cap="flat" cmpd="sng">
            <a:solidFill>
              <a:srgbClr val="FFFFFF"/>
            </a:solidFill>
            <a:prstDash val="dot"/>
            <a:round/>
          </a:ln>
          <a:effectLst>
            <a:outerShdw blurRad="38100" dist="19999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9" name="CuadroTexto 8"/>
          <p:cNvSpPr txBox="1"/>
          <p:nvPr/>
        </p:nvSpPr>
        <p:spPr>
          <a:xfrm>
            <a:off x="6781800" y="2119830"/>
            <a:ext cx="732573" cy="76944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8100" tIns="38100" rIns="38100" bIns="38100" numCol="1" spcCol="38100" rtlCol="0" anchor="ctr">
            <a:spAutoFit/>
          </a:bodyPr>
          <a:lstStyle/>
          <a:p>
            <a:pPr defTabSz="685800" hangingPunct="0"/>
            <a:r>
              <a:rPr lang="es-ES" sz="4500" kern="0" dirty="0" err="1">
                <a:solidFill>
                  <a:srgbClr val="FFFFFF"/>
                </a:solidFill>
                <a:latin typeface="Trebuchet MS"/>
                <a:sym typeface="Trebuchet MS"/>
              </a:rPr>
              <a:t>Σ</a:t>
            </a:r>
            <a:r>
              <a:rPr lang="es-ES" sz="3000" kern="0" baseline="-25000" dirty="0" err="1">
                <a:solidFill>
                  <a:srgbClr val="FFFFFF"/>
                </a:solidFill>
                <a:latin typeface="Trebuchet MS"/>
                <a:sym typeface="Trebuchet MS"/>
              </a:rPr>
              <a:t>i</a:t>
            </a:r>
            <a:r>
              <a:rPr lang="es-ES" sz="3000" kern="0" baseline="-25000" dirty="0">
                <a:solidFill>
                  <a:srgbClr val="FFFFFF"/>
                </a:solidFill>
                <a:latin typeface="Trebuchet MS"/>
                <a:sym typeface="Trebuchet MS"/>
              </a:rPr>
              <a:t>=1</a:t>
            </a:r>
            <a:endParaRPr lang="es-ES" sz="3000" kern="0" baseline="30000" dirty="0">
              <a:solidFill>
                <a:srgbClr val="FFFFFF"/>
              </a:solidFill>
              <a:latin typeface="Trebuchet MS"/>
              <a:sym typeface="Trebuchet MS"/>
            </a:endParaRPr>
          </a:p>
        </p:txBody>
      </p:sp>
      <p:sp>
        <p:nvSpPr>
          <p:cNvPr id="43" name="CuadroTexto 42"/>
          <p:cNvSpPr txBox="1"/>
          <p:nvPr/>
        </p:nvSpPr>
        <p:spPr>
          <a:xfrm>
            <a:off x="6940189" y="1850525"/>
            <a:ext cx="665247" cy="53860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8100" tIns="38100" rIns="38100" bIns="38100" numCol="1" spcCol="38100" rtlCol="0" anchor="ctr">
            <a:spAutoFit/>
          </a:bodyPr>
          <a:lstStyle/>
          <a:p>
            <a:pPr defTabSz="685800" hangingPunct="0"/>
            <a:r>
              <a:rPr lang="es-ES" sz="3000" kern="0" dirty="0">
                <a:solidFill>
                  <a:srgbClr val="FFFFFF"/>
                </a:solidFill>
                <a:latin typeface="Trebuchet MS"/>
                <a:sym typeface="Trebuchet MS"/>
              </a:rPr>
              <a:t>N-1</a:t>
            </a:r>
          </a:p>
        </p:txBody>
      </p:sp>
      <p:sp>
        <p:nvSpPr>
          <p:cNvPr id="50" name="CuadroTexto 49"/>
          <p:cNvSpPr txBox="1"/>
          <p:nvPr/>
        </p:nvSpPr>
        <p:spPr>
          <a:xfrm>
            <a:off x="7562851" y="2216194"/>
            <a:ext cx="4337726" cy="53860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8100" tIns="38100" rIns="38100" bIns="38100" numCol="1" spcCol="38100" rtlCol="0" anchor="ctr">
            <a:spAutoFit/>
          </a:bodyPr>
          <a:lstStyle/>
          <a:p>
            <a:pPr defTabSz="685800" hangingPunct="0"/>
            <a:r>
              <a:rPr lang="es-ES" sz="3000" kern="0" dirty="0">
                <a:solidFill>
                  <a:srgbClr val="FFFFFF"/>
                </a:solidFill>
                <a:latin typeface="Trebuchet MS"/>
                <a:sym typeface="Trebuchet MS"/>
              </a:rPr>
              <a:t>i= (N-1)N/2 = N</a:t>
            </a:r>
            <a:r>
              <a:rPr lang="es-ES" sz="3000" kern="0" baseline="30000" dirty="0">
                <a:solidFill>
                  <a:srgbClr val="FFFFFF"/>
                </a:solidFill>
                <a:latin typeface="Trebuchet MS"/>
                <a:sym typeface="Trebuchet MS"/>
              </a:rPr>
              <a:t>2</a:t>
            </a:r>
            <a:r>
              <a:rPr lang="es-ES" sz="3000" kern="0" dirty="0">
                <a:solidFill>
                  <a:srgbClr val="FFFFFF"/>
                </a:solidFill>
                <a:latin typeface="Trebuchet MS"/>
                <a:sym typeface="Trebuchet MS"/>
              </a:rPr>
              <a:t>/2 – N/2</a:t>
            </a:r>
          </a:p>
        </p:txBody>
      </p:sp>
      <p:sp>
        <p:nvSpPr>
          <p:cNvPr id="8" name="CuadroTexto 7"/>
          <p:cNvSpPr txBox="1"/>
          <p:nvPr/>
        </p:nvSpPr>
        <p:spPr>
          <a:xfrm>
            <a:off x="6092506" y="3402950"/>
            <a:ext cx="5349221" cy="3308598"/>
          </a:xfrm>
          <a:prstGeom prst="rect">
            <a:avLst/>
          </a:prstGeom>
          <a:solidFill>
            <a:srgbClr val="535353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8100" tIns="38100" rIns="38100" bIns="38100" numCol="1" spcCol="38100" rtlCol="0" anchor="ctr">
            <a:spAutoFit/>
          </a:bodyPr>
          <a:lstStyle/>
          <a:p>
            <a:pPr algn="ctr" defTabSz="685800" hangingPunct="0"/>
            <a:r>
              <a:rPr lang="es-ES" sz="3000" kern="0" dirty="0">
                <a:solidFill>
                  <a:srgbClr val="FFFFFF"/>
                </a:solidFill>
                <a:latin typeface="Trebuchet MS"/>
                <a:sym typeface="Trebuchet MS"/>
              </a:rPr>
              <a:t>Para N muy grandes, </a:t>
            </a:r>
            <a:r>
              <a:rPr lang="es-ES" sz="3000" kern="0" dirty="0" err="1">
                <a:solidFill>
                  <a:srgbClr val="FFFFFF"/>
                </a:solidFill>
                <a:latin typeface="Trebuchet MS"/>
                <a:sym typeface="Trebuchet MS"/>
              </a:rPr>
              <a:t>e.g</a:t>
            </a:r>
            <a:r>
              <a:rPr lang="es-ES" sz="3000" kern="0" dirty="0">
                <a:solidFill>
                  <a:srgbClr val="FFFFFF"/>
                </a:solidFill>
                <a:latin typeface="Trebuchet MS"/>
                <a:sym typeface="Trebuchet MS"/>
              </a:rPr>
              <a:t>. 10</a:t>
            </a:r>
            <a:r>
              <a:rPr lang="es-ES" sz="3000" kern="0" baseline="30000" dirty="0">
                <a:solidFill>
                  <a:srgbClr val="FFFFFF"/>
                </a:solidFill>
                <a:latin typeface="Trebuchet MS"/>
                <a:sym typeface="Trebuchet MS"/>
              </a:rPr>
              <a:t>6</a:t>
            </a:r>
            <a:r>
              <a:rPr lang="es-ES" sz="3000" kern="0" dirty="0">
                <a:solidFill>
                  <a:srgbClr val="FFFFFF"/>
                </a:solidFill>
                <a:latin typeface="Trebuchet MS"/>
                <a:sym typeface="Trebuchet MS"/>
              </a:rPr>
              <a:t>:</a:t>
            </a:r>
          </a:p>
          <a:p>
            <a:pPr algn="ctr" defTabSz="685800" hangingPunct="0"/>
            <a:endParaRPr lang="es-ES" sz="3000" kern="0" dirty="0">
              <a:solidFill>
                <a:srgbClr val="FFFFFF"/>
              </a:solidFill>
              <a:latin typeface="Trebuchet MS"/>
              <a:sym typeface="Trebuchet MS"/>
            </a:endParaRPr>
          </a:p>
          <a:p>
            <a:pPr algn="ctr" defTabSz="685800" hangingPunct="0"/>
            <a:r>
              <a:rPr lang="es-ES" sz="3000" kern="0" dirty="0">
                <a:solidFill>
                  <a:srgbClr val="FFFFFF"/>
                </a:solidFill>
                <a:latin typeface="Trebuchet MS"/>
                <a:sym typeface="Trebuchet MS"/>
              </a:rPr>
              <a:t>10</a:t>
            </a:r>
            <a:r>
              <a:rPr lang="es-ES" sz="3000" kern="0" baseline="30000" dirty="0">
                <a:solidFill>
                  <a:srgbClr val="FFFFFF"/>
                </a:solidFill>
                <a:latin typeface="Trebuchet MS"/>
                <a:sym typeface="Trebuchet MS"/>
              </a:rPr>
              <a:t>12</a:t>
            </a:r>
            <a:r>
              <a:rPr lang="es-ES" sz="3000" kern="0" dirty="0">
                <a:solidFill>
                  <a:srgbClr val="FFFFFF"/>
                </a:solidFill>
                <a:latin typeface="Trebuchet MS"/>
                <a:sym typeface="Trebuchet MS"/>
              </a:rPr>
              <a:t>/2 - 10</a:t>
            </a:r>
            <a:r>
              <a:rPr lang="es-ES" sz="3000" kern="0" baseline="30000" dirty="0">
                <a:solidFill>
                  <a:srgbClr val="FFFFFF"/>
                </a:solidFill>
                <a:latin typeface="Trebuchet MS"/>
                <a:sym typeface="Trebuchet MS"/>
              </a:rPr>
              <a:t>6</a:t>
            </a:r>
            <a:r>
              <a:rPr lang="es-ES" sz="3000" kern="0" dirty="0">
                <a:solidFill>
                  <a:srgbClr val="FFFFFF"/>
                </a:solidFill>
                <a:latin typeface="Trebuchet MS"/>
                <a:sym typeface="Trebuchet MS"/>
              </a:rPr>
              <a:t>/2</a:t>
            </a:r>
          </a:p>
          <a:p>
            <a:pPr algn="ctr" defTabSz="685800" hangingPunct="0"/>
            <a:endParaRPr lang="es-ES" sz="3000" kern="0" dirty="0">
              <a:solidFill>
                <a:srgbClr val="FFFFFF"/>
              </a:solidFill>
              <a:latin typeface="Trebuchet MS"/>
              <a:sym typeface="Trebuchet MS"/>
            </a:endParaRPr>
          </a:p>
          <a:p>
            <a:pPr algn="ctr" defTabSz="685800" hangingPunct="0"/>
            <a:r>
              <a:rPr lang="es-ES" sz="3000" kern="0" dirty="0">
                <a:solidFill>
                  <a:srgbClr val="FFFFFF"/>
                </a:solidFill>
                <a:latin typeface="Trebuchet MS"/>
                <a:sym typeface="Trebuchet MS"/>
              </a:rPr>
              <a:t>El término N</a:t>
            </a:r>
            <a:r>
              <a:rPr lang="es-ES" sz="3000" kern="0" baseline="30000" dirty="0">
                <a:solidFill>
                  <a:srgbClr val="FFFFFF"/>
                </a:solidFill>
                <a:latin typeface="Trebuchet MS"/>
                <a:sym typeface="Trebuchet MS"/>
              </a:rPr>
              <a:t>2</a:t>
            </a:r>
            <a:r>
              <a:rPr lang="es-ES" sz="3000" kern="0" dirty="0">
                <a:solidFill>
                  <a:srgbClr val="FFFFFF"/>
                </a:solidFill>
                <a:latin typeface="Trebuchet MS"/>
                <a:sym typeface="Trebuchet MS"/>
              </a:rPr>
              <a:t> domina el costo.</a:t>
            </a:r>
          </a:p>
          <a:p>
            <a:pPr algn="ctr" defTabSz="685800" hangingPunct="0"/>
            <a:endParaRPr lang="es-ES" sz="3000" kern="0" dirty="0">
              <a:solidFill>
                <a:srgbClr val="FFFFFF"/>
              </a:solidFill>
              <a:latin typeface="Trebuchet MS"/>
              <a:sym typeface="Trebuchet MS"/>
            </a:endParaRPr>
          </a:p>
          <a:p>
            <a:pPr algn="ctr" defTabSz="685800" hangingPunct="0"/>
            <a:r>
              <a:rPr lang="es-ES" sz="3000" kern="0" dirty="0">
                <a:solidFill>
                  <a:srgbClr val="FFFF00"/>
                </a:solidFill>
                <a:latin typeface="Trebuchet MS"/>
                <a:sym typeface="Trebuchet MS"/>
              </a:rPr>
              <a:t>O(N</a:t>
            </a:r>
            <a:r>
              <a:rPr lang="es-ES" sz="3000" kern="0" baseline="30000" dirty="0">
                <a:solidFill>
                  <a:srgbClr val="FFFF00"/>
                </a:solidFill>
                <a:latin typeface="Trebuchet MS"/>
                <a:sym typeface="Trebuchet MS"/>
              </a:rPr>
              <a:t>2</a:t>
            </a:r>
            <a:r>
              <a:rPr lang="es-ES" sz="3000" kern="0" dirty="0">
                <a:solidFill>
                  <a:srgbClr val="FFFF00"/>
                </a:solidFill>
                <a:latin typeface="Trebuchet MS"/>
                <a:sym typeface="Trebuchet MS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06631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Swap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64130" y="1295741"/>
            <a:ext cx="917156" cy="53860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algn="ctr" defTabSz="685800" hangingPunct="0"/>
            <a:r>
              <a:rPr lang="en-US" sz="3000">
                <a:solidFill>
                  <a:schemeClr val="bg1"/>
                </a:solidFill>
                <a:latin typeface="Avenir"/>
                <a:cs typeface="Avenir"/>
              </a:rPr>
              <a:t>x</a:t>
            </a:r>
            <a:endParaRPr lang="en-US" sz="3000">
              <a:solidFill>
                <a:schemeClr val="bg1"/>
              </a:solidFill>
              <a:latin typeface="Avenir"/>
              <a:cs typeface="Avenir"/>
              <a:sym typeface="Trebuchet M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852059" y="1295741"/>
            <a:ext cx="917156" cy="53860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algn="ctr" defTabSz="685800" hangingPunct="0"/>
            <a:r>
              <a:rPr lang="en-US" sz="3000">
                <a:solidFill>
                  <a:schemeClr val="bg1"/>
                </a:solidFill>
                <a:latin typeface="Avenir"/>
                <a:cs typeface="Avenir"/>
              </a:rPr>
              <a:t>y</a:t>
            </a:r>
            <a:endParaRPr lang="en-US" sz="3000">
              <a:solidFill>
                <a:schemeClr val="bg1"/>
              </a:solidFill>
              <a:latin typeface="Avenir"/>
              <a:cs typeface="Avenir"/>
              <a:sym typeface="Trebuchet M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353778" y="1862367"/>
            <a:ext cx="1137860" cy="889654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4F81BD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ctr">
            <a:noAutofit/>
          </a:bodyPr>
          <a:lstStyle/>
          <a:p>
            <a:pPr algn="ctr" defTabSz="685800" hangingPunct="0"/>
            <a:r>
              <a:rPr lang="en-US" sz="4500">
                <a:solidFill>
                  <a:srgbClr val="000000"/>
                </a:solidFill>
                <a:sym typeface="Trebuchet MS"/>
              </a:rPr>
              <a:t>34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99198" y="1653072"/>
            <a:ext cx="3809724" cy="1046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defTabSz="685800" hangingPunct="0"/>
            <a:r>
              <a:rPr lang="en-US" sz="2100" dirty="0" err="1">
                <a:solidFill>
                  <a:schemeClr val="bg1"/>
                </a:solidFill>
                <a:latin typeface="Avenir"/>
                <a:cs typeface="Avenir"/>
                <a:sym typeface="Trebuchet MS"/>
              </a:rPr>
              <a:t>Suponga</a:t>
            </a:r>
            <a:r>
              <a:rPr lang="en-US" sz="2100" dirty="0">
                <a:solidFill>
                  <a:schemeClr val="bg1"/>
                </a:solidFill>
                <a:latin typeface="Avenir"/>
                <a:cs typeface="Avenir"/>
                <a:sym typeface="Trebuchet MS"/>
              </a:rPr>
              <a:t> que </a:t>
            </a:r>
            <a:r>
              <a:rPr lang="en-US" sz="2100" dirty="0" err="1">
                <a:solidFill>
                  <a:schemeClr val="bg1"/>
                </a:solidFill>
                <a:latin typeface="Avenir"/>
                <a:cs typeface="Avenir"/>
                <a:sym typeface="Trebuchet MS"/>
              </a:rPr>
              <a:t>tenemos</a:t>
            </a:r>
            <a:r>
              <a:rPr lang="en-US" sz="2100" dirty="0">
                <a:solidFill>
                  <a:schemeClr val="bg1"/>
                </a:solidFill>
                <a:latin typeface="Avenir"/>
                <a:cs typeface="Avenir"/>
                <a:sym typeface="Trebuchet MS"/>
              </a:rPr>
              <a:t> dos variables (</a:t>
            </a:r>
            <a:r>
              <a:rPr lang="en-US" sz="2100" dirty="0" err="1">
                <a:solidFill>
                  <a:schemeClr val="bg1"/>
                </a:solidFill>
                <a:latin typeface="Avenir"/>
                <a:cs typeface="Avenir"/>
                <a:sym typeface="Trebuchet MS"/>
              </a:rPr>
              <a:t>x,y</a:t>
            </a:r>
            <a:r>
              <a:rPr lang="en-US" sz="2100" dirty="0">
                <a:solidFill>
                  <a:schemeClr val="bg1"/>
                </a:solidFill>
                <a:latin typeface="Avenir"/>
                <a:cs typeface="Avenir"/>
                <a:sym typeface="Trebuchet MS"/>
              </a:rPr>
              <a:t>) con los </a:t>
            </a:r>
            <a:r>
              <a:rPr lang="en-US" sz="2100" dirty="0" err="1">
                <a:solidFill>
                  <a:schemeClr val="bg1"/>
                </a:solidFill>
                <a:latin typeface="Avenir"/>
                <a:cs typeface="Avenir"/>
                <a:sym typeface="Trebuchet MS"/>
              </a:rPr>
              <a:t>siguientes</a:t>
            </a:r>
            <a:r>
              <a:rPr lang="en-US" sz="2100" dirty="0">
                <a:solidFill>
                  <a:schemeClr val="bg1"/>
                </a:solidFill>
                <a:latin typeface="Avenir"/>
                <a:cs typeface="Avenir"/>
                <a:sym typeface="Trebuchet MS"/>
              </a:rPr>
              <a:t> </a:t>
            </a:r>
            <a:r>
              <a:rPr lang="en-US" sz="2100" dirty="0" err="1">
                <a:solidFill>
                  <a:schemeClr val="bg1"/>
                </a:solidFill>
                <a:latin typeface="Avenir"/>
                <a:cs typeface="Avenir"/>
                <a:sym typeface="Trebuchet MS"/>
              </a:rPr>
              <a:t>valores</a:t>
            </a:r>
            <a:endParaRPr lang="en-US" sz="2100" dirty="0">
              <a:solidFill>
                <a:schemeClr val="bg1"/>
              </a:solidFill>
              <a:latin typeface="Avenir"/>
              <a:cs typeface="Avenir"/>
              <a:sym typeface="Trebuchet M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741707" y="1862367"/>
            <a:ext cx="1137860" cy="889654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4F81BD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ctr">
            <a:noAutofit/>
          </a:bodyPr>
          <a:lstStyle/>
          <a:p>
            <a:pPr algn="ctr" defTabSz="685800" hangingPunct="0"/>
            <a:r>
              <a:rPr lang="en-US" sz="4500">
                <a:solidFill>
                  <a:srgbClr val="000000"/>
                </a:solidFill>
                <a:sym typeface="Trebuchet MS"/>
              </a:rPr>
              <a:t>15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54760" y="3972517"/>
            <a:ext cx="3809724" cy="1046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defTabSz="685800" hangingPunct="0"/>
            <a:r>
              <a:rPr lang="en-US" sz="2100" dirty="0" err="1">
                <a:solidFill>
                  <a:schemeClr val="bg1"/>
                </a:solidFill>
                <a:latin typeface="Avenir"/>
                <a:cs typeface="Avenir"/>
                <a:sym typeface="Trebuchet MS"/>
              </a:rPr>
              <a:t>Deseamos</a:t>
            </a:r>
            <a:r>
              <a:rPr lang="en-US" sz="2100" dirty="0">
                <a:solidFill>
                  <a:schemeClr val="bg1"/>
                </a:solidFill>
                <a:latin typeface="Avenir"/>
                <a:cs typeface="Avenir"/>
                <a:sym typeface="Trebuchet MS"/>
              </a:rPr>
              <a:t> </a:t>
            </a:r>
            <a:r>
              <a:rPr lang="en-US" sz="21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Avenir"/>
                <a:cs typeface="Avenir"/>
                <a:sym typeface="Trebuchet MS"/>
              </a:rPr>
              <a:t>intercambiar</a:t>
            </a:r>
            <a:r>
              <a:rPr lang="en-US" sz="2100" dirty="0">
                <a:solidFill>
                  <a:schemeClr val="bg1"/>
                </a:solidFill>
                <a:latin typeface="Avenir"/>
                <a:cs typeface="Avenir"/>
                <a:sym typeface="Trebuchet MS"/>
              </a:rPr>
              <a:t> los </a:t>
            </a:r>
            <a:r>
              <a:rPr lang="en-US" sz="2100" dirty="0" err="1">
                <a:solidFill>
                  <a:schemeClr val="bg1"/>
                </a:solidFill>
                <a:latin typeface="Avenir"/>
                <a:cs typeface="Avenir"/>
                <a:sym typeface="Trebuchet MS"/>
              </a:rPr>
              <a:t>valores</a:t>
            </a:r>
            <a:r>
              <a:rPr lang="en-US" sz="2100" dirty="0">
                <a:solidFill>
                  <a:schemeClr val="bg1"/>
                </a:solidFill>
                <a:latin typeface="Avenir"/>
                <a:cs typeface="Avenir"/>
                <a:sym typeface="Trebuchet MS"/>
              </a:rPr>
              <a:t> (swap) para que </a:t>
            </a:r>
            <a:r>
              <a:rPr lang="en-US" sz="2100" dirty="0" err="1">
                <a:solidFill>
                  <a:schemeClr val="bg1"/>
                </a:solidFill>
                <a:latin typeface="Avenir"/>
                <a:cs typeface="Avenir"/>
                <a:sym typeface="Trebuchet MS"/>
              </a:rPr>
              <a:t>queden</a:t>
            </a:r>
            <a:r>
              <a:rPr lang="en-US" sz="2100" dirty="0">
                <a:solidFill>
                  <a:schemeClr val="bg1"/>
                </a:solidFill>
                <a:latin typeface="Avenir"/>
                <a:cs typeface="Avenir"/>
                <a:sym typeface="Trebuchet MS"/>
              </a:rPr>
              <a:t> de </a:t>
            </a:r>
            <a:r>
              <a:rPr lang="en-US" sz="2100" dirty="0" err="1">
                <a:solidFill>
                  <a:schemeClr val="bg1"/>
                </a:solidFill>
                <a:latin typeface="Avenir"/>
                <a:cs typeface="Avenir"/>
                <a:sym typeface="Trebuchet MS"/>
              </a:rPr>
              <a:t>esta</a:t>
            </a:r>
            <a:r>
              <a:rPr lang="en-US" sz="2100" dirty="0">
                <a:solidFill>
                  <a:schemeClr val="bg1"/>
                </a:solidFill>
                <a:latin typeface="Avenir"/>
                <a:cs typeface="Avenir"/>
                <a:sym typeface="Trebuchet MS"/>
              </a:rPr>
              <a:t> forma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464130" y="3668109"/>
            <a:ext cx="917156" cy="53860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algn="ctr" defTabSz="685800" hangingPunct="0"/>
            <a:r>
              <a:rPr lang="en-US" sz="3000">
                <a:solidFill>
                  <a:schemeClr val="bg1"/>
                </a:solidFill>
                <a:latin typeface="Avenir"/>
                <a:cs typeface="Avenir"/>
              </a:rPr>
              <a:t>x</a:t>
            </a:r>
            <a:endParaRPr lang="en-US" sz="3000">
              <a:solidFill>
                <a:schemeClr val="bg1"/>
              </a:solidFill>
              <a:latin typeface="Avenir"/>
              <a:cs typeface="Avenir"/>
              <a:sym typeface="Trebuchet M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852059" y="3668109"/>
            <a:ext cx="917156" cy="53860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algn="ctr" defTabSz="685800" hangingPunct="0"/>
            <a:r>
              <a:rPr lang="en-US" sz="3000">
                <a:solidFill>
                  <a:schemeClr val="bg1"/>
                </a:solidFill>
                <a:latin typeface="Avenir"/>
                <a:cs typeface="Avenir"/>
              </a:rPr>
              <a:t>y</a:t>
            </a:r>
            <a:endParaRPr lang="en-US" sz="3000">
              <a:solidFill>
                <a:schemeClr val="bg1"/>
              </a:solidFill>
              <a:latin typeface="Avenir"/>
              <a:cs typeface="Avenir"/>
              <a:sym typeface="Trebuchet M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353778" y="4234735"/>
            <a:ext cx="1137860" cy="889654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4F81BD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ctr">
            <a:noAutofit/>
          </a:bodyPr>
          <a:lstStyle/>
          <a:p>
            <a:pPr algn="ctr" defTabSz="685800" hangingPunct="0"/>
            <a:r>
              <a:rPr lang="en-US" sz="4500">
                <a:solidFill>
                  <a:srgbClr val="000000"/>
                </a:solidFill>
                <a:sym typeface="Trebuchet MS"/>
              </a:rPr>
              <a:t>15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741707" y="4234735"/>
            <a:ext cx="1137860" cy="889654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4F81BD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ctr">
            <a:noAutofit/>
          </a:bodyPr>
          <a:lstStyle/>
          <a:p>
            <a:pPr algn="ctr" defTabSz="685800" hangingPunct="0"/>
            <a:r>
              <a:rPr lang="en-US" sz="4500">
                <a:solidFill>
                  <a:srgbClr val="000000"/>
                </a:solidFill>
                <a:sym typeface="Trebuchet MS"/>
              </a:rPr>
              <a:t>34</a:t>
            </a:r>
          </a:p>
        </p:txBody>
      </p:sp>
      <p:sp>
        <p:nvSpPr>
          <p:cNvPr id="19" name="Double Bracket 18"/>
          <p:cNvSpPr/>
          <p:nvPr/>
        </p:nvSpPr>
        <p:spPr>
          <a:xfrm>
            <a:off x="1340458" y="3334179"/>
            <a:ext cx="9347936" cy="2681456"/>
          </a:xfrm>
          <a:prstGeom prst="bracketPair">
            <a:avLst>
              <a:gd name="adj" fmla="val 7218"/>
            </a:avLst>
          </a:prstGeom>
          <a:noFill/>
          <a:ln w="57150" cap="flat" cmpd="sng">
            <a:solidFill>
              <a:schemeClr val="accent1">
                <a:lumMod val="75000"/>
              </a:schemeClr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8579" tIns="34289" rIns="68579" bIns="34289" numCol="1" spcCol="38100" rtlCol="0" anchor="t">
            <a:noAutofit/>
          </a:bodyPr>
          <a:lstStyle/>
          <a:p>
            <a:pPr defTabSz="685800" latinLnBrk="1" hangingPunct="0"/>
            <a:endParaRPr lang="en-US" sz="1350">
              <a:solidFill>
                <a:srgbClr val="00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463922" y="3165183"/>
            <a:ext cx="9101009" cy="44627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defTabSz="685800" hangingPunct="0"/>
            <a:r>
              <a:rPr lang="en-US" sz="2400">
                <a:solidFill>
                  <a:schemeClr val="bg1"/>
                </a:solidFill>
                <a:latin typeface="Chalkboard"/>
                <a:cs typeface="Chalkboard"/>
              </a:rPr>
              <a:t>Objetivo</a:t>
            </a:r>
            <a:endParaRPr lang="en-US" sz="2400">
              <a:solidFill>
                <a:schemeClr val="bg1"/>
              </a:solidFill>
              <a:latin typeface="Chalkboard"/>
              <a:cs typeface="Chalkboard"/>
              <a:sym typeface="Trebuchet MS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1481560" y="6015635"/>
            <a:ext cx="9101008" cy="0"/>
          </a:xfrm>
          <a:prstGeom prst="line">
            <a:avLst/>
          </a:prstGeom>
          <a:noFill/>
          <a:ln w="57150" cap="flat" cmpd="sng">
            <a:solidFill>
              <a:schemeClr val="accent1">
                <a:lumMod val="75000"/>
              </a:schemeClr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3980116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463922" y="3165183"/>
            <a:ext cx="9101009" cy="44627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defTabSz="685800" hangingPunct="0"/>
            <a:r>
              <a:rPr lang="en-US" sz="2400">
                <a:solidFill>
                  <a:schemeClr val="bg1"/>
                </a:solidFill>
                <a:latin typeface="Chalkboard"/>
                <a:cs typeface="Chalkboard"/>
              </a:rPr>
              <a:t>Primera idea</a:t>
            </a:r>
            <a:endParaRPr lang="en-US" sz="2400">
              <a:solidFill>
                <a:schemeClr val="bg1"/>
              </a:solidFill>
              <a:latin typeface="Chalkboard"/>
              <a:cs typeface="Chalkboard"/>
              <a:sym typeface="Trebuchet M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Swap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64130" y="1295741"/>
            <a:ext cx="917156" cy="53860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algn="ctr" defTabSz="685800" hangingPunct="0"/>
            <a:r>
              <a:rPr lang="en-US" sz="3000">
                <a:solidFill>
                  <a:schemeClr val="bg1"/>
                </a:solidFill>
                <a:latin typeface="Avenir"/>
                <a:cs typeface="Avenir"/>
              </a:rPr>
              <a:t>x</a:t>
            </a:r>
            <a:endParaRPr lang="en-US" sz="3000">
              <a:solidFill>
                <a:schemeClr val="bg1"/>
              </a:solidFill>
              <a:latin typeface="Avenir"/>
              <a:cs typeface="Avenir"/>
              <a:sym typeface="Trebuchet M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852059" y="1295741"/>
            <a:ext cx="917156" cy="53860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algn="ctr" defTabSz="685800" hangingPunct="0"/>
            <a:r>
              <a:rPr lang="en-US" sz="3000">
                <a:solidFill>
                  <a:schemeClr val="bg1"/>
                </a:solidFill>
                <a:latin typeface="Avenir"/>
                <a:cs typeface="Avenir"/>
              </a:rPr>
              <a:t>y</a:t>
            </a:r>
            <a:endParaRPr lang="en-US" sz="3000">
              <a:solidFill>
                <a:schemeClr val="bg1"/>
              </a:solidFill>
              <a:latin typeface="Avenir"/>
              <a:cs typeface="Avenir"/>
              <a:sym typeface="Trebuchet M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353778" y="1862367"/>
            <a:ext cx="1137860" cy="889654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4F81BD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ctr">
            <a:noAutofit/>
          </a:bodyPr>
          <a:lstStyle/>
          <a:p>
            <a:pPr algn="ctr" defTabSz="685800" hangingPunct="0"/>
            <a:r>
              <a:rPr lang="en-US" sz="4500">
                <a:solidFill>
                  <a:srgbClr val="000000"/>
                </a:solidFill>
                <a:sym typeface="Trebuchet MS"/>
              </a:rPr>
              <a:t>34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99198" y="1653072"/>
            <a:ext cx="3809724" cy="1046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defTabSz="685800" hangingPunct="0"/>
            <a:r>
              <a:rPr lang="en-US" sz="2100">
                <a:solidFill>
                  <a:schemeClr val="bg1"/>
                </a:solidFill>
                <a:latin typeface="Avenir"/>
                <a:cs typeface="Avenir"/>
                <a:sym typeface="Trebuchet MS"/>
              </a:rPr>
              <a:t>Suponga que tenemos dos variables (x,y) con los siguientes valores</a:t>
            </a:r>
          </a:p>
        </p:txBody>
      </p:sp>
      <p:sp>
        <p:nvSpPr>
          <p:cNvPr id="7" name="Rectangle 6"/>
          <p:cNvSpPr/>
          <p:nvPr/>
        </p:nvSpPr>
        <p:spPr>
          <a:xfrm>
            <a:off x="7741707" y="1862367"/>
            <a:ext cx="1137860" cy="889654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4F81BD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ctr">
            <a:noAutofit/>
          </a:bodyPr>
          <a:lstStyle/>
          <a:p>
            <a:pPr algn="ctr" defTabSz="685800" hangingPunct="0"/>
            <a:r>
              <a:rPr lang="en-US" sz="4500">
                <a:solidFill>
                  <a:srgbClr val="000000"/>
                </a:solidFill>
                <a:sym typeface="Trebuchet MS"/>
              </a:rPr>
              <a:t>15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464130" y="3668109"/>
            <a:ext cx="917156" cy="53860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algn="ctr" defTabSz="685800" hangingPunct="0"/>
            <a:r>
              <a:rPr lang="en-US" sz="3000">
                <a:solidFill>
                  <a:schemeClr val="bg1"/>
                </a:solidFill>
                <a:latin typeface="Avenir"/>
                <a:cs typeface="Avenir"/>
              </a:rPr>
              <a:t>x</a:t>
            </a:r>
            <a:endParaRPr lang="en-US" sz="3000">
              <a:solidFill>
                <a:schemeClr val="bg1"/>
              </a:solidFill>
              <a:latin typeface="Avenir"/>
              <a:cs typeface="Avenir"/>
              <a:sym typeface="Trebuchet M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852059" y="3668109"/>
            <a:ext cx="917156" cy="53860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algn="ctr" defTabSz="685800" hangingPunct="0"/>
            <a:r>
              <a:rPr lang="en-US" sz="3000">
                <a:solidFill>
                  <a:schemeClr val="bg1"/>
                </a:solidFill>
                <a:latin typeface="Avenir"/>
                <a:cs typeface="Avenir"/>
              </a:rPr>
              <a:t>y</a:t>
            </a:r>
            <a:endParaRPr lang="en-US" sz="3000">
              <a:solidFill>
                <a:schemeClr val="bg1"/>
              </a:solidFill>
              <a:latin typeface="Avenir"/>
              <a:cs typeface="Avenir"/>
              <a:sym typeface="Trebuchet M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353778" y="4234735"/>
            <a:ext cx="1137860" cy="889654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4F81BD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ctr">
            <a:noAutofit/>
          </a:bodyPr>
          <a:lstStyle/>
          <a:p>
            <a:pPr algn="ctr" defTabSz="685800" hangingPunct="0"/>
            <a:endParaRPr lang="en-US" sz="4500">
              <a:solidFill>
                <a:srgbClr val="000000"/>
              </a:solidFill>
              <a:sym typeface="Trebuchet M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741707" y="4234735"/>
            <a:ext cx="1137860" cy="889654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4F81BD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ctr">
            <a:noAutofit/>
          </a:bodyPr>
          <a:lstStyle/>
          <a:p>
            <a:pPr algn="ctr" defTabSz="685800" hangingPunct="0"/>
            <a:endParaRPr lang="en-US" sz="4500">
              <a:solidFill>
                <a:srgbClr val="000000"/>
              </a:solidFill>
              <a:sym typeface="Trebuchet M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569747" y="3651362"/>
            <a:ext cx="3033670" cy="192360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defTabSz="685800" hangingPunct="0"/>
            <a:r>
              <a:rPr lang="en-US" sz="2400" dirty="0">
                <a:solidFill>
                  <a:srgbClr val="FF6600"/>
                </a:solidFill>
                <a:latin typeface="Menlo Regular"/>
                <a:cs typeface="Menlo Regular"/>
              </a:rPr>
              <a:t>int</a:t>
            </a:r>
            <a:r>
              <a:rPr lang="en-US" sz="2400" dirty="0">
                <a:latin typeface="Menlo Regular"/>
                <a:cs typeface="Menlo Regular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Menlo Regular"/>
                <a:cs typeface="Menlo Regular"/>
              </a:rPr>
              <a:t>x= 34;</a:t>
            </a:r>
          </a:p>
          <a:p>
            <a:pPr defTabSz="685800" hangingPunct="0"/>
            <a:r>
              <a:rPr lang="en-US" sz="2400" dirty="0">
                <a:solidFill>
                  <a:srgbClr val="FF6600"/>
                </a:solidFill>
                <a:latin typeface="Menlo Regular"/>
                <a:cs typeface="Menlo Regular"/>
                <a:sym typeface="Trebuchet MS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Menlo Regular"/>
                <a:cs typeface="Menlo Regular"/>
                <a:sym typeface="Trebuchet MS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Menlo Regular"/>
                <a:cs typeface="Menlo Regular"/>
                <a:sym typeface="Trebuchet MS"/>
              </a:rPr>
              <a:t>y= 15;</a:t>
            </a:r>
          </a:p>
          <a:p>
            <a:pPr defTabSz="685800" hangingPunct="0"/>
            <a:endParaRPr lang="en-US" sz="2400" dirty="0">
              <a:solidFill>
                <a:schemeClr val="bg1"/>
              </a:solidFill>
              <a:latin typeface="Menlo Regular"/>
              <a:cs typeface="Menlo Regular"/>
              <a:sym typeface="Trebuchet MS"/>
            </a:endParaRPr>
          </a:p>
          <a:p>
            <a:pPr defTabSz="685800" hangingPunct="0"/>
            <a:r>
              <a:rPr lang="en-US" sz="2400" dirty="0">
                <a:solidFill>
                  <a:schemeClr val="bg1"/>
                </a:solidFill>
                <a:latin typeface="Menlo Regular"/>
                <a:cs typeface="Menlo Regular"/>
                <a:sym typeface="Trebuchet MS"/>
              </a:rPr>
              <a:t>x= y;</a:t>
            </a:r>
          </a:p>
          <a:p>
            <a:pPr defTabSz="685800" hangingPunct="0"/>
            <a:r>
              <a:rPr lang="en-US" sz="2400" dirty="0">
                <a:solidFill>
                  <a:schemeClr val="bg1"/>
                </a:solidFill>
                <a:latin typeface="Menlo Regular"/>
                <a:cs typeface="Menlo Regular"/>
              </a:rPr>
              <a:t>y= x;</a:t>
            </a:r>
            <a:endParaRPr lang="en-US" sz="2400" dirty="0">
              <a:solidFill>
                <a:schemeClr val="bg1"/>
              </a:solidFill>
              <a:latin typeface="Menlo Regular"/>
              <a:cs typeface="Menlo Regular"/>
              <a:sym typeface="Trebuchet M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561192" y="4316650"/>
            <a:ext cx="776055" cy="76944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defTabSz="685800" hangingPunct="0"/>
            <a:r>
              <a:rPr lang="en-US" sz="4500">
                <a:solidFill>
                  <a:srgbClr val="000000"/>
                </a:solidFill>
                <a:sym typeface="Trebuchet MS"/>
              </a:rPr>
              <a:t>34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924800" y="4316650"/>
            <a:ext cx="776055" cy="76944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defTabSz="685800" hangingPunct="0"/>
            <a:r>
              <a:rPr lang="en-US" sz="4500">
                <a:solidFill>
                  <a:srgbClr val="000000"/>
                </a:solidFill>
                <a:sym typeface="Trebuchet MS"/>
              </a:rPr>
              <a:t>15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481560" y="5927429"/>
            <a:ext cx="9101008" cy="0"/>
          </a:xfrm>
          <a:prstGeom prst="line">
            <a:avLst/>
          </a:prstGeom>
          <a:noFill/>
          <a:ln w="25400" cap="flat">
            <a:solidFill>
              <a:srgbClr val="4F81BD"/>
            </a:solidFill>
            <a:prstDash val="solid"/>
            <a:round/>
          </a:ln>
          <a:effectLst>
            <a:outerShdw blurRad="38100" dist="19999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0" name="Right Arrow 19"/>
          <p:cNvSpPr/>
          <p:nvPr/>
        </p:nvSpPr>
        <p:spPr>
          <a:xfrm>
            <a:off x="987707" y="4128031"/>
            <a:ext cx="546766" cy="282259"/>
          </a:xfrm>
          <a:prstGeom prst="rightArrow">
            <a:avLst/>
          </a:prstGeom>
          <a:solidFill>
            <a:srgbClr val="FFFF00"/>
          </a:solidFill>
          <a:ln w="25400" cap="flat">
            <a:solidFill>
              <a:srgbClr val="4F81BD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ctr">
            <a:noAutofit/>
          </a:bodyPr>
          <a:lstStyle/>
          <a:p>
            <a:pPr defTabSz="685800" hangingPunct="0"/>
            <a:endParaRPr lang="en-US" sz="1350">
              <a:solidFill>
                <a:srgbClr val="000000"/>
              </a:solidFill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728188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463922" y="3165183"/>
            <a:ext cx="9101009" cy="44627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defTabSz="685800" hangingPunct="0"/>
            <a:r>
              <a:rPr lang="en-US" sz="2400">
                <a:solidFill>
                  <a:schemeClr val="bg1"/>
                </a:solidFill>
                <a:latin typeface="Chalkboard"/>
                <a:cs typeface="Chalkboard"/>
              </a:rPr>
              <a:t>Primera idea</a:t>
            </a:r>
            <a:endParaRPr lang="en-US" sz="2400">
              <a:solidFill>
                <a:schemeClr val="bg1"/>
              </a:solidFill>
              <a:latin typeface="Chalkboard"/>
              <a:cs typeface="Chalkboard"/>
              <a:sym typeface="Trebuchet M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Swap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64130" y="1295741"/>
            <a:ext cx="917156" cy="53860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algn="ctr" defTabSz="685800" hangingPunct="0"/>
            <a:r>
              <a:rPr lang="en-US" sz="3000" dirty="0">
                <a:solidFill>
                  <a:schemeClr val="bg1"/>
                </a:solidFill>
                <a:latin typeface="Avenir"/>
                <a:cs typeface="Avenir"/>
              </a:rPr>
              <a:t>x</a:t>
            </a:r>
            <a:endParaRPr lang="en-US" sz="3000" dirty="0">
              <a:solidFill>
                <a:schemeClr val="bg1"/>
              </a:solidFill>
              <a:latin typeface="Avenir"/>
              <a:cs typeface="Avenir"/>
              <a:sym typeface="Trebuchet M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852059" y="1295741"/>
            <a:ext cx="917156" cy="53860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algn="ctr" defTabSz="685800" hangingPunct="0"/>
            <a:r>
              <a:rPr lang="en-US" sz="3000">
                <a:solidFill>
                  <a:schemeClr val="bg1"/>
                </a:solidFill>
                <a:latin typeface="Avenir"/>
                <a:cs typeface="Avenir"/>
              </a:rPr>
              <a:t>y</a:t>
            </a:r>
            <a:endParaRPr lang="en-US" sz="3000">
              <a:solidFill>
                <a:schemeClr val="bg1"/>
              </a:solidFill>
              <a:latin typeface="Avenir"/>
              <a:cs typeface="Avenir"/>
              <a:sym typeface="Trebuchet M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353778" y="1862367"/>
            <a:ext cx="1137860" cy="889654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4F81BD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ctr">
            <a:noAutofit/>
          </a:bodyPr>
          <a:lstStyle/>
          <a:p>
            <a:pPr algn="ctr" defTabSz="685800" hangingPunct="0"/>
            <a:r>
              <a:rPr lang="en-US" sz="4500">
                <a:solidFill>
                  <a:srgbClr val="000000"/>
                </a:solidFill>
                <a:sym typeface="Trebuchet MS"/>
              </a:rPr>
              <a:t>34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99198" y="1653072"/>
            <a:ext cx="3809724" cy="1046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defTabSz="685800" hangingPunct="0"/>
            <a:r>
              <a:rPr lang="en-US" sz="2100" dirty="0" err="1">
                <a:solidFill>
                  <a:schemeClr val="bg1"/>
                </a:solidFill>
                <a:latin typeface="Avenir"/>
                <a:cs typeface="Avenir"/>
                <a:sym typeface="Trebuchet MS"/>
              </a:rPr>
              <a:t>Suponga</a:t>
            </a:r>
            <a:r>
              <a:rPr lang="en-US" sz="2100" dirty="0">
                <a:solidFill>
                  <a:schemeClr val="bg1"/>
                </a:solidFill>
                <a:latin typeface="Avenir"/>
                <a:cs typeface="Avenir"/>
                <a:sym typeface="Trebuchet MS"/>
              </a:rPr>
              <a:t> que </a:t>
            </a:r>
            <a:r>
              <a:rPr lang="en-US" sz="2100" dirty="0" err="1">
                <a:solidFill>
                  <a:schemeClr val="bg1"/>
                </a:solidFill>
                <a:latin typeface="Avenir"/>
                <a:cs typeface="Avenir"/>
                <a:sym typeface="Trebuchet MS"/>
              </a:rPr>
              <a:t>tenemos</a:t>
            </a:r>
            <a:r>
              <a:rPr lang="en-US" sz="2100" dirty="0">
                <a:solidFill>
                  <a:schemeClr val="bg1"/>
                </a:solidFill>
                <a:latin typeface="Avenir"/>
                <a:cs typeface="Avenir"/>
                <a:sym typeface="Trebuchet MS"/>
              </a:rPr>
              <a:t> dos variables (</a:t>
            </a:r>
            <a:r>
              <a:rPr lang="en-US" sz="2100" dirty="0" err="1">
                <a:solidFill>
                  <a:schemeClr val="bg1"/>
                </a:solidFill>
                <a:latin typeface="Avenir"/>
                <a:cs typeface="Avenir"/>
                <a:sym typeface="Trebuchet MS"/>
              </a:rPr>
              <a:t>x,y</a:t>
            </a:r>
            <a:r>
              <a:rPr lang="en-US" sz="2100" dirty="0">
                <a:solidFill>
                  <a:schemeClr val="bg1"/>
                </a:solidFill>
                <a:latin typeface="Avenir"/>
                <a:cs typeface="Avenir"/>
                <a:sym typeface="Trebuchet MS"/>
              </a:rPr>
              <a:t>) con los </a:t>
            </a:r>
            <a:r>
              <a:rPr lang="en-US" sz="2100" dirty="0" err="1">
                <a:solidFill>
                  <a:schemeClr val="bg1"/>
                </a:solidFill>
                <a:latin typeface="Avenir"/>
                <a:cs typeface="Avenir"/>
                <a:sym typeface="Trebuchet MS"/>
              </a:rPr>
              <a:t>siguientes</a:t>
            </a:r>
            <a:r>
              <a:rPr lang="en-US" sz="2100" dirty="0">
                <a:solidFill>
                  <a:schemeClr val="bg1"/>
                </a:solidFill>
                <a:latin typeface="Avenir"/>
                <a:cs typeface="Avenir"/>
                <a:sym typeface="Trebuchet MS"/>
              </a:rPr>
              <a:t> </a:t>
            </a:r>
            <a:r>
              <a:rPr lang="en-US" sz="2100" dirty="0" err="1">
                <a:solidFill>
                  <a:schemeClr val="bg1"/>
                </a:solidFill>
                <a:latin typeface="Avenir"/>
                <a:cs typeface="Avenir"/>
                <a:sym typeface="Trebuchet MS"/>
              </a:rPr>
              <a:t>valores</a:t>
            </a:r>
            <a:endParaRPr lang="en-US" sz="2100" dirty="0">
              <a:solidFill>
                <a:schemeClr val="bg1"/>
              </a:solidFill>
              <a:latin typeface="Avenir"/>
              <a:cs typeface="Avenir"/>
              <a:sym typeface="Trebuchet M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741707" y="1862367"/>
            <a:ext cx="1137860" cy="889654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4F81BD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ctr">
            <a:noAutofit/>
          </a:bodyPr>
          <a:lstStyle/>
          <a:p>
            <a:pPr algn="ctr" defTabSz="685800" hangingPunct="0"/>
            <a:r>
              <a:rPr lang="en-US" sz="4500">
                <a:solidFill>
                  <a:srgbClr val="000000"/>
                </a:solidFill>
                <a:sym typeface="Trebuchet MS"/>
              </a:rPr>
              <a:t>15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464130" y="3668109"/>
            <a:ext cx="917156" cy="53860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algn="ctr" defTabSz="685800" hangingPunct="0"/>
            <a:r>
              <a:rPr lang="en-US" sz="3000">
                <a:solidFill>
                  <a:schemeClr val="bg1"/>
                </a:solidFill>
                <a:latin typeface="Avenir"/>
                <a:cs typeface="Avenir"/>
              </a:rPr>
              <a:t>x</a:t>
            </a:r>
            <a:endParaRPr lang="en-US" sz="3000">
              <a:solidFill>
                <a:schemeClr val="bg1"/>
              </a:solidFill>
              <a:latin typeface="Avenir"/>
              <a:cs typeface="Avenir"/>
              <a:sym typeface="Trebuchet M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852059" y="3668109"/>
            <a:ext cx="917156" cy="53860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algn="ctr" defTabSz="685800" hangingPunct="0"/>
            <a:r>
              <a:rPr lang="en-US" sz="3000">
                <a:solidFill>
                  <a:schemeClr val="bg1"/>
                </a:solidFill>
                <a:latin typeface="Avenir"/>
                <a:cs typeface="Avenir"/>
              </a:rPr>
              <a:t>y</a:t>
            </a:r>
            <a:endParaRPr lang="en-US" sz="3000">
              <a:solidFill>
                <a:schemeClr val="bg1"/>
              </a:solidFill>
              <a:latin typeface="Avenir"/>
              <a:cs typeface="Avenir"/>
              <a:sym typeface="Trebuchet M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353778" y="4234735"/>
            <a:ext cx="1137860" cy="889654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4F81BD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ctr">
            <a:noAutofit/>
          </a:bodyPr>
          <a:lstStyle/>
          <a:p>
            <a:pPr algn="ctr" defTabSz="685800" hangingPunct="0"/>
            <a:endParaRPr lang="en-US" sz="4500">
              <a:solidFill>
                <a:srgbClr val="000000"/>
              </a:solidFill>
              <a:sym typeface="Trebuchet M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741707" y="4234735"/>
            <a:ext cx="1137860" cy="889654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4F81BD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ctr">
            <a:noAutofit/>
          </a:bodyPr>
          <a:lstStyle/>
          <a:p>
            <a:pPr algn="ctr" defTabSz="685800" hangingPunct="0"/>
            <a:endParaRPr lang="en-US" sz="4500">
              <a:solidFill>
                <a:srgbClr val="000000"/>
              </a:solidFill>
              <a:sym typeface="Trebuchet M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569747" y="3651362"/>
            <a:ext cx="3033670" cy="192360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defTabSz="685800" hangingPunct="0"/>
            <a:r>
              <a:rPr lang="en-US" sz="2400" dirty="0">
                <a:solidFill>
                  <a:srgbClr val="FF6600"/>
                </a:solidFill>
                <a:latin typeface="Menlo Regular"/>
                <a:cs typeface="Menlo Regular"/>
              </a:rPr>
              <a:t>int</a:t>
            </a:r>
            <a:r>
              <a:rPr lang="en-US" sz="2400" dirty="0">
                <a:latin typeface="Menlo Regular"/>
                <a:cs typeface="Menlo Regular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Menlo Regular"/>
                <a:cs typeface="Menlo Regular"/>
              </a:rPr>
              <a:t>x= 34;</a:t>
            </a:r>
          </a:p>
          <a:p>
            <a:pPr defTabSz="685800" hangingPunct="0"/>
            <a:r>
              <a:rPr lang="en-US" sz="2400" dirty="0">
                <a:solidFill>
                  <a:srgbClr val="FF6600"/>
                </a:solidFill>
                <a:latin typeface="Menlo Regular"/>
                <a:cs typeface="Menlo Regular"/>
                <a:sym typeface="Trebuchet MS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Menlo Regular"/>
                <a:cs typeface="Menlo Regular"/>
                <a:sym typeface="Trebuchet MS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Menlo Regular"/>
                <a:cs typeface="Menlo Regular"/>
                <a:sym typeface="Trebuchet MS"/>
              </a:rPr>
              <a:t>y= 15;</a:t>
            </a:r>
          </a:p>
          <a:p>
            <a:pPr defTabSz="685800" hangingPunct="0"/>
            <a:endParaRPr lang="en-US" sz="2400" dirty="0">
              <a:solidFill>
                <a:schemeClr val="bg1"/>
              </a:solidFill>
              <a:latin typeface="Menlo Regular"/>
              <a:cs typeface="Menlo Regular"/>
              <a:sym typeface="Trebuchet MS"/>
            </a:endParaRPr>
          </a:p>
          <a:p>
            <a:pPr defTabSz="685800" hangingPunct="0"/>
            <a:r>
              <a:rPr lang="en-US" sz="2400" dirty="0">
                <a:solidFill>
                  <a:schemeClr val="bg1"/>
                </a:solidFill>
                <a:latin typeface="Menlo Regular"/>
                <a:cs typeface="Menlo Regular"/>
                <a:sym typeface="Trebuchet MS"/>
              </a:rPr>
              <a:t>x= y;</a:t>
            </a:r>
          </a:p>
          <a:p>
            <a:pPr defTabSz="685800" hangingPunct="0"/>
            <a:r>
              <a:rPr lang="en-US" sz="2400" dirty="0">
                <a:solidFill>
                  <a:schemeClr val="bg1"/>
                </a:solidFill>
                <a:latin typeface="Menlo Regular"/>
                <a:cs typeface="Menlo Regular"/>
              </a:rPr>
              <a:t>y= x;</a:t>
            </a:r>
            <a:endParaRPr lang="en-US" sz="2400" dirty="0">
              <a:solidFill>
                <a:schemeClr val="bg1"/>
              </a:solidFill>
              <a:latin typeface="Menlo Regular"/>
              <a:cs typeface="Menlo Regular"/>
              <a:sym typeface="Trebuchet MS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924800" y="4316650"/>
            <a:ext cx="776055" cy="76944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defTabSz="685800" hangingPunct="0"/>
            <a:r>
              <a:rPr lang="en-US" sz="4500">
                <a:solidFill>
                  <a:srgbClr val="000000"/>
                </a:solidFill>
                <a:sym typeface="Trebuchet MS"/>
              </a:rPr>
              <a:t>15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481560" y="5927429"/>
            <a:ext cx="9101008" cy="0"/>
          </a:xfrm>
          <a:prstGeom prst="line">
            <a:avLst/>
          </a:prstGeom>
          <a:noFill/>
          <a:ln w="25400" cap="flat">
            <a:solidFill>
              <a:srgbClr val="4F81BD"/>
            </a:solidFill>
            <a:prstDash val="solid"/>
            <a:round/>
          </a:ln>
          <a:effectLst>
            <a:outerShdw blurRad="38100" dist="19999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0" name="Right Arrow 19"/>
          <p:cNvSpPr/>
          <p:nvPr/>
        </p:nvSpPr>
        <p:spPr>
          <a:xfrm>
            <a:off x="970069" y="4868960"/>
            <a:ext cx="546766" cy="282259"/>
          </a:xfrm>
          <a:prstGeom prst="rightArrow">
            <a:avLst/>
          </a:prstGeom>
          <a:solidFill>
            <a:srgbClr val="FFFF00"/>
          </a:solidFill>
          <a:ln w="25400" cap="flat">
            <a:solidFill>
              <a:srgbClr val="4F81BD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ctr">
            <a:noAutofit/>
          </a:bodyPr>
          <a:lstStyle/>
          <a:p>
            <a:pPr defTabSz="685800" hangingPunct="0"/>
            <a:endParaRPr lang="en-US" sz="1350">
              <a:solidFill>
                <a:srgbClr val="000000"/>
              </a:solidFill>
              <a:sym typeface="Trebuchet M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561192" y="4316650"/>
            <a:ext cx="776055" cy="76944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defTabSz="685800" hangingPunct="0"/>
            <a:r>
              <a:rPr lang="en-US" sz="4500">
                <a:solidFill>
                  <a:srgbClr val="000000"/>
                </a:solidFill>
                <a:sym typeface="Trebuchet MS"/>
              </a:rPr>
              <a:t>34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933274" y="4325103"/>
            <a:ext cx="776055" cy="769441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defTabSz="685800" hangingPunct="0"/>
            <a:r>
              <a:rPr lang="en-US" sz="4500">
                <a:solidFill>
                  <a:srgbClr val="000000"/>
                </a:solidFill>
                <a:sym typeface="Trebuchet MS"/>
              </a:rPr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4142710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537E-6 1.06176E-6 L -0.11431 -0.0008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715" y="-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463922" y="3165183"/>
            <a:ext cx="9101009" cy="44627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defTabSz="685800" hangingPunct="0"/>
            <a:r>
              <a:rPr lang="en-US" sz="2400">
                <a:solidFill>
                  <a:schemeClr val="bg1"/>
                </a:solidFill>
                <a:latin typeface="Chalkboard"/>
                <a:cs typeface="Chalkboard"/>
              </a:rPr>
              <a:t>Primera idea</a:t>
            </a:r>
            <a:endParaRPr lang="en-US" sz="2400">
              <a:solidFill>
                <a:schemeClr val="bg1"/>
              </a:solidFill>
              <a:latin typeface="Chalkboard"/>
              <a:cs typeface="Chalkboard"/>
              <a:sym typeface="Trebuchet M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Swap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64130" y="1295741"/>
            <a:ext cx="917156" cy="53860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algn="ctr" defTabSz="685800" hangingPunct="0"/>
            <a:r>
              <a:rPr lang="en-US" sz="3000">
                <a:solidFill>
                  <a:schemeClr val="bg1"/>
                </a:solidFill>
                <a:latin typeface="Avenir"/>
                <a:cs typeface="Avenir"/>
              </a:rPr>
              <a:t>x</a:t>
            </a:r>
            <a:endParaRPr lang="en-US" sz="3000">
              <a:solidFill>
                <a:schemeClr val="bg1"/>
              </a:solidFill>
              <a:latin typeface="Avenir"/>
              <a:cs typeface="Avenir"/>
              <a:sym typeface="Trebuchet M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852059" y="1295741"/>
            <a:ext cx="917156" cy="53860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algn="ctr" defTabSz="685800" hangingPunct="0"/>
            <a:r>
              <a:rPr lang="en-US" sz="3000">
                <a:solidFill>
                  <a:schemeClr val="bg1"/>
                </a:solidFill>
                <a:latin typeface="Avenir"/>
                <a:cs typeface="Avenir"/>
              </a:rPr>
              <a:t>y</a:t>
            </a:r>
            <a:endParaRPr lang="en-US" sz="3000">
              <a:solidFill>
                <a:schemeClr val="bg1"/>
              </a:solidFill>
              <a:latin typeface="Avenir"/>
              <a:cs typeface="Avenir"/>
              <a:sym typeface="Trebuchet M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353778" y="1862367"/>
            <a:ext cx="1137860" cy="889654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4F81BD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ctr">
            <a:noAutofit/>
          </a:bodyPr>
          <a:lstStyle/>
          <a:p>
            <a:pPr algn="ctr" defTabSz="685800" hangingPunct="0"/>
            <a:r>
              <a:rPr lang="en-US" sz="4500">
                <a:solidFill>
                  <a:srgbClr val="000000"/>
                </a:solidFill>
                <a:sym typeface="Trebuchet MS"/>
              </a:rPr>
              <a:t>34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99198" y="1653072"/>
            <a:ext cx="3809724" cy="1046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defTabSz="685800" hangingPunct="0"/>
            <a:r>
              <a:rPr lang="en-US" sz="2100">
                <a:solidFill>
                  <a:schemeClr val="bg1"/>
                </a:solidFill>
                <a:latin typeface="Avenir"/>
                <a:cs typeface="Avenir"/>
                <a:sym typeface="Trebuchet MS"/>
              </a:rPr>
              <a:t>Suponga que tenemos dos variables (x,y) con los siguientes valores</a:t>
            </a:r>
          </a:p>
        </p:txBody>
      </p:sp>
      <p:sp>
        <p:nvSpPr>
          <p:cNvPr id="7" name="Rectangle 6"/>
          <p:cNvSpPr/>
          <p:nvPr/>
        </p:nvSpPr>
        <p:spPr>
          <a:xfrm>
            <a:off x="7741707" y="1862367"/>
            <a:ext cx="1137860" cy="889654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4F81BD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ctr">
            <a:noAutofit/>
          </a:bodyPr>
          <a:lstStyle/>
          <a:p>
            <a:pPr algn="ctr" defTabSz="685800" hangingPunct="0"/>
            <a:r>
              <a:rPr lang="en-US" sz="4500">
                <a:solidFill>
                  <a:srgbClr val="000000"/>
                </a:solidFill>
                <a:sym typeface="Trebuchet MS"/>
              </a:rPr>
              <a:t>15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464130" y="3668109"/>
            <a:ext cx="917156" cy="53860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algn="ctr" defTabSz="685800" hangingPunct="0"/>
            <a:r>
              <a:rPr lang="en-US" sz="3000">
                <a:solidFill>
                  <a:schemeClr val="bg1"/>
                </a:solidFill>
                <a:latin typeface="Avenir"/>
                <a:cs typeface="Avenir"/>
              </a:rPr>
              <a:t>x</a:t>
            </a:r>
            <a:endParaRPr lang="en-US" sz="3000">
              <a:solidFill>
                <a:schemeClr val="bg1"/>
              </a:solidFill>
              <a:latin typeface="Avenir"/>
              <a:cs typeface="Avenir"/>
              <a:sym typeface="Trebuchet M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852059" y="3668109"/>
            <a:ext cx="917156" cy="53860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algn="ctr" defTabSz="685800" hangingPunct="0"/>
            <a:r>
              <a:rPr lang="en-US" sz="3000">
                <a:solidFill>
                  <a:schemeClr val="bg1"/>
                </a:solidFill>
                <a:latin typeface="Avenir"/>
                <a:cs typeface="Avenir"/>
              </a:rPr>
              <a:t>y</a:t>
            </a:r>
            <a:endParaRPr lang="en-US" sz="3000">
              <a:solidFill>
                <a:schemeClr val="bg1"/>
              </a:solidFill>
              <a:latin typeface="Avenir"/>
              <a:cs typeface="Avenir"/>
              <a:sym typeface="Trebuchet M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353778" y="4234735"/>
            <a:ext cx="1137860" cy="889654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4F81BD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ctr">
            <a:noAutofit/>
          </a:bodyPr>
          <a:lstStyle/>
          <a:p>
            <a:pPr algn="ctr" defTabSz="685800" hangingPunct="0"/>
            <a:endParaRPr lang="en-US" sz="4500">
              <a:solidFill>
                <a:srgbClr val="000000"/>
              </a:solidFill>
              <a:sym typeface="Trebuchet M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741707" y="4234735"/>
            <a:ext cx="1137860" cy="889654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4F81BD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ctr">
            <a:noAutofit/>
          </a:bodyPr>
          <a:lstStyle/>
          <a:p>
            <a:pPr algn="ctr" defTabSz="685800" hangingPunct="0"/>
            <a:endParaRPr lang="en-US" sz="4500">
              <a:solidFill>
                <a:srgbClr val="000000"/>
              </a:solidFill>
              <a:sym typeface="Trebuchet M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569747" y="3651362"/>
            <a:ext cx="3033670" cy="192360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defTabSz="685800" hangingPunct="0"/>
            <a:r>
              <a:rPr lang="en-US" sz="2400" dirty="0">
                <a:solidFill>
                  <a:srgbClr val="FF6600"/>
                </a:solidFill>
                <a:latin typeface="Menlo Regular"/>
                <a:cs typeface="Menlo Regular"/>
              </a:rPr>
              <a:t>int</a:t>
            </a:r>
            <a:r>
              <a:rPr lang="en-US" sz="2400" dirty="0">
                <a:latin typeface="Menlo Regular"/>
                <a:cs typeface="Menlo Regular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Menlo Regular"/>
                <a:cs typeface="Menlo Regular"/>
              </a:rPr>
              <a:t>x=34;</a:t>
            </a:r>
          </a:p>
          <a:p>
            <a:pPr defTabSz="685800" hangingPunct="0"/>
            <a:r>
              <a:rPr lang="en-US" sz="2400" dirty="0">
                <a:solidFill>
                  <a:srgbClr val="FF6600"/>
                </a:solidFill>
                <a:latin typeface="Menlo Regular"/>
                <a:cs typeface="Menlo Regular"/>
                <a:sym typeface="Trebuchet MS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Menlo Regular"/>
                <a:cs typeface="Menlo Regular"/>
                <a:sym typeface="Trebuchet MS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Menlo Regular"/>
                <a:cs typeface="Menlo Regular"/>
                <a:sym typeface="Trebuchet MS"/>
              </a:rPr>
              <a:t>y=15;</a:t>
            </a:r>
          </a:p>
          <a:p>
            <a:pPr defTabSz="685800" hangingPunct="0"/>
            <a:endParaRPr lang="en-US" sz="2400" dirty="0">
              <a:solidFill>
                <a:srgbClr val="000000"/>
              </a:solidFill>
              <a:latin typeface="Menlo Regular"/>
              <a:cs typeface="Menlo Regular"/>
              <a:sym typeface="Trebuchet MS"/>
            </a:endParaRPr>
          </a:p>
          <a:p>
            <a:pPr defTabSz="685800" hangingPunct="0"/>
            <a:r>
              <a:rPr lang="en-US" sz="2400" dirty="0">
                <a:solidFill>
                  <a:schemeClr val="bg1"/>
                </a:solidFill>
                <a:latin typeface="Menlo Regular"/>
                <a:cs typeface="Menlo Regular"/>
                <a:sym typeface="Trebuchet MS"/>
              </a:rPr>
              <a:t>x= y;</a:t>
            </a:r>
          </a:p>
          <a:p>
            <a:pPr defTabSz="685800" hangingPunct="0"/>
            <a:r>
              <a:rPr lang="en-US" sz="2400" dirty="0">
                <a:solidFill>
                  <a:schemeClr val="bg1"/>
                </a:solidFill>
                <a:latin typeface="Menlo Regular"/>
                <a:cs typeface="Menlo Regular"/>
              </a:rPr>
              <a:t>y= x;</a:t>
            </a:r>
            <a:endParaRPr lang="en-US" sz="2400" dirty="0">
              <a:solidFill>
                <a:schemeClr val="bg1"/>
              </a:solidFill>
              <a:latin typeface="Menlo Regular"/>
              <a:cs typeface="Menlo Regular"/>
              <a:sym typeface="Trebuchet M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561192" y="4316650"/>
            <a:ext cx="776055" cy="76944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defTabSz="685800" hangingPunct="0"/>
            <a:r>
              <a:rPr lang="en-US" sz="4500">
                <a:solidFill>
                  <a:srgbClr val="000000"/>
                </a:solidFill>
                <a:sym typeface="Trebuchet MS"/>
              </a:rPr>
              <a:t>15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924800" y="4316650"/>
            <a:ext cx="776055" cy="76944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defTabSz="685800" hangingPunct="0"/>
            <a:r>
              <a:rPr lang="en-US" sz="4500">
                <a:solidFill>
                  <a:srgbClr val="000000"/>
                </a:solidFill>
                <a:sym typeface="Trebuchet MS"/>
              </a:rPr>
              <a:t>15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481560" y="5927429"/>
            <a:ext cx="9101008" cy="0"/>
          </a:xfrm>
          <a:prstGeom prst="line">
            <a:avLst/>
          </a:prstGeom>
          <a:noFill/>
          <a:ln w="25400" cap="flat">
            <a:solidFill>
              <a:srgbClr val="4F81BD"/>
            </a:solidFill>
            <a:prstDash val="solid"/>
            <a:round/>
          </a:ln>
          <a:effectLst>
            <a:outerShdw blurRad="38100" dist="19999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0" name="Right Arrow 19"/>
          <p:cNvSpPr/>
          <p:nvPr/>
        </p:nvSpPr>
        <p:spPr>
          <a:xfrm>
            <a:off x="970069" y="5204142"/>
            <a:ext cx="546766" cy="282259"/>
          </a:xfrm>
          <a:prstGeom prst="rightArrow">
            <a:avLst/>
          </a:prstGeom>
          <a:solidFill>
            <a:srgbClr val="FFFF00"/>
          </a:solidFill>
          <a:ln w="25400" cap="flat">
            <a:solidFill>
              <a:srgbClr val="4F81BD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ctr">
            <a:noAutofit/>
          </a:bodyPr>
          <a:lstStyle/>
          <a:p>
            <a:pPr defTabSz="685800" hangingPunct="0"/>
            <a:endParaRPr lang="en-US" sz="1350">
              <a:solidFill>
                <a:srgbClr val="000000"/>
              </a:solidFill>
              <a:sym typeface="Trebuchet M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9291" y="4907628"/>
            <a:ext cx="1657936" cy="76944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defTabSz="685800" hangingPunct="0"/>
            <a:r>
              <a:rPr lang="en-US" sz="4500">
                <a:solidFill>
                  <a:srgbClr val="000000"/>
                </a:solidFill>
                <a:sym typeface="Trebuchet MS"/>
              </a:rPr>
              <a:t>😱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933274" y="4325103"/>
            <a:ext cx="776055" cy="769441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defTabSz="685800" hangingPunct="0"/>
            <a:r>
              <a:rPr lang="en-US" sz="4500">
                <a:solidFill>
                  <a:srgbClr val="000000"/>
                </a:solidFill>
                <a:sym typeface="Trebuchet MS"/>
              </a:rPr>
              <a:t>15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535562" y="4325103"/>
            <a:ext cx="776055" cy="769441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defTabSz="685800" hangingPunct="0"/>
            <a:r>
              <a:rPr lang="en-US" sz="4500">
                <a:solidFill>
                  <a:srgbClr val="000000"/>
                </a:solidFill>
                <a:sym typeface="Trebuchet MS"/>
              </a:rPr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3542289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187 0.00087 L -0.00587 1.06176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37" y="-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463922" y="3165183"/>
            <a:ext cx="9101009" cy="446276"/>
          </a:xfrm>
          <a:prstGeom prst="rect">
            <a:avLst/>
          </a:prstGeom>
          <a:solidFill>
            <a:srgbClr val="FF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defTabSz="685800" hangingPunct="0"/>
            <a:r>
              <a:rPr lang="en-US" sz="2400">
                <a:solidFill>
                  <a:schemeClr val="bg1"/>
                </a:solidFill>
                <a:latin typeface="Chalkboard"/>
                <a:cs typeface="Chalkboard"/>
              </a:rPr>
              <a:t>Segunda idea</a:t>
            </a:r>
            <a:endParaRPr lang="en-US" sz="2400">
              <a:solidFill>
                <a:schemeClr val="bg1"/>
              </a:solidFill>
              <a:latin typeface="Chalkboard"/>
              <a:cs typeface="Chalkboard"/>
              <a:sym typeface="Trebuchet M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Swap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64130" y="1295741"/>
            <a:ext cx="917156" cy="53860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algn="ctr" defTabSz="685800" hangingPunct="0"/>
            <a:r>
              <a:rPr lang="en-US" sz="3000" dirty="0">
                <a:solidFill>
                  <a:schemeClr val="bg1"/>
                </a:solidFill>
                <a:latin typeface="Avenir"/>
                <a:cs typeface="Avenir"/>
              </a:rPr>
              <a:t>x</a:t>
            </a:r>
            <a:endParaRPr lang="en-US" sz="3000" dirty="0">
              <a:solidFill>
                <a:schemeClr val="bg1"/>
              </a:solidFill>
              <a:latin typeface="Avenir"/>
              <a:cs typeface="Avenir"/>
              <a:sym typeface="Trebuchet M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852059" y="1295741"/>
            <a:ext cx="917156" cy="53860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algn="ctr" defTabSz="685800" hangingPunct="0"/>
            <a:r>
              <a:rPr lang="en-US" sz="3000">
                <a:solidFill>
                  <a:schemeClr val="bg1"/>
                </a:solidFill>
                <a:latin typeface="Avenir"/>
                <a:cs typeface="Avenir"/>
              </a:rPr>
              <a:t>y</a:t>
            </a:r>
            <a:endParaRPr lang="en-US" sz="3000">
              <a:solidFill>
                <a:schemeClr val="bg1"/>
              </a:solidFill>
              <a:latin typeface="Avenir"/>
              <a:cs typeface="Avenir"/>
              <a:sym typeface="Trebuchet M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353778" y="1862367"/>
            <a:ext cx="1137860" cy="889654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4F81BD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ctr">
            <a:noAutofit/>
          </a:bodyPr>
          <a:lstStyle/>
          <a:p>
            <a:pPr algn="ctr" defTabSz="685800" hangingPunct="0"/>
            <a:r>
              <a:rPr lang="en-US" sz="4500">
                <a:solidFill>
                  <a:srgbClr val="000000"/>
                </a:solidFill>
                <a:sym typeface="Trebuchet MS"/>
              </a:rPr>
              <a:t>34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99198" y="1653072"/>
            <a:ext cx="3809724" cy="1046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defTabSz="685800" hangingPunct="0"/>
            <a:r>
              <a:rPr lang="en-US" sz="2100">
                <a:solidFill>
                  <a:schemeClr val="bg1"/>
                </a:solidFill>
                <a:latin typeface="Avenir"/>
                <a:cs typeface="Avenir"/>
                <a:sym typeface="Trebuchet MS"/>
              </a:rPr>
              <a:t>Suponga que tenemos dos variables (x,y) con los siguientes valores</a:t>
            </a:r>
          </a:p>
        </p:txBody>
      </p:sp>
      <p:sp>
        <p:nvSpPr>
          <p:cNvPr id="7" name="Rectangle 6"/>
          <p:cNvSpPr/>
          <p:nvPr/>
        </p:nvSpPr>
        <p:spPr>
          <a:xfrm>
            <a:off x="7741707" y="1862367"/>
            <a:ext cx="1137860" cy="889654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4F81BD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ctr">
            <a:noAutofit/>
          </a:bodyPr>
          <a:lstStyle/>
          <a:p>
            <a:pPr algn="ctr" defTabSz="685800" hangingPunct="0"/>
            <a:r>
              <a:rPr lang="en-US" sz="4500">
                <a:solidFill>
                  <a:srgbClr val="000000"/>
                </a:solidFill>
                <a:sym typeface="Trebuchet MS"/>
              </a:rPr>
              <a:t>15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464130" y="3668109"/>
            <a:ext cx="917156" cy="53860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algn="ctr" defTabSz="685800" hangingPunct="0"/>
            <a:r>
              <a:rPr lang="en-US" sz="3000">
                <a:solidFill>
                  <a:schemeClr val="bg1"/>
                </a:solidFill>
                <a:latin typeface="Avenir"/>
                <a:cs typeface="Avenir"/>
              </a:rPr>
              <a:t>x</a:t>
            </a:r>
            <a:endParaRPr lang="en-US" sz="3000">
              <a:solidFill>
                <a:schemeClr val="bg1"/>
              </a:solidFill>
              <a:latin typeface="Avenir"/>
              <a:cs typeface="Avenir"/>
              <a:sym typeface="Trebuchet M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852059" y="3668109"/>
            <a:ext cx="917156" cy="53860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algn="ctr" defTabSz="685800" hangingPunct="0"/>
            <a:r>
              <a:rPr lang="en-US" sz="3000">
                <a:solidFill>
                  <a:schemeClr val="bg1"/>
                </a:solidFill>
                <a:latin typeface="Avenir"/>
                <a:cs typeface="Avenir"/>
              </a:rPr>
              <a:t>y</a:t>
            </a:r>
            <a:endParaRPr lang="en-US" sz="3000">
              <a:solidFill>
                <a:schemeClr val="bg1"/>
              </a:solidFill>
              <a:latin typeface="Avenir"/>
              <a:cs typeface="Avenir"/>
              <a:sym typeface="Trebuchet M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353778" y="4234735"/>
            <a:ext cx="1137860" cy="889654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4F81BD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ctr">
            <a:noAutofit/>
          </a:bodyPr>
          <a:lstStyle/>
          <a:p>
            <a:pPr algn="ctr" defTabSz="685800" hangingPunct="0"/>
            <a:endParaRPr lang="en-US" sz="4500">
              <a:solidFill>
                <a:srgbClr val="000000"/>
              </a:solidFill>
              <a:sym typeface="Trebuchet M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741707" y="4234735"/>
            <a:ext cx="1137860" cy="889654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4F81BD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ctr">
            <a:noAutofit/>
          </a:bodyPr>
          <a:lstStyle/>
          <a:p>
            <a:pPr algn="ctr" defTabSz="685800" hangingPunct="0"/>
            <a:endParaRPr lang="en-US" sz="4500">
              <a:solidFill>
                <a:srgbClr val="000000"/>
              </a:solidFill>
              <a:sym typeface="Trebuchet M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569747" y="3634854"/>
            <a:ext cx="3033670" cy="266226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defTabSz="685800" hangingPunct="0"/>
            <a:r>
              <a:rPr lang="en-US" sz="2400" dirty="0">
                <a:solidFill>
                  <a:srgbClr val="FF6600"/>
                </a:solidFill>
                <a:latin typeface="Menlo Regular"/>
                <a:cs typeface="Menlo Regular"/>
              </a:rPr>
              <a:t>int</a:t>
            </a:r>
            <a:r>
              <a:rPr lang="en-US" sz="2400" dirty="0">
                <a:latin typeface="Menlo Regular"/>
                <a:cs typeface="Menlo Regular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Menlo Regular"/>
                <a:cs typeface="Menlo Regular"/>
              </a:rPr>
              <a:t>x=34;</a:t>
            </a:r>
          </a:p>
          <a:p>
            <a:pPr defTabSz="685800" hangingPunct="0"/>
            <a:r>
              <a:rPr lang="en-US" sz="2400" dirty="0">
                <a:solidFill>
                  <a:srgbClr val="FF6600"/>
                </a:solidFill>
                <a:latin typeface="Menlo Regular"/>
                <a:cs typeface="Menlo Regular"/>
                <a:sym typeface="Trebuchet MS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Menlo Regular"/>
                <a:cs typeface="Menlo Regular"/>
                <a:sym typeface="Trebuchet MS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Menlo Regular"/>
                <a:cs typeface="Menlo Regular"/>
                <a:sym typeface="Trebuchet MS"/>
              </a:rPr>
              <a:t>y=15;</a:t>
            </a:r>
          </a:p>
          <a:p>
            <a:pPr defTabSz="685800" hangingPunct="0"/>
            <a:r>
              <a:rPr lang="en-US" sz="2400" dirty="0">
                <a:solidFill>
                  <a:srgbClr val="FF6600"/>
                </a:solidFill>
                <a:latin typeface="Menlo Regular"/>
                <a:cs typeface="Menlo Regular"/>
              </a:rPr>
              <a:t>int</a:t>
            </a:r>
            <a:r>
              <a:rPr lang="en-US" sz="2400" dirty="0">
                <a:latin typeface="Menlo Regular"/>
                <a:cs typeface="Menlo Regular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Menlo Regular"/>
                <a:cs typeface="Menlo Regular"/>
              </a:rPr>
              <a:t>swp</a:t>
            </a:r>
            <a:r>
              <a:rPr lang="en-US" sz="2400" dirty="0">
                <a:solidFill>
                  <a:schemeClr val="bg1"/>
                </a:solidFill>
                <a:latin typeface="Menlo Regular"/>
                <a:cs typeface="Menlo Regular"/>
              </a:rPr>
              <a:t>;</a:t>
            </a:r>
            <a:endParaRPr lang="en-US" sz="2400" dirty="0">
              <a:solidFill>
                <a:schemeClr val="bg1"/>
              </a:solidFill>
              <a:latin typeface="Menlo Regular"/>
              <a:cs typeface="Menlo Regular"/>
              <a:sym typeface="Trebuchet MS"/>
            </a:endParaRPr>
          </a:p>
          <a:p>
            <a:pPr defTabSz="685800" hangingPunct="0"/>
            <a:endParaRPr lang="en-US" sz="2400" dirty="0">
              <a:solidFill>
                <a:schemeClr val="bg1"/>
              </a:solidFill>
              <a:latin typeface="Menlo Regular"/>
              <a:cs typeface="Menlo Regular"/>
              <a:sym typeface="Trebuchet MS"/>
            </a:endParaRPr>
          </a:p>
          <a:p>
            <a:pPr defTabSz="685800" hangingPunct="0"/>
            <a:r>
              <a:rPr lang="en-US" sz="2400" dirty="0" err="1">
                <a:solidFill>
                  <a:schemeClr val="bg1"/>
                </a:solidFill>
                <a:latin typeface="Menlo Regular"/>
                <a:cs typeface="Menlo Regular"/>
                <a:sym typeface="Trebuchet MS"/>
              </a:rPr>
              <a:t>swp</a:t>
            </a:r>
            <a:r>
              <a:rPr lang="en-US" sz="2400" dirty="0">
                <a:solidFill>
                  <a:schemeClr val="bg1"/>
                </a:solidFill>
                <a:latin typeface="Menlo Regular"/>
                <a:cs typeface="Menlo Regular"/>
                <a:sym typeface="Trebuchet MS"/>
              </a:rPr>
              <a:t> = x;</a:t>
            </a:r>
          </a:p>
          <a:p>
            <a:pPr defTabSz="685800" hangingPunct="0"/>
            <a:r>
              <a:rPr lang="en-US" sz="2400" dirty="0">
                <a:solidFill>
                  <a:schemeClr val="bg1"/>
                </a:solidFill>
                <a:latin typeface="Menlo Regular"/>
                <a:cs typeface="Menlo Regular"/>
                <a:sym typeface="Trebuchet MS"/>
              </a:rPr>
              <a:t>x = y;</a:t>
            </a:r>
          </a:p>
          <a:p>
            <a:pPr defTabSz="685800" hangingPunct="0"/>
            <a:r>
              <a:rPr lang="en-US" sz="2400" dirty="0">
                <a:solidFill>
                  <a:schemeClr val="bg1"/>
                </a:solidFill>
                <a:latin typeface="Menlo Regular"/>
                <a:cs typeface="Menlo Regular"/>
              </a:rPr>
              <a:t>y = </a:t>
            </a:r>
            <a:r>
              <a:rPr lang="en-US" sz="2400" dirty="0" err="1">
                <a:solidFill>
                  <a:schemeClr val="bg1"/>
                </a:solidFill>
                <a:latin typeface="Menlo Regular"/>
                <a:cs typeface="Menlo Regular"/>
              </a:rPr>
              <a:t>swp</a:t>
            </a:r>
            <a:r>
              <a:rPr lang="en-US" sz="2400" dirty="0">
                <a:solidFill>
                  <a:schemeClr val="bg1"/>
                </a:solidFill>
                <a:latin typeface="Menlo Regular"/>
                <a:cs typeface="Menlo Regular"/>
              </a:rPr>
              <a:t>;</a:t>
            </a:r>
            <a:endParaRPr lang="en-US" sz="2400" dirty="0">
              <a:solidFill>
                <a:schemeClr val="bg1"/>
              </a:solidFill>
              <a:latin typeface="Menlo Regular"/>
              <a:cs typeface="Menlo Regular"/>
              <a:sym typeface="Trebuchet M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561192" y="4316650"/>
            <a:ext cx="776055" cy="76944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defTabSz="685800" hangingPunct="0"/>
            <a:r>
              <a:rPr lang="en-US" sz="4500">
                <a:solidFill>
                  <a:srgbClr val="000000"/>
                </a:solidFill>
                <a:sym typeface="Trebuchet MS"/>
              </a:rPr>
              <a:t>34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924800" y="4316650"/>
            <a:ext cx="776055" cy="76944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defTabSz="685800" hangingPunct="0"/>
            <a:r>
              <a:rPr lang="en-US" sz="4500">
                <a:solidFill>
                  <a:srgbClr val="000000"/>
                </a:solidFill>
                <a:sym typeface="Trebuchet MS"/>
              </a:rPr>
              <a:t>15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481560" y="6421382"/>
            <a:ext cx="9101008" cy="0"/>
          </a:xfrm>
          <a:prstGeom prst="line">
            <a:avLst/>
          </a:prstGeom>
          <a:noFill/>
          <a:ln w="25400" cap="flat">
            <a:solidFill>
              <a:srgbClr val="4F81BD"/>
            </a:solidFill>
            <a:prstDash val="solid"/>
            <a:round/>
          </a:ln>
          <a:effectLst>
            <a:outerShdw blurRad="38100" dist="19999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0" name="Right Arrow 19"/>
          <p:cNvSpPr/>
          <p:nvPr/>
        </p:nvSpPr>
        <p:spPr>
          <a:xfrm>
            <a:off x="987707" y="4480854"/>
            <a:ext cx="546766" cy="282259"/>
          </a:xfrm>
          <a:prstGeom prst="rightArrow">
            <a:avLst/>
          </a:prstGeom>
          <a:solidFill>
            <a:srgbClr val="FFFF00"/>
          </a:solidFill>
          <a:ln w="25400" cap="flat">
            <a:solidFill>
              <a:srgbClr val="4F81BD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ctr">
            <a:noAutofit/>
          </a:bodyPr>
          <a:lstStyle/>
          <a:p>
            <a:pPr defTabSz="685800" hangingPunct="0"/>
            <a:endParaRPr lang="en-US" sz="1350">
              <a:solidFill>
                <a:srgbClr val="000000"/>
              </a:solidFill>
              <a:sym typeface="Trebuchet MS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9168700" y="4229100"/>
            <a:ext cx="1137860" cy="889654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4F81BD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ctr">
            <a:noAutofit/>
          </a:bodyPr>
          <a:lstStyle/>
          <a:p>
            <a:pPr algn="ctr" defTabSz="685800" hangingPunct="0"/>
            <a:endParaRPr lang="en-US" sz="4500">
              <a:solidFill>
                <a:srgbClr val="000000"/>
              </a:solidFill>
              <a:sym typeface="Trebuchet MS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291473" y="3668109"/>
            <a:ext cx="917156" cy="53860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algn="ctr" defTabSz="685800" hangingPunct="0"/>
            <a:r>
              <a:rPr lang="en-US" sz="3000">
                <a:solidFill>
                  <a:schemeClr val="bg1"/>
                </a:solidFill>
                <a:latin typeface="Avenir"/>
                <a:cs typeface="Avenir"/>
              </a:rPr>
              <a:t>swp</a:t>
            </a:r>
            <a:endParaRPr lang="en-US" sz="3000">
              <a:solidFill>
                <a:schemeClr val="bg1"/>
              </a:solidFill>
              <a:latin typeface="Avenir"/>
              <a:cs typeface="Avenir"/>
              <a:sym typeface="Trebuchet MS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877064" y="1646784"/>
            <a:ext cx="2142604" cy="1116720"/>
          </a:xfrm>
          <a:prstGeom prst="rect">
            <a:avLst/>
          </a:prstGeom>
          <a:solidFill>
            <a:srgbClr val="FFFF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81000" tIns="72900" rIns="81000" bIns="72900" numCol="1" spcCol="38100" rtlCol="0" anchor="ctr">
            <a:spAutoFit/>
          </a:bodyPr>
          <a:lstStyle/>
          <a:p>
            <a:pPr defTabSz="685800" hangingPunct="0"/>
            <a:r>
              <a:rPr lang="en-US" sz="2100">
                <a:solidFill>
                  <a:srgbClr val="000000"/>
                </a:solidFill>
                <a:latin typeface="Chalkboard"/>
                <a:cs typeface="Chalkboard"/>
                <a:sym typeface="Trebuchet MS"/>
              </a:rPr>
              <a:t>creamos una variable de uso temporal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9718327" y="2734380"/>
            <a:ext cx="264563" cy="952622"/>
          </a:xfrm>
          <a:prstGeom prst="straightConnector1">
            <a:avLst/>
          </a:prstGeom>
          <a:noFill/>
          <a:ln w="57150" cap="flat" cmpd="sng">
            <a:solidFill>
              <a:srgbClr val="FFFF00"/>
            </a:solidFill>
            <a:prstDash val="solid"/>
            <a:round/>
            <a:tailEnd type="arrow"/>
          </a:ln>
          <a:effectLst>
            <a:outerShdw blurRad="38100" dist="19999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208336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463922" y="3165183"/>
            <a:ext cx="9101009" cy="446276"/>
          </a:xfrm>
          <a:prstGeom prst="rect">
            <a:avLst/>
          </a:prstGeom>
          <a:solidFill>
            <a:srgbClr val="FF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defTabSz="685800" hangingPunct="0"/>
            <a:r>
              <a:rPr lang="en-US" sz="2400">
                <a:solidFill>
                  <a:schemeClr val="bg1"/>
                </a:solidFill>
                <a:latin typeface="Chalkboard"/>
                <a:cs typeface="Chalkboard"/>
              </a:rPr>
              <a:t>Segunda idea</a:t>
            </a:r>
            <a:endParaRPr lang="en-US" sz="2400">
              <a:solidFill>
                <a:schemeClr val="bg1"/>
              </a:solidFill>
              <a:latin typeface="Chalkboard"/>
              <a:cs typeface="Chalkboard"/>
              <a:sym typeface="Trebuchet M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Swap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64130" y="1295741"/>
            <a:ext cx="917156" cy="53860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algn="ctr" defTabSz="685800" hangingPunct="0"/>
            <a:r>
              <a:rPr lang="en-US" sz="3000">
                <a:solidFill>
                  <a:schemeClr val="bg1"/>
                </a:solidFill>
                <a:latin typeface="Avenir"/>
                <a:cs typeface="Avenir"/>
              </a:rPr>
              <a:t>x</a:t>
            </a:r>
            <a:endParaRPr lang="en-US" sz="3000">
              <a:solidFill>
                <a:schemeClr val="bg1"/>
              </a:solidFill>
              <a:latin typeface="Avenir"/>
              <a:cs typeface="Avenir"/>
              <a:sym typeface="Trebuchet M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852059" y="1295741"/>
            <a:ext cx="917156" cy="53860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algn="ctr" defTabSz="685800" hangingPunct="0"/>
            <a:r>
              <a:rPr lang="en-US" sz="3000">
                <a:solidFill>
                  <a:schemeClr val="bg1"/>
                </a:solidFill>
                <a:latin typeface="Avenir"/>
                <a:cs typeface="Avenir"/>
              </a:rPr>
              <a:t>y</a:t>
            </a:r>
            <a:endParaRPr lang="en-US" sz="3000">
              <a:solidFill>
                <a:schemeClr val="bg1"/>
              </a:solidFill>
              <a:latin typeface="Avenir"/>
              <a:cs typeface="Avenir"/>
              <a:sym typeface="Trebuchet M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353778" y="1862367"/>
            <a:ext cx="1137860" cy="889654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4F81BD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ctr">
            <a:noAutofit/>
          </a:bodyPr>
          <a:lstStyle/>
          <a:p>
            <a:pPr algn="ctr" defTabSz="685800" hangingPunct="0"/>
            <a:r>
              <a:rPr lang="en-US" sz="4500">
                <a:solidFill>
                  <a:srgbClr val="000000"/>
                </a:solidFill>
                <a:sym typeface="Trebuchet MS"/>
              </a:rPr>
              <a:t>34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99198" y="1653072"/>
            <a:ext cx="3809724" cy="1046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defTabSz="685800" hangingPunct="0"/>
            <a:r>
              <a:rPr lang="en-US" sz="2100" dirty="0" err="1">
                <a:solidFill>
                  <a:schemeClr val="bg1"/>
                </a:solidFill>
                <a:latin typeface="Avenir"/>
                <a:cs typeface="Avenir"/>
                <a:sym typeface="Trebuchet MS"/>
              </a:rPr>
              <a:t>Suponga</a:t>
            </a:r>
            <a:r>
              <a:rPr lang="en-US" sz="2100" dirty="0">
                <a:solidFill>
                  <a:schemeClr val="bg1"/>
                </a:solidFill>
                <a:latin typeface="Avenir"/>
                <a:cs typeface="Avenir"/>
                <a:sym typeface="Trebuchet MS"/>
              </a:rPr>
              <a:t> que </a:t>
            </a:r>
            <a:r>
              <a:rPr lang="en-US" sz="2100" dirty="0" err="1">
                <a:solidFill>
                  <a:schemeClr val="bg1"/>
                </a:solidFill>
                <a:latin typeface="Avenir"/>
                <a:cs typeface="Avenir"/>
                <a:sym typeface="Trebuchet MS"/>
              </a:rPr>
              <a:t>tenemos</a:t>
            </a:r>
            <a:r>
              <a:rPr lang="en-US" sz="2100" dirty="0">
                <a:solidFill>
                  <a:schemeClr val="bg1"/>
                </a:solidFill>
                <a:latin typeface="Avenir"/>
                <a:cs typeface="Avenir"/>
                <a:sym typeface="Trebuchet MS"/>
              </a:rPr>
              <a:t> dos variables (</a:t>
            </a:r>
            <a:r>
              <a:rPr lang="en-US" sz="2100" dirty="0" err="1">
                <a:solidFill>
                  <a:schemeClr val="bg1"/>
                </a:solidFill>
                <a:latin typeface="Avenir"/>
                <a:cs typeface="Avenir"/>
                <a:sym typeface="Trebuchet MS"/>
              </a:rPr>
              <a:t>x,y</a:t>
            </a:r>
            <a:r>
              <a:rPr lang="en-US" sz="2100" dirty="0">
                <a:solidFill>
                  <a:schemeClr val="bg1"/>
                </a:solidFill>
                <a:latin typeface="Avenir"/>
                <a:cs typeface="Avenir"/>
                <a:sym typeface="Trebuchet MS"/>
              </a:rPr>
              <a:t>) con los </a:t>
            </a:r>
            <a:r>
              <a:rPr lang="en-US" sz="2100" dirty="0" err="1">
                <a:solidFill>
                  <a:schemeClr val="bg1"/>
                </a:solidFill>
                <a:latin typeface="Avenir"/>
                <a:cs typeface="Avenir"/>
                <a:sym typeface="Trebuchet MS"/>
              </a:rPr>
              <a:t>siguientes</a:t>
            </a:r>
            <a:r>
              <a:rPr lang="en-US" sz="2100" dirty="0">
                <a:solidFill>
                  <a:schemeClr val="bg1"/>
                </a:solidFill>
                <a:latin typeface="Avenir"/>
                <a:cs typeface="Avenir"/>
                <a:sym typeface="Trebuchet MS"/>
              </a:rPr>
              <a:t> </a:t>
            </a:r>
            <a:r>
              <a:rPr lang="en-US" sz="2100" dirty="0" err="1">
                <a:solidFill>
                  <a:schemeClr val="bg1"/>
                </a:solidFill>
                <a:latin typeface="Avenir"/>
                <a:cs typeface="Avenir"/>
                <a:sym typeface="Trebuchet MS"/>
              </a:rPr>
              <a:t>valores</a:t>
            </a:r>
            <a:endParaRPr lang="en-US" sz="2100" dirty="0">
              <a:solidFill>
                <a:schemeClr val="bg1"/>
              </a:solidFill>
              <a:latin typeface="Avenir"/>
              <a:cs typeface="Avenir"/>
              <a:sym typeface="Trebuchet M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741707" y="1862367"/>
            <a:ext cx="1137860" cy="889654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4F81BD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ctr">
            <a:noAutofit/>
          </a:bodyPr>
          <a:lstStyle/>
          <a:p>
            <a:pPr algn="ctr" defTabSz="685800" hangingPunct="0"/>
            <a:r>
              <a:rPr lang="en-US" sz="4500">
                <a:solidFill>
                  <a:srgbClr val="000000"/>
                </a:solidFill>
                <a:sym typeface="Trebuchet MS"/>
              </a:rPr>
              <a:t>15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464130" y="3668109"/>
            <a:ext cx="917156" cy="53860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algn="ctr" defTabSz="685800" hangingPunct="0"/>
            <a:r>
              <a:rPr lang="en-US" sz="3000">
                <a:solidFill>
                  <a:schemeClr val="bg1"/>
                </a:solidFill>
                <a:latin typeface="Avenir"/>
                <a:cs typeface="Avenir"/>
              </a:rPr>
              <a:t>x</a:t>
            </a:r>
            <a:endParaRPr lang="en-US" sz="3000">
              <a:solidFill>
                <a:schemeClr val="bg1"/>
              </a:solidFill>
              <a:latin typeface="Avenir"/>
              <a:cs typeface="Avenir"/>
              <a:sym typeface="Trebuchet M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852059" y="3668109"/>
            <a:ext cx="917156" cy="53860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algn="ctr" defTabSz="685800" hangingPunct="0"/>
            <a:r>
              <a:rPr lang="en-US" sz="3000">
                <a:solidFill>
                  <a:schemeClr val="bg1"/>
                </a:solidFill>
                <a:latin typeface="Avenir"/>
                <a:cs typeface="Avenir"/>
              </a:rPr>
              <a:t>y</a:t>
            </a:r>
            <a:endParaRPr lang="en-US" sz="3000">
              <a:solidFill>
                <a:schemeClr val="bg1"/>
              </a:solidFill>
              <a:latin typeface="Avenir"/>
              <a:cs typeface="Avenir"/>
              <a:sym typeface="Trebuchet M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353778" y="4234735"/>
            <a:ext cx="1137860" cy="889654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4F81BD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ctr">
            <a:noAutofit/>
          </a:bodyPr>
          <a:lstStyle/>
          <a:p>
            <a:pPr algn="ctr" defTabSz="685800" hangingPunct="0"/>
            <a:endParaRPr lang="en-US" sz="4500">
              <a:solidFill>
                <a:srgbClr val="000000"/>
              </a:solidFill>
              <a:sym typeface="Trebuchet M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741707" y="4234735"/>
            <a:ext cx="1137860" cy="889654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4F81BD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ctr">
            <a:noAutofit/>
          </a:bodyPr>
          <a:lstStyle/>
          <a:p>
            <a:pPr algn="ctr" defTabSz="685800" hangingPunct="0"/>
            <a:endParaRPr lang="en-US" sz="4500">
              <a:solidFill>
                <a:srgbClr val="000000"/>
              </a:solidFill>
              <a:sym typeface="Trebuchet M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569747" y="3634854"/>
            <a:ext cx="3033670" cy="266226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defTabSz="685800" hangingPunct="0"/>
            <a:r>
              <a:rPr lang="en-US" sz="2400" dirty="0">
                <a:solidFill>
                  <a:srgbClr val="FF6600"/>
                </a:solidFill>
                <a:latin typeface="Menlo Regular"/>
                <a:cs typeface="Menlo Regular"/>
              </a:rPr>
              <a:t>int</a:t>
            </a:r>
            <a:r>
              <a:rPr lang="en-US" sz="2400" dirty="0">
                <a:latin typeface="Menlo Regular"/>
                <a:cs typeface="Menlo Regular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Menlo Regular"/>
                <a:cs typeface="Menlo Regular"/>
              </a:rPr>
              <a:t>x=34;</a:t>
            </a:r>
          </a:p>
          <a:p>
            <a:pPr defTabSz="685800" hangingPunct="0"/>
            <a:r>
              <a:rPr lang="en-US" sz="2400" dirty="0">
                <a:solidFill>
                  <a:srgbClr val="FF6600"/>
                </a:solidFill>
                <a:latin typeface="Menlo Regular"/>
                <a:cs typeface="Menlo Regular"/>
                <a:sym typeface="Trebuchet MS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Menlo Regular"/>
                <a:cs typeface="Menlo Regular"/>
                <a:sym typeface="Trebuchet MS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Menlo Regular"/>
                <a:cs typeface="Menlo Regular"/>
                <a:sym typeface="Trebuchet MS"/>
              </a:rPr>
              <a:t>y=15;</a:t>
            </a:r>
          </a:p>
          <a:p>
            <a:pPr defTabSz="685800" hangingPunct="0"/>
            <a:r>
              <a:rPr lang="en-US" sz="2400" dirty="0">
                <a:solidFill>
                  <a:srgbClr val="FF6600"/>
                </a:solidFill>
                <a:latin typeface="Menlo Regular"/>
                <a:cs typeface="Menlo Regular"/>
              </a:rPr>
              <a:t>int</a:t>
            </a:r>
            <a:r>
              <a:rPr lang="en-US" sz="2400" dirty="0">
                <a:latin typeface="Menlo Regular"/>
                <a:cs typeface="Menlo Regular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Menlo Regular"/>
                <a:cs typeface="Menlo Regular"/>
              </a:rPr>
              <a:t>swp</a:t>
            </a:r>
            <a:r>
              <a:rPr lang="en-US" sz="2400" dirty="0">
                <a:solidFill>
                  <a:schemeClr val="bg1"/>
                </a:solidFill>
                <a:latin typeface="Menlo Regular"/>
                <a:cs typeface="Menlo Regular"/>
              </a:rPr>
              <a:t>;</a:t>
            </a:r>
            <a:endParaRPr lang="en-US" sz="2400" dirty="0">
              <a:solidFill>
                <a:schemeClr val="bg1"/>
              </a:solidFill>
              <a:latin typeface="Menlo Regular"/>
              <a:cs typeface="Menlo Regular"/>
              <a:sym typeface="Trebuchet MS"/>
            </a:endParaRPr>
          </a:p>
          <a:p>
            <a:pPr defTabSz="685800" hangingPunct="0"/>
            <a:endParaRPr lang="en-US" sz="2400" dirty="0">
              <a:solidFill>
                <a:schemeClr val="bg1"/>
              </a:solidFill>
              <a:latin typeface="Menlo Regular"/>
              <a:cs typeface="Menlo Regular"/>
              <a:sym typeface="Trebuchet MS"/>
            </a:endParaRPr>
          </a:p>
          <a:p>
            <a:pPr defTabSz="685800" hangingPunct="0"/>
            <a:r>
              <a:rPr lang="en-US" sz="2400" dirty="0" err="1">
                <a:solidFill>
                  <a:schemeClr val="bg1"/>
                </a:solidFill>
                <a:latin typeface="Menlo Regular"/>
                <a:cs typeface="Menlo Regular"/>
                <a:sym typeface="Trebuchet MS"/>
              </a:rPr>
              <a:t>swp</a:t>
            </a:r>
            <a:r>
              <a:rPr lang="en-US" sz="2400" dirty="0">
                <a:solidFill>
                  <a:schemeClr val="bg1"/>
                </a:solidFill>
                <a:latin typeface="Menlo Regular"/>
                <a:cs typeface="Menlo Regular"/>
                <a:sym typeface="Trebuchet MS"/>
              </a:rPr>
              <a:t> = x;</a:t>
            </a:r>
          </a:p>
          <a:p>
            <a:pPr defTabSz="685800" hangingPunct="0"/>
            <a:r>
              <a:rPr lang="en-US" sz="2400" dirty="0">
                <a:solidFill>
                  <a:schemeClr val="bg1"/>
                </a:solidFill>
                <a:latin typeface="Menlo Regular"/>
                <a:cs typeface="Menlo Regular"/>
                <a:sym typeface="Trebuchet MS"/>
              </a:rPr>
              <a:t>x = y;</a:t>
            </a:r>
          </a:p>
          <a:p>
            <a:pPr defTabSz="685800" hangingPunct="0"/>
            <a:r>
              <a:rPr lang="en-US" sz="2400" dirty="0">
                <a:solidFill>
                  <a:schemeClr val="bg1"/>
                </a:solidFill>
                <a:latin typeface="Menlo Regular"/>
                <a:cs typeface="Menlo Regular"/>
              </a:rPr>
              <a:t>y = </a:t>
            </a:r>
            <a:r>
              <a:rPr lang="en-US" sz="2400" dirty="0" err="1">
                <a:solidFill>
                  <a:schemeClr val="bg1"/>
                </a:solidFill>
                <a:latin typeface="Menlo Regular"/>
                <a:cs typeface="Menlo Regular"/>
              </a:rPr>
              <a:t>swp</a:t>
            </a:r>
            <a:r>
              <a:rPr lang="en-US" sz="2400" dirty="0">
                <a:solidFill>
                  <a:schemeClr val="bg1"/>
                </a:solidFill>
                <a:latin typeface="Menlo Regular"/>
                <a:cs typeface="Menlo Regular"/>
              </a:rPr>
              <a:t>;</a:t>
            </a:r>
            <a:endParaRPr lang="en-US" sz="2400" dirty="0">
              <a:solidFill>
                <a:schemeClr val="bg1"/>
              </a:solidFill>
              <a:latin typeface="Menlo Regular"/>
              <a:cs typeface="Menlo Regular"/>
              <a:sym typeface="Trebuchet M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561192" y="4316650"/>
            <a:ext cx="776055" cy="76944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defTabSz="685800" hangingPunct="0"/>
            <a:r>
              <a:rPr lang="en-US" sz="4500">
                <a:solidFill>
                  <a:srgbClr val="000000"/>
                </a:solidFill>
                <a:sym typeface="Trebuchet MS"/>
              </a:rPr>
              <a:t>34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924800" y="4316650"/>
            <a:ext cx="776055" cy="76944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defTabSz="685800" hangingPunct="0"/>
            <a:r>
              <a:rPr lang="en-US" sz="4500">
                <a:solidFill>
                  <a:srgbClr val="000000"/>
                </a:solidFill>
                <a:sym typeface="Trebuchet MS"/>
              </a:rPr>
              <a:t>15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481560" y="6421382"/>
            <a:ext cx="9101008" cy="0"/>
          </a:xfrm>
          <a:prstGeom prst="line">
            <a:avLst/>
          </a:prstGeom>
          <a:noFill/>
          <a:ln w="25400" cap="flat">
            <a:solidFill>
              <a:srgbClr val="4F81BD"/>
            </a:solidFill>
            <a:prstDash val="solid"/>
            <a:round/>
          </a:ln>
          <a:effectLst>
            <a:outerShdw blurRad="38100" dist="19999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0" name="Right Arrow 19"/>
          <p:cNvSpPr/>
          <p:nvPr/>
        </p:nvSpPr>
        <p:spPr>
          <a:xfrm>
            <a:off x="1005345" y="5218292"/>
            <a:ext cx="546766" cy="282259"/>
          </a:xfrm>
          <a:prstGeom prst="rightArrow">
            <a:avLst/>
          </a:prstGeom>
          <a:solidFill>
            <a:srgbClr val="FFFF00"/>
          </a:solidFill>
          <a:ln w="25400" cap="flat">
            <a:solidFill>
              <a:srgbClr val="4F81BD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ctr">
            <a:noAutofit/>
          </a:bodyPr>
          <a:lstStyle/>
          <a:p>
            <a:pPr defTabSz="685800" hangingPunct="0"/>
            <a:endParaRPr lang="en-US" sz="1350">
              <a:solidFill>
                <a:srgbClr val="000000"/>
              </a:solidFill>
              <a:sym typeface="Trebuchet MS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9168700" y="4229100"/>
            <a:ext cx="1137860" cy="889654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4F81BD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ctr">
            <a:noAutofit/>
          </a:bodyPr>
          <a:lstStyle/>
          <a:p>
            <a:pPr algn="ctr" defTabSz="685800" hangingPunct="0"/>
            <a:endParaRPr lang="en-US" sz="4500">
              <a:solidFill>
                <a:srgbClr val="000000"/>
              </a:solidFill>
              <a:sym typeface="Trebuchet MS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291473" y="3668109"/>
            <a:ext cx="917156" cy="53860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algn="ctr" defTabSz="685800" hangingPunct="0"/>
            <a:r>
              <a:rPr lang="en-US" sz="3000">
                <a:solidFill>
                  <a:schemeClr val="bg1"/>
                </a:solidFill>
                <a:latin typeface="Avenir"/>
                <a:cs typeface="Avenir"/>
              </a:rPr>
              <a:t>swp</a:t>
            </a:r>
            <a:endParaRPr lang="en-US" sz="3000">
              <a:solidFill>
                <a:schemeClr val="bg1"/>
              </a:solidFill>
              <a:latin typeface="Avenir"/>
              <a:cs typeface="Avenir"/>
              <a:sym typeface="Trebuchet MS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410700" y="4316650"/>
            <a:ext cx="776055" cy="76944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defTabSz="685800" hangingPunct="0"/>
            <a:r>
              <a:rPr lang="en-US" sz="4500">
                <a:solidFill>
                  <a:srgbClr val="000000"/>
                </a:solidFill>
                <a:sym typeface="Trebuchet MS"/>
              </a:rPr>
              <a:t>34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Entrada de lápiz 7">
                <a:extLst>
                  <a:ext uri="{FF2B5EF4-FFF2-40B4-BE49-F238E27FC236}">
                    <a16:creationId xmlns:a16="http://schemas.microsoft.com/office/drawing/2014/main" id="{13B41E97-C5EA-444E-A475-9251586735E0}"/>
                  </a:ext>
                </a:extLst>
              </p14:cNvPr>
              <p14:cNvContentPartPr/>
              <p14:nvPr/>
            </p14:nvContentPartPr>
            <p14:xfrm>
              <a:off x="7016040" y="5181480"/>
              <a:ext cx="2254320" cy="438480"/>
            </p14:xfrm>
          </p:contentPart>
        </mc:Choice>
        <mc:Fallback xmlns="">
          <p:pic>
            <p:nvPicPr>
              <p:cNvPr id="8" name="Entrada de lápiz 7">
                <a:extLst>
                  <a:ext uri="{FF2B5EF4-FFF2-40B4-BE49-F238E27FC236}">
                    <a16:creationId xmlns:a16="http://schemas.microsoft.com/office/drawing/2014/main" id="{13B41E97-C5EA-444E-A475-9251586735E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06680" y="5172120"/>
                <a:ext cx="2273040" cy="457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59242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463922" y="3165183"/>
            <a:ext cx="9101009" cy="446276"/>
          </a:xfrm>
          <a:prstGeom prst="rect">
            <a:avLst/>
          </a:prstGeom>
          <a:solidFill>
            <a:srgbClr val="FF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defTabSz="685800" hangingPunct="0"/>
            <a:r>
              <a:rPr lang="en-US" sz="2400">
                <a:solidFill>
                  <a:schemeClr val="bg1"/>
                </a:solidFill>
                <a:latin typeface="Chalkboard"/>
                <a:cs typeface="Chalkboard"/>
              </a:rPr>
              <a:t>Segunda idea</a:t>
            </a:r>
            <a:endParaRPr lang="en-US" sz="2400">
              <a:solidFill>
                <a:schemeClr val="bg1"/>
              </a:solidFill>
              <a:latin typeface="Chalkboard"/>
              <a:cs typeface="Chalkboard"/>
              <a:sym typeface="Trebuchet M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Swap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64130" y="1295741"/>
            <a:ext cx="917156" cy="53860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algn="ctr" defTabSz="685800" hangingPunct="0"/>
            <a:r>
              <a:rPr lang="en-US" sz="3000">
                <a:solidFill>
                  <a:schemeClr val="bg1"/>
                </a:solidFill>
                <a:latin typeface="Avenir"/>
                <a:cs typeface="Avenir"/>
              </a:rPr>
              <a:t>x</a:t>
            </a:r>
            <a:endParaRPr lang="en-US" sz="3000">
              <a:solidFill>
                <a:schemeClr val="bg1"/>
              </a:solidFill>
              <a:latin typeface="Avenir"/>
              <a:cs typeface="Avenir"/>
              <a:sym typeface="Trebuchet M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852059" y="1295741"/>
            <a:ext cx="917156" cy="53860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algn="ctr" defTabSz="685800" hangingPunct="0"/>
            <a:r>
              <a:rPr lang="en-US" sz="3000">
                <a:solidFill>
                  <a:schemeClr val="bg1"/>
                </a:solidFill>
                <a:latin typeface="Avenir"/>
                <a:cs typeface="Avenir"/>
              </a:rPr>
              <a:t>y</a:t>
            </a:r>
            <a:endParaRPr lang="en-US" sz="3000">
              <a:solidFill>
                <a:schemeClr val="bg1"/>
              </a:solidFill>
              <a:latin typeface="Avenir"/>
              <a:cs typeface="Avenir"/>
              <a:sym typeface="Trebuchet M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353778" y="1862367"/>
            <a:ext cx="1137860" cy="889654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4F81BD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ctr">
            <a:noAutofit/>
          </a:bodyPr>
          <a:lstStyle/>
          <a:p>
            <a:pPr algn="ctr" defTabSz="685800" hangingPunct="0"/>
            <a:r>
              <a:rPr lang="en-US" sz="4500">
                <a:solidFill>
                  <a:srgbClr val="000000"/>
                </a:solidFill>
                <a:sym typeface="Trebuchet MS"/>
              </a:rPr>
              <a:t>34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99198" y="1653072"/>
            <a:ext cx="3809724" cy="1046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defTabSz="685800" hangingPunct="0"/>
            <a:r>
              <a:rPr lang="en-US" sz="2100" dirty="0" err="1">
                <a:solidFill>
                  <a:schemeClr val="bg1"/>
                </a:solidFill>
                <a:latin typeface="Avenir"/>
                <a:cs typeface="Avenir"/>
                <a:sym typeface="Trebuchet MS"/>
              </a:rPr>
              <a:t>Suponga</a:t>
            </a:r>
            <a:r>
              <a:rPr lang="en-US" sz="2100" dirty="0">
                <a:solidFill>
                  <a:schemeClr val="bg1"/>
                </a:solidFill>
                <a:latin typeface="Avenir"/>
                <a:cs typeface="Avenir"/>
                <a:sym typeface="Trebuchet MS"/>
              </a:rPr>
              <a:t> que </a:t>
            </a:r>
            <a:r>
              <a:rPr lang="en-US" sz="2100" dirty="0" err="1">
                <a:solidFill>
                  <a:schemeClr val="bg1"/>
                </a:solidFill>
                <a:latin typeface="Avenir"/>
                <a:cs typeface="Avenir"/>
                <a:sym typeface="Trebuchet MS"/>
              </a:rPr>
              <a:t>tenemos</a:t>
            </a:r>
            <a:r>
              <a:rPr lang="en-US" sz="2100" dirty="0">
                <a:solidFill>
                  <a:schemeClr val="bg1"/>
                </a:solidFill>
                <a:latin typeface="Avenir"/>
                <a:cs typeface="Avenir"/>
                <a:sym typeface="Trebuchet MS"/>
              </a:rPr>
              <a:t> dos variables (</a:t>
            </a:r>
            <a:r>
              <a:rPr lang="en-US" sz="2100" dirty="0" err="1">
                <a:solidFill>
                  <a:schemeClr val="bg1"/>
                </a:solidFill>
                <a:latin typeface="Avenir"/>
                <a:cs typeface="Avenir"/>
                <a:sym typeface="Trebuchet MS"/>
              </a:rPr>
              <a:t>x,y</a:t>
            </a:r>
            <a:r>
              <a:rPr lang="en-US" sz="2100" dirty="0">
                <a:solidFill>
                  <a:schemeClr val="bg1"/>
                </a:solidFill>
                <a:latin typeface="Avenir"/>
                <a:cs typeface="Avenir"/>
                <a:sym typeface="Trebuchet MS"/>
              </a:rPr>
              <a:t>) con los </a:t>
            </a:r>
            <a:r>
              <a:rPr lang="en-US" sz="2100" dirty="0" err="1">
                <a:solidFill>
                  <a:schemeClr val="bg1"/>
                </a:solidFill>
                <a:latin typeface="Avenir"/>
                <a:cs typeface="Avenir"/>
                <a:sym typeface="Trebuchet MS"/>
              </a:rPr>
              <a:t>siguientes</a:t>
            </a:r>
            <a:r>
              <a:rPr lang="en-US" sz="2100" dirty="0">
                <a:solidFill>
                  <a:schemeClr val="bg1"/>
                </a:solidFill>
                <a:latin typeface="Avenir"/>
                <a:cs typeface="Avenir"/>
                <a:sym typeface="Trebuchet MS"/>
              </a:rPr>
              <a:t> </a:t>
            </a:r>
            <a:r>
              <a:rPr lang="en-US" sz="2100" dirty="0" err="1">
                <a:solidFill>
                  <a:schemeClr val="bg1"/>
                </a:solidFill>
                <a:latin typeface="Avenir"/>
                <a:cs typeface="Avenir"/>
                <a:sym typeface="Trebuchet MS"/>
              </a:rPr>
              <a:t>valores</a:t>
            </a:r>
            <a:endParaRPr lang="en-US" sz="2100" dirty="0">
              <a:solidFill>
                <a:schemeClr val="bg1"/>
              </a:solidFill>
              <a:latin typeface="Avenir"/>
              <a:cs typeface="Avenir"/>
              <a:sym typeface="Trebuchet M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741707" y="1862367"/>
            <a:ext cx="1137860" cy="889654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4F81BD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ctr">
            <a:noAutofit/>
          </a:bodyPr>
          <a:lstStyle/>
          <a:p>
            <a:pPr algn="ctr" defTabSz="685800" hangingPunct="0"/>
            <a:r>
              <a:rPr lang="en-US" sz="4500">
                <a:solidFill>
                  <a:srgbClr val="000000"/>
                </a:solidFill>
                <a:sym typeface="Trebuchet MS"/>
              </a:rPr>
              <a:t>15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464130" y="3668109"/>
            <a:ext cx="917156" cy="53860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algn="ctr" defTabSz="685800" hangingPunct="0"/>
            <a:r>
              <a:rPr lang="en-US" sz="3000">
                <a:solidFill>
                  <a:schemeClr val="bg1"/>
                </a:solidFill>
                <a:latin typeface="Avenir"/>
                <a:cs typeface="Avenir"/>
              </a:rPr>
              <a:t>x</a:t>
            </a:r>
            <a:endParaRPr lang="en-US" sz="3000">
              <a:solidFill>
                <a:schemeClr val="bg1"/>
              </a:solidFill>
              <a:latin typeface="Avenir"/>
              <a:cs typeface="Avenir"/>
              <a:sym typeface="Trebuchet M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852059" y="3668109"/>
            <a:ext cx="917156" cy="53860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algn="ctr" defTabSz="685800" hangingPunct="0"/>
            <a:r>
              <a:rPr lang="en-US" sz="3000">
                <a:solidFill>
                  <a:schemeClr val="bg1"/>
                </a:solidFill>
                <a:latin typeface="Avenir"/>
                <a:cs typeface="Avenir"/>
              </a:rPr>
              <a:t>y</a:t>
            </a:r>
            <a:endParaRPr lang="en-US" sz="3000">
              <a:solidFill>
                <a:schemeClr val="bg1"/>
              </a:solidFill>
              <a:latin typeface="Avenir"/>
              <a:cs typeface="Avenir"/>
              <a:sym typeface="Trebuchet M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353778" y="4234735"/>
            <a:ext cx="1137860" cy="889654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4F81BD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ctr">
            <a:noAutofit/>
          </a:bodyPr>
          <a:lstStyle/>
          <a:p>
            <a:pPr algn="ctr" defTabSz="685800" hangingPunct="0"/>
            <a:endParaRPr lang="en-US" sz="4500">
              <a:solidFill>
                <a:srgbClr val="000000"/>
              </a:solidFill>
              <a:sym typeface="Trebuchet M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741707" y="4234735"/>
            <a:ext cx="1137860" cy="889654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4F81BD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ctr">
            <a:noAutofit/>
          </a:bodyPr>
          <a:lstStyle/>
          <a:p>
            <a:pPr algn="ctr" defTabSz="685800" hangingPunct="0"/>
            <a:endParaRPr lang="en-US" sz="4500">
              <a:solidFill>
                <a:srgbClr val="000000"/>
              </a:solidFill>
              <a:sym typeface="Trebuchet M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569747" y="3634854"/>
            <a:ext cx="3033670" cy="266226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defTabSz="685800" hangingPunct="0"/>
            <a:r>
              <a:rPr lang="en-US" sz="2400" dirty="0">
                <a:solidFill>
                  <a:srgbClr val="FF6600"/>
                </a:solidFill>
                <a:latin typeface="Menlo Regular"/>
                <a:cs typeface="Menlo Regular"/>
              </a:rPr>
              <a:t>int</a:t>
            </a:r>
            <a:r>
              <a:rPr lang="en-US" sz="2400" dirty="0">
                <a:latin typeface="Menlo Regular"/>
                <a:cs typeface="Menlo Regular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Menlo Regular"/>
                <a:cs typeface="Menlo Regular"/>
              </a:rPr>
              <a:t>x=34;</a:t>
            </a:r>
          </a:p>
          <a:p>
            <a:pPr defTabSz="685800" hangingPunct="0"/>
            <a:r>
              <a:rPr lang="en-US" sz="2400" dirty="0">
                <a:solidFill>
                  <a:srgbClr val="FF6600"/>
                </a:solidFill>
                <a:latin typeface="Menlo Regular"/>
                <a:cs typeface="Menlo Regular"/>
                <a:sym typeface="Trebuchet MS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Menlo Regular"/>
                <a:cs typeface="Menlo Regular"/>
                <a:sym typeface="Trebuchet MS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Menlo Regular"/>
                <a:cs typeface="Menlo Regular"/>
                <a:sym typeface="Trebuchet MS"/>
              </a:rPr>
              <a:t>y=15;</a:t>
            </a:r>
          </a:p>
          <a:p>
            <a:pPr defTabSz="685800" hangingPunct="0"/>
            <a:r>
              <a:rPr lang="en-US" sz="2400" dirty="0">
                <a:solidFill>
                  <a:srgbClr val="FF6600"/>
                </a:solidFill>
                <a:latin typeface="Menlo Regular"/>
                <a:cs typeface="Menlo Regular"/>
              </a:rPr>
              <a:t>int</a:t>
            </a:r>
            <a:r>
              <a:rPr lang="en-US" sz="2400" dirty="0">
                <a:latin typeface="Menlo Regular"/>
                <a:cs typeface="Menlo Regular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Menlo Regular"/>
                <a:cs typeface="Menlo Regular"/>
              </a:rPr>
              <a:t>swp</a:t>
            </a:r>
            <a:r>
              <a:rPr lang="en-US" sz="2400" dirty="0">
                <a:solidFill>
                  <a:schemeClr val="bg1"/>
                </a:solidFill>
                <a:latin typeface="Menlo Regular"/>
                <a:cs typeface="Menlo Regular"/>
              </a:rPr>
              <a:t>;</a:t>
            </a:r>
            <a:endParaRPr lang="en-US" sz="2400" dirty="0">
              <a:solidFill>
                <a:schemeClr val="bg1"/>
              </a:solidFill>
              <a:latin typeface="Menlo Regular"/>
              <a:cs typeface="Menlo Regular"/>
              <a:sym typeface="Trebuchet MS"/>
            </a:endParaRPr>
          </a:p>
          <a:p>
            <a:pPr defTabSz="685800" hangingPunct="0"/>
            <a:endParaRPr lang="en-US" sz="2400" dirty="0">
              <a:solidFill>
                <a:schemeClr val="bg1"/>
              </a:solidFill>
              <a:latin typeface="Menlo Regular"/>
              <a:cs typeface="Menlo Regular"/>
              <a:sym typeface="Trebuchet MS"/>
            </a:endParaRPr>
          </a:p>
          <a:p>
            <a:pPr defTabSz="685800" hangingPunct="0"/>
            <a:r>
              <a:rPr lang="en-US" sz="2400" dirty="0" err="1">
                <a:solidFill>
                  <a:schemeClr val="bg1"/>
                </a:solidFill>
                <a:latin typeface="Menlo Regular"/>
                <a:cs typeface="Menlo Regular"/>
                <a:sym typeface="Trebuchet MS"/>
              </a:rPr>
              <a:t>swp</a:t>
            </a:r>
            <a:r>
              <a:rPr lang="en-US" sz="2400" dirty="0">
                <a:solidFill>
                  <a:schemeClr val="bg1"/>
                </a:solidFill>
                <a:latin typeface="Menlo Regular"/>
                <a:cs typeface="Menlo Regular"/>
                <a:sym typeface="Trebuchet MS"/>
              </a:rPr>
              <a:t> = x;</a:t>
            </a:r>
          </a:p>
          <a:p>
            <a:pPr defTabSz="685800" hangingPunct="0"/>
            <a:r>
              <a:rPr lang="en-US" sz="2400" dirty="0">
                <a:solidFill>
                  <a:schemeClr val="bg1"/>
                </a:solidFill>
                <a:latin typeface="Menlo Regular"/>
                <a:cs typeface="Menlo Regular"/>
                <a:sym typeface="Trebuchet MS"/>
              </a:rPr>
              <a:t>x = y;</a:t>
            </a:r>
          </a:p>
          <a:p>
            <a:pPr defTabSz="685800" hangingPunct="0"/>
            <a:r>
              <a:rPr lang="en-US" sz="2400" dirty="0">
                <a:solidFill>
                  <a:schemeClr val="bg1"/>
                </a:solidFill>
                <a:latin typeface="Menlo Regular"/>
                <a:cs typeface="Menlo Regular"/>
              </a:rPr>
              <a:t>y = </a:t>
            </a:r>
            <a:r>
              <a:rPr lang="en-US" sz="2400" dirty="0" err="1">
                <a:solidFill>
                  <a:schemeClr val="bg1"/>
                </a:solidFill>
                <a:latin typeface="Menlo Regular"/>
                <a:cs typeface="Menlo Regular"/>
              </a:rPr>
              <a:t>swp</a:t>
            </a:r>
            <a:r>
              <a:rPr lang="en-US" sz="2400" dirty="0">
                <a:solidFill>
                  <a:schemeClr val="bg1"/>
                </a:solidFill>
                <a:latin typeface="Menlo Regular"/>
                <a:cs typeface="Menlo Regular"/>
              </a:rPr>
              <a:t>;</a:t>
            </a:r>
            <a:endParaRPr lang="en-US" sz="2400" dirty="0">
              <a:solidFill>
                <a:schemeClr val="bg1"/>
              </a:solidFill>
              <a:latin typeface="Menlo Regular"/>
              <a:cs typeface="Menlo Regular"/>
              <a:sym typeface="Trebuchet M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561192" y="4316650"/>
            <a:ext cx="776055" cy="76944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defTabSz="685800" hangingPunct="0"/>
            <a:r>
              <a:rPr lang="en-US" sz="4500">
                <a:solidFill>
                  <a:srgbClr val="000000"/>
                </a:solidFill>
                <a:sym typeface="Trebuchet MS"/>
              </a:rPr>
              <a:t>15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924800" y="4316650"/>
            <a:ext cx="776055" cy="76944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defTabSz="685800" hangingPunct="0"/>
            <a:r>
              <a:rPr lang="en-US" sz="4500">
                <a:solidFill>
                  <a:srgbClr val="000000"/>
                </a:solidFill>
                <a:sym typeface="Trebuchet MS"/>
              </a:rPr>
              <a:t>15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481560" y="6421382"/>
            <a:ext cx="9101008" cy="0"/>
          </a:xfrm>
          <a:prstGeom prst="line">
            <a:avLst/>
          </a:prstGeom>
          <a:noFill/>
          <a:ln w="25400" cap="flat">
            <a:solidFill>
              <a:srgbClr val="4F81BD"/>
            </a:solidFill>
            <a:prstDash val="solid"/>
            <a:round/>
          </a:ln>
          <a:effectLst>
            <a:outerShdw blurRad="38100" dist="19999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2" name="Rectangle 21"/>
          <p:cNvSpPr/>
          <p:nvPr/>
        </p:nvSpPr>
        <p:spPr>
          <a:xfrm>
            <a:off x="9168700" y="4229100"/>
            <a:ext cx="1137860" cy="889654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4F81BD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ctr">
            <a:noAutofit/>
          </a:bodyPr>
          <a:lstStyle/>
          <a:p>
            <a:pPr algn="ctr" defTabSz="685800" hangingPunct="0"/>
            <a:endParaRPr lang="en-US" sz="4500">
              <a:solidFill>
                <a:srgbClr val="000000"/>
              </a:solidFill>
              <a:sym typeface="Trebuchet MS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291473" y="3668109"/>
            <a:ext cx="917156" cy="53860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algn="ctr" defTabSz="685800" hangingPunct="0"/>
            <a:r>
              <a:rPr lang="en-US" sz="3000">
                <a:solidFill>
                  <a:schemeClr val="bg1"/>
                </a:solidFill>
                <a:latin typeface="Avenir"/>
                <a:cs typeface="Avenir"/>
              </a:rPr>
              <a:t>swp</a:t>
            </a:r>
            <a:endParaRPr lang="en-US" sz="3000">
              <a:solidFill>
                <a:schemeClr val="bg1"/>
              </a:solidFill>
              <a:latin typeface="Avenir"/>
              <a:cs typeface="Avenir"/>
              <a:sym typeface="Trebuchet MS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410700" y="4316650"/>
            <a:ext cx="776055" cy="76944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defTabSz="685800" hangingPunct="0"/>
            <a:r>
              <a:rPr lang="en-US" sz="4500">
                <a:solidFill>
                  <a:srgbClr val="000000"/>
                </a:solidFill>
                <a:sym typeface="Trebuchet MS"/>
              </a:rPr>
              <a:t>34</a:t>
            </a:r>
          </a:p>
        </p:txBody>
      </p:sp>
      <p:sp>
        <p:nvSpPr>
          <p:cNvPr id="21" name="Right Arrow 20"/>
          <p:cNvSpPr/>
          <p:nvPr/>
        </p:nvSpPr>
        <p:spPr>
          <a:xfrm>
            <a:off x="1005345" y="5600700"/>
            <a:ext cx="546766" cy="282259"/>
          </a:xfrm>
          <a:prstGeom prst="rightArrow">
            <a:avLst/>
          </a:prstGeom>
          <a:solidFill>
            <a:srgbClr val="FFFF00"/>
          </a:solidFill>
          <a:ln w="25400" cap="flat">
            <a:solidFill>
              <a:srgbClr val="4F81BD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ctr">
            <a:noAutofit/>
          </a:bodyPr>
          <a:lstStyle/>
          <a:p>
            <a:pPr defTabSz="685800" hangingPunct="0"/>
            <a:endParaRPr lang="en-US" sz="1350">
              <a:solidFill>
                <a:srgbClr val="000000"/>
              </a:solidFill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962753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463922" y="3165183"/>
            <a:ext cx="9101009" cy="446276"/>
          </a:xfrm>
          <a:prstGeom prst="rect">
            <a:avLst/>
          </a:prstGeom>
          <a:solidFill>
            <a:srgbClr val="FF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defTabSz="685800" hangingPunct="0"/>
            <a:r>
              <a:rPr lang="en-US" sz="2400">
                <a:solidFill>
                  <a:schemeClr val="bg1"/>
                </a:solidFill>
                <a:latin typeface="Chalkboard"/>
                <a:cs typeface="Chalkboard"/>
              </a:rPr>
              <a:t>Segunda idea</a:t>
            </a:r>
            <a:endParaRPr lang="en-US" sz="2400">
              <a:solidFill>
                <a:schemeClr val="bg1"/>
              </a:solidFill>
              <a:latin typeface="Chalkboard"/>
              <a:cs typeface="Chalkboard"/>
              <a:sym typeface="Trebuchet M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Swap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64130" y="1295741"/>
            <a:ext cx="917156" cy="53860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algn="ctr" defTabSz="685800" hangingPunct="0"/>
            <a:r>
              <a:rPr lang="en-US" sz="3000">
                <a:solidFill>
                  <a:schemeClr val="bg1"/>
                </a:solidFill>
                <a:latin typeface="Avenir"/>
                <a:cs typeface="Avenir"/>
              </a:rPr>
              <a:t>x</a:t>
            </a:r>
            <a:endParaRPr lang="en-US" sz="3000">
              <a:solidFill>
                <a:schemeClr val="bg1"/>
              </a:solidFill>
              <a:latin typeface="Avenir"/>
              <a:cs typeface="Avenir"/>
              <a:sym typeface="Trebuchet M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852059" y="1295741"/>
            <a:ext cx="917156" cy="53860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algn="ctr" defTabSz="685800" hangingPunct="0"/>
            <a:r>
              <a:rPr lang="en-US" sz="3000">
                <a:solidFill>
                  <a:schemeClr val="bg1"/>
                </a:solidFill>
                <a:latin typeface="Avenir"/>
                <a:cs typeface="Avenir"/>
              </a:rPr>
              <a:t>y</a:t>
            </a:r>
            <a:endParaRPr lang="en-US" sz="3000">
              <a:solidFill>
                <a:schemeClr val="bg1"/>
              </a:solidFill>
              <a:latin typeface="Avenir"/>
              <a:cs typeface="Avenir"/>
              <a:sym typeface="Trebuchet M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353778" y="1862367"/>
            <a:ext cx="1137860" cy="889654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4F81BD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ctr">
            <a:noAutofit/>
          </a:bodyPr>
          <a:lstStyle/>
          <a:p>
            <a:pPr algn="ctr" defTabSz="685800" hangingPunct="0"/>
            <a:r>
              <a:rPr lang="en-US" sz="4500">
                <a:solidFill>
                  <a:srgbClr val="000000"/>
                </a:solidFill>
                <a:sym typeface="Trebuchet MS"/>
              </a:rPr>
              <a:t>34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99198" y="1653072"/>
            <a:ext cx="3809724" cy="1046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defTabSz="685800" hangingPunct="0"/>
            <a:r>
              <a:rPr lang="en-US" sz="2100">
                <a:solidFill>
                  <a:schemeClr val="bg1"/>
                </a:solidFill>
                <a:latin typeface="Avenir"/>
                <a:cs typeface="Avenir"/>
                <a:sym typeface="Trebuchet MS"/>
              </a:rPr>
              <a:t>Suponga que tenemos dos variables (x,y) con los siguientes valores</a:t>
            </a:r>
          </a:p>
        </p:txBody>
      </p:sp>
      <p:sp>
        <p:nvSpPr>
          <p:cNvPr id="7" name="Rectangle 6"/>
          <p:cNvSpPr/>
          <p:nvPr/>
        </p:nvSpPr>
        <p:spPr>
          <a:xfrm>
            <a:off x="7741707" y="1862367"/>
            <a:ext cx="1137860" cy="889654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4F81BD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ctr">
            <a:noAutofit/>
          </a:bodyPr>
          <a:lstStyle/>
          <a:p>
            <a:pPr algn="ctr" defTabSz="685800" hangingPunct="0"/>
            <a:r>
              <a:rPr lang="en-US" sz="4500">
                <a:solidFill>
                  <a:srgbClr val="000000"/>
                </a:solidFill>
                <a:sym typeface="Trebuchet MS"/>
              </a:rPr>
              <a:t>15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464130" y="3668109"/>
            <a:ext cx="917156" cy="53860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algn="ctr" defTabSz="685800" hangingPunct="0"/>
            <a:r>
              <a:rPr lang="en-US" sz="3000">
                <a:solidFill>
                  <a:schemeClr val="bg1"/>
                </a:solidFill>
                <a:latin typeface="Avenir"/>
                <a:cs typeface="Avenir"/>
              </a:rPr>
              <a:t>x</a:t>
            </a:r>
            <a:endParaRPr lang="en-US" sz="3000">
              <a:solidFill>
                <a:schemeClr val="bg1"/>
              </a:solidFill>
              <a:latin typeface="Avenir"/>
              <a:cs typeface="Avenir"/>
              <a:sym typeface="Trebuchet M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852059" y="3668109"/>
            <a:ext cx="917156" cy="53860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algn="ctr" defTabSz="685800" hangingPunct="0"/>
            <a:r>
              <a:rPr lang="en-US" sz="3000">
                <a:solidFill>
                  <a:schemeClr val="bg1"/>
                </a:solidFill>
                <a:latin typeface="Avenir"/>
                <a:cs typeface="Avenir"/>
              </a:rPr>
              <a:t>y</a:t>
            </a:r>
            <a:endParaRPr lang="en-US" sz="3000">
              <a:solidFill>
                <a:schemeClr val="bg1"/>
              </a:solidFill>
              <a:latin typeface="Avenir"/>
              <a:cs typeface="Avenir"/>
              <a:sym typeface="Trebuchet M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353778" y="4234735"/>
            <a:ext cx="1137860" cy="889654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4F81BD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ctr">
            <a:noAutofit/>
          </a:bodyPr>
          <a:lstStyle/>
          <a:p>
            <a:pPr algn="ctr" defTabSz="685800" hangingPunct="0"/>
            <a:endParaRPr lang="en-US" sz="4500">
              <a:solidFill>
                <a:srgbClr val="000000"/>
              </a:solidFill>
              <a:sym typeface="Trebuchet M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741707" y="4234735"/>
            <a:ext cx="1137860" cy="889654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4F81BD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ctr">
            <a:noAutofit/>
          </a:bodyPr>
          <a:lstStyle/>
          <a:p>
            <a:pPr algn="ctr" defTabSz="685800" hangingPunct="0"/>
            <a:endParaRPr lang="en-US" sz="4500">
              <a:solidFill>
                <a:srgbClr val="000000"/>
              </a:solidFill>
              <a:sym typeface="Trebuchet M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569747" y="3634854"/>
            <a:ext cx="3033670" cy="266226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defTabSz="685800" hangingPunct="0"/>
            <a:r>
              <a:rPr lang="en-US" sz="2400" dirty="0">
                <a:solidFill>
                  <a:srgbClr val="FF6600"/>
                </a:solidFill>
                <a:latin typeface="Menlo Regular"/>
                <a:cs typeface="Menlo Regular"/>
              </a:rPr>
              <a:t>int</a:t>
            </a:r>
            <a:r>
              <a:rPr lang="en-US" sz="2400" dirty="0">
                <a:latin typeface="Menlo Regular"/>
                <a:cs typeface="Menlo Regular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Menlo Regular"/>
                <a:cs typeface="Menlo Regular"/>
              </a:rPr>
              <a:t>x=34;</a:t>
            </a:r>
          </a:p>
          <a:p>
            <a:pPr defTabSz="685800" hangingPunct="0"/>
            <a:r>
              <a:rPr lang="en-US" sz="2400" dirty="0">
                <a:solidFill>
                  <a:srgbClr val="FF6600"/>
                </a:solidFill>
                <a:latin typeface="Menlo Regular"/>
                <a:cs typeface="Menlo Regular"/>
                <a:sym typeface="Trebuchet MS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Menlo Regular"/>
                <a:cs typeface="Menlo Regular"/>
                <a:sym typeface="Trebuchet MS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Menlo Regular"/>
                <a:cs typeface="Menlo Regular"/>
                <a:sym typeface="Trebuchet MS"/>
              </a:rPr>
              <a:t>y=15;</a:t>
            </a:r>
          </a:p>
          <a:p>
            <a:pPr defTabSz="685800" hangingPunct="0"/>
            <a:r>
              <a:rPr lang="en-US" sz="2400" dirty="0">
                <a:solidFill>
                  <a:srgbClr val="FF6600"/>
                </a:solidFill>
                <a:latin typeface="Menlo Regular"/>
                <a:cs typeface="Menlo Regular"/>
              </a:rPr>
              <a:t>int</a:t>
            </a:r>
            <a:r>
              <a:rPr lang="en-US" sz="2400" dirty="0">
                <a:latin typeface="Menlo Regular"/>
                <a:cs typeface="Menlo Regular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Menlo Regular"/>
                <a:cs typeface="Menlo Regular"/>
              </a:rPr>
              <a:t>swp</a:t>
            </a:r>
            <a:r>
              <a:rPr lang="en-US" sz="2400" dirty="0">
                <a:solidFill>
                  <a:schemeClr val="bg1"/>
                </a:solidFill>
                <a:latin typeface="Menlo Regular"/>
                <a:cs typeface="Menlo Regular"/>
              </a:rPr>
              <a:t>;</a:t>
            </a:r>
            <a:endParaRPr lang="en-US" sz="2400" dirty="0">
              <a:solidFill>
                <a:schemeClr val="bg1"/>
              </a:solidFill>
              <a:latin typeface="Menlo Regular"/>
              <a:cs typeface="Menlo Regular"/>
              <a:sym typeface="Trebuchet MS"/>
            </a:endParaRPr>
          </a:p>
          <a:p>
            <a:pPr defTabSz="685800" hangingPunct="0"/>
            <a:endParaRPr lang="en-US" sz="2400" dirty="0">
              <a:solidFill>
                <a:schemeClr val="bg1"/>
              </a:solidFill>
              <a:latin typeface="Menlo Regular"/>
              <a:cs typeface="Menlo Regular"/>
              <a:sym typeface="Trebuchet MS"/>
            </a:endParaRPr>
          </a:p>
          <a:p>
            <a:pPr defTabSz="685800" hangingPunct="0"/>
            <a:r>
              <a:rPr lang="en-US" sz="2400" dirty="0" err="1">
                <a:solidFill>
                  <a:schemeClr val="bg1"/>
                </a:solidFill>
                <a:latin typeface="Menlo Regular"/>
                <a:cs typeface="Menlo Regular"/>
                <a:sym typeface="Trebuchet MS"/>
              </a:rPr>
              <a:t>swp</a:t>
            </a:r>
            <a:r>
              <a:rPr lang="en-US" sz="2400" dirty="0">
                <a:solidFill>
                  <a:schemeClr val="bg1"/>
                </a:solidFill>
                <a:latin typeface="Menlo Regular"/>
                <a:cs typeface="Menlo Regular"/>
                <a:sym typeface="Trebuchet MS"/>
              </a:rPr>
              <a:t> = x;</a:t>
            </a:r>
          </a:p>
          <a:p>
            <a:pPr defTabSz="685800" hangingPunct="0"/>
            <a:r>
              <a:rPr lang="en-US" sz="2400" dirty="0">
                <a:solidFill>
                  <a:schemeClr val="bg1"/>
                </a:solidFill>
                <a:latin typeface="Menlo Regular"/>
                <a:cs typeface="Menlo Regular"/>
                <a:sym typeface="Trebuchet MS"/>
              </a:rPr>
              <a:t>x = y;</a:t>
            </a:r>
          </a:p>
          <a:p>
            <a:pPr defTabSz="685800" hangingPunct="0"/>
            <a:r>
              <a:rPr lang="en-US" sz="2400" dirty="0">
                <a:solidFill>
                  <a:schemeClr val="bg1"/>
                </a:solidFill>
                <a:latin typeface="Menlo Regular"/>
                <a:cs typeface="Menlo Regular"/>
              </a:rPr>
              <a:t>y = </a:t>
            </a:r>
            <a:r>
              <a:rPr lang="en-US" sz="2400" dirty="0" err="1">
                <a:solidFill>
                  <a:schemeClr val="bg1"/>
                </a:solidFill>
                <a:latin typeface="Menlo Regular"/>
                <a:cs typeface="Menlo Regular"/>
              </a:rPr>
              <a:t>swp</a:t>
            </a:r>
            <a:r>
              <a:rPr lang="en-US" sz="2400" dirty="0">
                <a:solidFill>
                  <a:schemeClr val="bg1"/>
                </a:solidFill>
                <a:latin typeface="Menlo Regular"/>
                <a:cs typeface="Menlo Regular"/>
              </a:rPr>
              <a:t>;</a:t>
            </a:r>
            <a:endParaRPr lang="en-US" sz="2400" dirty="0">
              <a:solidFill>
                <a:schemeClr val="bg1"/>
              </a:solidFill>
              <a:latin typeface="Menlo Regular"/>
              <a:cs typeface="Menlo Regular"/>
              <a:sym typeface="Trebuchet M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561192" y="4316650"/>
            <a:ext cx="776055" cy="76944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defTabSz="685800" hangingPunct="0"/>
            <a:r>
              <a:rPr lang="en-US" sz="4500">
                <a:solidFill>
                  <a:srgbClr val="000000"/>
                </a:solidFill>
                <a:sym typeface="Trebuchet MS"/>
              </a:rPr>
              <a:t>15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924800" y="4316650"/>
            <a:ext cx="776055" cy="76944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defTabSz="685800" hangingPunct="0"/>
            <a:r>
              <a:rPr lang="en-US" sz="4500">
                <a:solidFill>
                  <a:srgbClr val="000000"/>
                </a:solidFill>
                <a:sym typeface="Trebuchet MS"/>
              </a:rPr>
              <a:t>34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481560" y="6421382"/>
            <a:ext cx="9101008" cy="0"/>
          </a:xfrm>
          <a:prstGeom prst="line">
            <a:avLst/>
          </a:prstGeom>
          <a:noFill/>
          <a:ln w="25400" cap="flat">
            <a:solidFill>
              <a:srgbClr val="4F81BD"/>
            </a:solidFill>
            <a:prstDash val="solid"/>
            <a:round/>
          </a:ln>
          <a:effectLst>
            <a:outerShdw blurRad="38100" dist="19999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2" name="Rectangle 21"/>
          <p:cNvSpPr/>
          <p:nvPr/>
        </p:nvSpPr>
        <p:spPr>
          <a:xfrm>
            <a:off x="9168700" y="4229100"/>
            <a:ext cx="1137860" cy="889654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4F81BD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ctr">
            <a:noAutofit/>
          </a:bodyPr>
          <a:lstStyle/>
          <a:p>
            <a:pPr algn="ctr" defTabSz="685800" hangingPunct="0"/>
            <a:endParaRPr lang="en-US" sz="4500">
              <a:solidFill>
                <a:srgbClr val="000000"/>
              </a:solidFill>
              <a:sym typeface="Trebuchet MS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291473" y="3668109"/>
            <a:ext cx="917156" cy="53860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algn="ctr" defTabSz="685800" hangingPunct="0"/>
            <a:r>
              <a:rPr lang="en-US" sz="3000">
                <a:solidFill>
                  <a:schemeClr val="bg1"/>
                </a:solidFill>
                <a:latin typeface="Avenir"/>
                <a:cs typeface="Avenir"/>
              </a:rPr>
              <a:t>swp</a:t>
            </a:r>
            <a:endParaRPr lang="en-US" sz="3000">
              <a:solidFill>
                <a:schemeClr val="bg1"/>
              </a:solidFill>
              <a:latin typeface="Avenir"/>
              <a:cs typeface="Avenir"/>
              <a:sym typeface="Trebuchet MS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410700" y="4316650"/>
            <a:ext cx="776055" cy="76944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defTabSz="685800" hangingPunct="0"/>
            <a:r>
              <a:rPr lang="en-US" sz="4500">
                <a:solidFill>
                  <a:srgbClr val="000000"/>
                </a:solidFill>
                <a:sym typeface="Trebuchet MS"/>
              </a:rPr>
              <a:t>34</a:t>
            </a:r>
          </a:p>
        </p:txBody>
      </p:sp>
      <p:sp>
        <p:nvSpPr>
          <p:cNvPr id="23" name="Right Arrow 22"/>
          <p:cNvSpPr/>
          <p:nvPr/>
        </p:nvSpPr>
        <p:spPr>
          <a:xfrm>
            <a:off x="1005345" y="5943600"/>
            <a:ext cx="546766" cy="282259"/>
          </a:xfrm>
          <a:prstGeom prst="rightArrow">
            <a:avLst/>
          </a:prstGeom>
          <a:solidFill>
            <a:srgbClr val="FFFF00"/>
          </a:solidFill>
          <a:ln w="25400" cap="flat">
            <a:solidFill>
              <a:srgbClr val="4F81BD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ctr">
            <a:noAutofit/>
          </a:bodyPr>
          <a:lstStyle/>
          <a:p>
            <a:pPr defTabSz="685800" hangingPunct="0"/>
            <a:endParaRPr lang="en-US" sz="1350">
              <a:solidFill>
                <a:srgbClr val="000000"/>
              </a:solidFill>
              <a:sym typeface="Trebuchet M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2202" y="5684500"/>
            <a:ext cx="1111170" cy="8386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defTabSz="685800" hangingPunct="0"/>
            <a:r>
              <a:rPr lang="en-US" sz="4950">
                <a:solidFill>
                  <a:srgbClr val="000000"/>
                </a:solidFill>
                <a:sym typeface="Trebuchet MS"/>
              </a:rPr>
              <a:t>😎</a:t>
            </a:r>
          </a:p>
        </p:txBody>
      </p:sp>
    </p:spTree>
    <p:extLst>
      <p:ext uri="{BB962C8B-B14F-4D97-AF65-F5344CB8AC3E}">
        <p14:creationId xmlns:p14="http://schemas.microsoft.com/office/powerpoint/2010/main" val="659342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 CuadroTexto"/>
          <p:cNvSpPr txBox="1"/>
          <p:nvPr/>
        </p:nvSpPr>
        <p:spPr>
          <a:xfrm>
            <a:off x="1" y="-79178"/>
            <a:ext cx="12191999" cy="16466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algn="ctr" defTabSz="685800" hangingPunct="0"/>
            <a:r>
              <a:rPr lang="es-CL" sz="5700" kern="0" dirty="0">
                <a:solidFill>
                  <a:srgbClr val="FFFFFF"/>
                </a:solidFill>
                <a:latin typeface="Arial"/>
                <a:sym typeface="Trebuchet MS"/>
              </a:rPr>
              <a:t>Búsqueda Binaria</a:t>
            </a:r>
          </a:p>
          <a:p>
            <a:pPr algn="ctr" defTabSz="685800" hangingPunct="0"/>
            <a:r>
              <a:rPr lang="es-CL" sz="4500" kern="0" dirty="0">
                <a:solidFill>
                  <a:srgbClr val="FFFFFF"/>
                </a:solidFill>
                <a:latin typeface="Arial"/>
                <a:sym typeface="Trebuchet MS"/>
              </a:rPr>
              <a:t>(números ordenados)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534400" y="0"/>
            <a:ext cx="3488210" cy="2581275"/>
          </a:xfrm>
          <a:prstGeom prst="rect">
            <a:avLst/>
          </a:prstGeom>
        </p:spPr>
      </p:pic>
      <p:sp>
        <p:nvSpPr>
          <p:cNvPr id="7" name="Rectángulo 6"/>
          <p:cNvSpPr/>
          <p:nvPr/>
        </p:nvSpPr>
        <p:spPr>
          <a:xfrm>
            <a:off x="171450" y="3700077"/>
            <a:ext cx="1352550" cy="276997"/>
          </a:xfrm>
          <a:prstGeom prst="rect">
            <a:avLst/>
          </a:prstGeom>
          <a:solidFill>
            <a:srgbClr val="FFFFFF"/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ctr">
            <a:spAutoFit/>
          </a:bodyPr>
          <a:lstStyle/>
          <a:p>
            <a:pPr algn="ctr" defTabSz="685800" hangingPunct="0"/>
            <a:r>
              <a:rPr lang="es-ES" sz="1350" kern="0" dirty="0">
                <a:solidFill>
                  <a:srgbClr val="000000"/>
                </a:solidFill>
                <a:latin typeface="Trebuchet MS"/>
                <a:sym typeface="Trebuchet MS"/>
              </a:rPr>
              <a:t>5</a:t>
            </a:r>
          </a:p>
        </p:txBody>
      </p:sp>
      <p:sp>
        <p:nvSpPr>
          <p:cNvPr id="8" name="Rectángulo 7"/>
          <p:cNvSpPr/>
          <p:nvPr/>
        </p:nvSpPr>
        <p:spPr>
          <a:xfrm>
            <a:off x="1695450" y="3700077"/>
            <a:ext cx="1352550" cy="276997"/>
          </a:xfrm>
          <a:prstGeom prst="rect">
            <a:avLst/>
          </a:prstGeom>
          <a:solidFill>
            <a:srgbClr val="FFFFFF"/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ctr">
            <a:spAutoFit/>
          </a:bodyPr>
          <a:lstStyle/>
          <a:p>
            <a:pPr algn="ctr" defTabSz="685800" hangingPunct="0"/>
            <a:r>
              <a:rPr lang="es-ES" sz="1350" kern="0" dirty="0">
                <a:solidFill>
                  <a:srgbClr val="000000"/>
                </a:solidFill>
                <a:latin typeface="Trebuchet MS"/>
                <a:sym typeface="Trebuchet MS"/>
              </a:rPr>
              <a:t>45</a:t>
            </a:r>
          </a:p>
        </p:txBody>
      </p:sp>
      <p:sp>
        <p:nvSpPr>
          <p:cNvPr id="9" name="Rectángulo 8"/>
          <p:cNvSpPr/>
          <p:nvPr/>
        </p:nvSpPr>
        <p:spPr>
          <a:xfrm>
            <a:off x="3181350" y="3700077"/>
            <a:ext cx="1352550" cy="276997"/>
          </a:xfrm>
          <a:prstGeom prst="rect">
            <a:avLst/>
          </a:prstGeom>
          <a:solidFill>
            <a:srgbClr val="FFFFFF"/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ctr">
            <a:spAutoFit/>
          </a:bodyPr>
          <a:lstStyle/>
          <a:p>
            <a:pPr algn="ctr" defTabSz="685800" hangingPunct="0"/>
            <a:r>
              <a:rPr lang="es-ES" sz="1350" kern="0" dirty="0">
                <a:solidFill>
                  <a:srgbClr val="000000"/>
                </a:solidFill>
                <a:latin typeface="Trebuchet MS"/>
                <a:sym typeface="Trebuchet MS"/>
              </a:rPr>
              <a:t>68</a:t>
            </a:r>
          </a:p>
        </p:txBody>
      </p:sp>
      <p:sp>
        <p:nvSpPr>
          <p:cNvPr id="10" name="Rectángulo 9"/>
          <p:cNvSpPr/>
          <p:nvPr/>
        </p:nvSpPr>
        <p:spPr>
          <a:xfrm>
            <a:off x="4705350" y="3700077"/>
            <a:ext cx="1352550" cy="276997"/>
          </a:xfrm>
          <a:prstGeom prst="rect">
            <a:avLst/>
          </a:prstGeom>
          <a:solidFill>
            <a:srgbClr val="FFFFFF"/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ctr">
            <a:spAutoFit/>
          </a:bodyPr>
          <a:lstStyle/>
          <a:p>
            <a:pPr algn="ctr" defTabSz="685800" hangingPunct="0"/>
            <a:r>
              <a:rPr lang="es-ES" sz="1350" kern="0" dirty="0">
                <a:solidFill>
                  <a:srgbClr val="000000"/>
                </a:solidFill>
                <a:latin typeface="Trebuchet MS"/>
                <a:sym typeface="Trebuchet MS"/>
              </a:rPr>
              <a:t>96</a:t>
            </a:r>
          </a:p>
        </p:txBody>
      </p:sp>
      <p:sp>
        <p:nvSpPr>
          <p:cNvPr id="11" name="Rectángulo 10"/>
          <p:cNvSpPr/>
          <p:nvPr/>
        </p:nvSpPr>
        <p:spPr>
          <a:xfrm>
            <a:off x="6210300" y="3700077"/>
            <a:ext cx="1352550" cy="276997"/>
          </a:xfrm>
          <a:prstGeom prst="rect">
            <a:avLst/>
          </a:prstGeom>
          <a:solidFill>
            <a:srgbClr val="FFFFFF"/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ctr">
            <a:spAutoFit/>
          </a:bodyPr>
          <a:lstStyle/>
          <a:p>
            <a:pPr algn="ctr" defTabSz="685800" hangingPunct="0"/>
            <a:r>
              <a:rPr lang="es-ES" sz="1350" kern="0" dirty="0">
                <a:solidFill>
                  <a:srgbClr val="000000"/>
                </a:solidFill>
                <a:latin typeface="Trebuchet MS"/>
                <a:sym typeface="Trebuchet MS"/>
              </a:rPr>
              <a:t>174</a:t>
            </a:r>
          </a:p>
        </p:txBody>
      </p:sp>
      <p:sp>
        <p:nvSpPr>
          <p:cNvPr id="12" name="Rectángulo 11"/>
          <p:cNvSpPr/>
          <p:nvPr/>
        </p:nvSpPr>
        <p:spPr>
          <a:xfrm>
            <a:off x="7734300" y="3700077"/>
            <a:ext cx="1352550" cy="276997"/>
          </a:xfrm>
          <a:prstGeom prst="rect">
            <a:avLst/>
          </a:prstGeom>
          <a:solidFill>
            <a:srgbClr val="FFFFFF"/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ctr">
            <a:spAutoFit/>
          </a:bodyPr>
          <a:lstStyle/>
          <a:p>
            <a:pPr algn="ctr" defTabSz="685800" hangingPunct="0"/>
            <a:r>
              <a:rPr lang="es-ES" sz="1350" kern="0" dirty="0">
                <a:solidFill>
                  <a:srgbClr val="000000"/>
                </a:solidFill>
                <a:latin typeface="Trebuchet MS"/>
                <a:sym typeface="Trebuchet MS"/>
              </a:rPr>
              <a:t>398</a:t>
            </a:r>
          </a:p>
        </p:txBody>
      </p:sp>
      <p:sp>
        <p:nvSpPr>
          <p:cNvPr id="13" name="Rectángulo 12"/>
          <p:cNvSpPr/>
          <p:nvPr/>
        </p:nvSpPr>
        <p:spPr>
          <a:xfrm>
            <a:off x="9220200" y="3700077"/>
            <a:ext cx="1352550" cy="276997"/>
          </a:xfrm>
          <a:prstGeom prst="rect">
            <a:avLst/>
          </a:prstGeom>
          <a:solidFill>
            <a:srgbClr val="FFFFFF"/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ctr">
            <a:spAutoFit/>
          </a:bodyPr>
          <a:lstStyle/>
          <a:p>
            <a:pPr algn="ctr" defTabSz="685800" hangingPunct="0"/>
            <a:r>
              <a:rPr lang="es-ES" sz="1350" kern="0" dirty="0">
                <a:solidFill>
                  <a:srgbClr val="000000"/>
                </a:solidFill>
                <a:latin typeface="Trebuchet MS"/>
                <a:sym typeface="Trebuchet MS"/>
              </a:rPr>
              <a:t>437</a:t>
            </a:r>
          </a:p>
        </p:txBody>
      </p:sp>
      <p:sp>
        <p:nvSpPr>
          <p:cNvPr id="14" name="Rectángulo 13"/>
          <p:cNvSpPr/>
          <p:nvPr/>
        </p:nvSpPr>
        <p:spPr>
          <a:xfrm>
            <a:off x="10744200" y="3700077"/>
            <a:ext cx="1352550" cy="276997"/>
          </a:xfrm>
          <a:prstGeom prst="rect">
            <a:avLst/>
          </a:prstGeom>
          <a:solidFill>
            <a:srgbClr val="FFFFFF"/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ctr">
            <a:spAutoFit/>
          </a:bodyPr>
          <a:lstStyle/>
          <a:p>
            <a:pPr algn="ctr" defTabSz="685800" hangingPunct="0"/>
            <a:r>
              <a:rPr lang="es-ES" sz="1350" kern="0" dirty="0">
                <a:solidFill>
                  <a:srgbClr val="000000"/>
                </a:solidFill>
                <a:latin typeface="Trebuchet MS"/>
                <a:sym typeface="Trebuchet MS"/>
              </a:rPr>
              <a:t>600</a:t>
            </a:r>
          </a:p>
        </p:txBody>
      </p:sp>
    </p:spTree>
    <p:extLst>
      <p:ext uri="{BB962C8B-B14F-4D97-AF65-F5344CB8AC3E}">
        <p14:creationId xmlns:p14="http://schemas.microsoft.com/office/powerpoint/2010/main" val="3400578724"/>
      </p:ext>
    </p:extLst>
  </p:cSld>
  <p:clrMapOvr>
    <a:masterClrMapping/>
  </p:clrMapOvr>
  <p:transition spd="slow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7B55A5FA-2596-4815-84B0-9FF22E146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err="1"/>
              <a:t>Selection</a:t>
            </a:r>
            <a:r>
              <a:rPr lang="es-CL" dirty="0"/>
              <a:t> </a:t>
            </a:r>
            <a:r>
              <a:rPr lang="es-CL" dirty="0" err="1"/>
              <a:t>sort</a:t>
            </a:r>
            <a:endParaRPr lang="es-CL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D1237E0-9E94-4AC0-98F3-7CBA9C01E8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F058589A-EE2C-489A-862A-9678379B4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s-CL" smtClean="0"/>
              <a:t>50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7077046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1665682" y="2457826"/>
            <a:ext cx="1352550" cy="2076450"/>
          </a:xfrm>
          <a:prstGeom prst="rect">
            <a:avLst/>
          </a:prstGeom>
          <a:solidFill>
            <a:srgbClr val="FF6600"/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ctr" anchorCtr="0">
            <a:noAutofit/>
          </a:bodyPr>
          <a:lstStyle/>
          <a:p>
            <a:pPr algn="ctr" defTabSz="685800" hangingPunct="0"/>
            <a:r>
              <a:rPr lang="es-ES" sz="7200">
                <a:solidFill>
                  <a:schemeClr val="bg1"/>
                </a:solidFill>
                <a:latin typeface="Avenir Light"/>
                <a:cs typeface="Avenir Light"/>
                <a:sym typeface="Trebuchet MS"/>
              </a:rPr>
              <a:t>5</a:t>
            </a:r>
          </a:p>
        </p:txBody>
      </p:sp>
      <p:sp>
        <p:nvSpPr>
          <p:cNvPr id="4" name="Rectángulo 3"/>
          <p:cNvSpPr/>
          <p:nvPr/>
        </p:nvSpPr>
        <p:spPr>
          <a:xfrm>
            <a:off x="3189682" y="2457826"/>
            <a:ext cx="1352550" cy="2076450"/>
          </a:xfrm>
          <a:prstGeom prst="rect">
            <a:avLst/>
          </a:prstGeom>
          <a:solidFill>
            <a:srgbClr val="26A3E6"/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ctr" anchorCtr="0">
            <a:noAutofit/>
          </a:bodyPr>
          <a:lstStyle/>
          <a:p>
            <a:pPr algn="ctr" defTabSz="685800" hangingPunct="0"/>
            <a:r>
              <a:rPr lang="es-ES" sz="7200">
                <a:solidFill>
                  <a:schemeClr val="bg1"/>
                </a:solidFill>
                <a:latin typeface="Avenir Light"/>
                <a:cs typeface="Avenir Light"/>
                <a:sym typeface="Trebuchet MS"/>
              </a:rPr>
              <a:t>2</a:t>
            </a:r>
          </a:p>
        </p:txBody>
      </p:sp>
      <p:sp>
        <p:nvSpPr>
          <p:cNvPr id="5" name="Rectángulo 4"/>
          <p:cNvSpPr/>
          <p:nvPr/>
        </p:nvSpPr>
        <p:spPr>
          <a:xfrm>
            <a:off x="4675582" y="2457826"/>
            <a:ext cx="1352550" cy="2076450"/>
          </a:xfrm>
          <a:prstGeom prst="rect">
            <a:avLst/>
          </a:prstGeom>
          <a:solidFill>
            <a:srgbClr val="26A3E6"/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ctr" anchorCtr="0">
            <a:noAutofit/>
          </a:bodyPr>
          <a:lstStyle/>
          <a:p>
            <a:pPr algn="ctr" defTabSz="685800" hangingPunct="0"/>
            <a:r>
              <a:rPr lang="es-ES" sz="7200">
                <a:solidFill>
                  <a:schemeClr val="bg1"/>
                </a:solidFill>
                <a:latin typeface="Avenir Light"/>
                <a:cs typeface="Avenir Light"/>
                <a:sym typeface="Trebuchet MS"/>
              </a:rPr>
              <a:t>4</a:t>
            </a:r>
          </a:p>
        </p:txBody>
      </p:sp>
      <p:sp>
        <p:nvSpPr>
          <p:cNvPr id="6" name="Rectángulo 5"/>
          <p:cNvSpPr/>
          <p:nvPr/>
        </p:nvSpPr>
        <p:spPr>
          <a:xfrm>
            <a:off x="6199582" y="2457826"/>
            <a:ext cx="1352550" cy="2076450"/>
          </a:xfrm>
          <a:prstGeom prst="rect">
            <a:avLst/>
          </a:prstGeom>
          <a:solidFill>
            <a:srgbClr val="26A3E6"/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ctr" anchorCtr="0">
            <a:noAutofit/>
          </a:bodyPr>
          <a:lstStyle/>
          <a:p>
            <a:pPr algn="ctr" defTabSz="685800" hangingPunct="0"/>
            <a:r>
              <a:rPr lang="es-ES" sz="7200">
                <a:solidFill>
                  <a:schemeClr val="bg1"/>
                </a:solidFill>
                <a:latin typeface="Avenir Light"/>
                <a:cs typeface="Avenir Light"/>
                <a:sym typeface="Trebuchet MS"/>
              </a:rPr>
              <a:t>6</a:t>
            </a:r>
          </a:p>
        </p:txBody>
      </p:sp>
      <p:sp>
        <p:nvSpPr>
          <p:cNvPr id="7" name="Rectángulo 6"/>
          <p:cNvSpPr/>
          <p:nvPr/>
        </p:nvSpPr>
        <p:spPr>
          <a:xfrm>
            <a:off x="7704532" y="2457826"/>
            <a:ext cx="1352550" cy="207645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ctr" anchorCtr="0">
            <a:noAutofit/>
          </a:bodyPr>
          <a:lstStyle/>
          <a:p>
            <a:pPr algn="ctr" defTabSz="685800" hangingPunct="0"/>
            <a:r>
              <a:rPr lang="es-ES" sz="7200">
                <a:solidFill>
                  <a:schemeClr val="bg1"/>
                </a:solidFill>
                <a:latin typeface="Avenir Light"/>
                <a:cs typeface="Avenir Light"/>
                <a:sym typeface="Trebuchet MS"/>
              </a:rPr>
              <a:t>1</a:t>
            </a:r>
          </a:p>
        </p:txBody>
      </p:sp>
      <p:sp>
        <p:nvSpPr>
          <p:cNvPr id="8" name="Rectángulo 7"/>
          <p:cNvSpPr/>
          <p:nvPr/>
        </p:nvSpPr>
        <p:spPr>
          <a:xfrm>
            <a:off x="9228532" y="2457826"/>
            <a:ext cx="1352550" cy="2076450"/>
          </a:xfrm>
          <a:prstGeom prst="rect">
            <a:avLst/>
          </a:prstGeom>
          <a:solidFill>
            <a:srgbClr val="26A3E6"/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ctr" anchorCtr="0">
            <a:noAutofit/>
          </a:bodyPr>
          <a:lstStyle/>
          <a:p>
            <a:pPr algn="ctr" defTabSz="685800" hangingPunct="0"/>
            <a:r>
              <a:rPr lang="es-ES" sz="7200">
                <a:solidFill>
                  <a:schemeClr val="bg1"/>
                </a:solidFill>
                <a:latin typeface="Avenir Light"/>
                <a:cs typeface="Avenir Light"/>
                <a:sym typeface="Trebuchet MS"/>
              </a:rPr>
              <a:t>3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defTabSz="685800" hangingPunct="0"/>
            <a:r>
              <a:rPr lang="en-US" sz="5700" kern="0" dirty="0">
                <a:solidFill>
                  <a:srgbClr val="FFFFFF"/>
                </a:solidFill>
                <a:latin typeface="Arial"/>
                <a:ea typeface="+mn-ea"/>
                <a:cs typeface="+mn-cs"/>
              </a:rPr>
              <a:t>Selection Sort</a:t>
            </a:r>
          </a:p>
        </p:txBody>
      </p:sp>
      <p:sp>
        <p:nvSpPr>
          <p:cNvPr id="13" name="CuadroTexto 1"/>
          <p:cNvSpPr txBox="1"/>
          <p:nvPr/>
        </p:nvSpPr>
        <p:spPr>
          <a:xfrm>
            <a:off x="381000" y="6381565"/>
            <a:ext cx="11239500" cy="3231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algn="ctr"/>
            <a:r>
              <a:rPr lang="es-CL" sz="1600" dirty="0">
                <a:hlinkClick r:id="rId3"/>
              </a:rPr>
              <a:t>https://www.toptal.com/developers/sorting-algorithms/selection-sort</a:t>
            </a:r>
            <a:endParaRPr lang="es-ES" sz="1500" dirty="0">
              <a:solidFill>
                <a:srgbClr val="26A3E6"/>
              </a:solidFill>
              <a:latin typeface="Menlo Regular"/>
              <a:cs typeface="Menlo Regular"/>
              <a:sym typeface="Trebuchet M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479768" y="1497675"/>
            <a:ext cx="750205" cy="538609"/>
          </a:xfrm>
          <a:prstGeom prst="rect">
            <a:avLst/>
          </a:prstGeom>
          <a:solidFill>
            <a:srgbClr val="FFFF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8100" tIns="38100" rIns="38100" bIns="38100" numCol="1" spcCol="38100" rtlCol="0" anchor="ctr">
            <a:spAutoFit/>
          </a:bodyPr>
          <a:lstStyle/>
          <a:p>
            <a:pPr defTabSz="685800" hangingPunct="0"/>
            <a:r>
              <a:rPr lang="en-US" sz="3000">
                <a:solidFill>
                  <a:srgbClr val="000000"/>
                </a:solidFill>
                <a:latin typeface="Chalkboard"/>
                <a:cs typeface="Chalkboard"/>
                <a:sym typeface="Trebuchet MS"/>
              </a:rPr>
              <a:t>MIN</a:t>
            </a:r>
          </a:p>
        </p:txBody>
      </p:sp>
      <p:sp>
        <p:nvSpPr>
          <p:cNvPr id="10" name="Arc 9"/>
          <p:cNvSpPr/>
          <p:nvPr/>
        </p:nvSpPr>
        <p:spPr>
          <a:xfrm rot="16200000">
            <a:off x="8068853" y="1811371"/>
            <a:ext cx="859001" cy="859001"/>
          </a:xfrm>
          <a:prstGeom prst="arc">
            <a:avLst/>
          </a:prstGeom>
          <a:noFill/>
          <a:ln w="25400" cap="flat">
            <a:solidFill>
              <a:srgbClr val="054D65"/>
            </a:solidFill>
            <a:prstDash val="solid"/>
            <a:round/>
            <a:headEnd type="arrow"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8579" tIns="34289" rIns="68579" bIns="34289" numCol="1" spcCol="38100" rtlCol="0" anchor="t">
            <a:noAutofit/>
          </a:bodyPr>
          <a:lstStyle/>
          <a:p>
            <a:pPr defTabSz="685800" latinLnBrk="1" hangingPunct="0"/>
            <a:endParaRPr lang="en-US" sz="1350">
              <a:solidFill>
                <a:srgbClr val="000000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1752215" y="2203523"/>
            <a:ext cx="6256227" cy="0"/>
          </a:xfrm>
          <a:prstGeom prst="straightConnector1">
            <a:avLst/>
          </a:prstGeom>
          <a:noFill/>
          <a:ln w="25400" cap="flat">
            <a:solidFill>
              <a:srgbClr val="4F81BD"/>
            </a:solidFill>
            <a:prstDash val="dash"/>
            <a:round/>
            <a:tailEnd type="arrow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0" name="Double Bracket 19"/>
          <p:cNvSpPr/>
          <p:nvPr/>
        </p:nvSpPr>
        <p:spPr>
          <a:xfrm>
            <a:off x="1575818" y="2203523"/>
            <a:ext cx="9107943" cy="2539655"/>
          </a:xfrm>
          <a:prstGeom prst="bracketPair">
            <a:avLst>
              <a:gd name="adj" fmla="val 7108"/>
            </a:avLst>
          </a:prstGeom>
          <a:noFill/>
          <a:ln w="25400" cap="flat">
            <a:solidFill>
              <a:srgbClr val="4F81BD"/>
            </a:solidFill>
            <a:prstDash val="dash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8579" tIns="34289" rIns="68579" bIns="34289" numCol="1" spcCol="38100" rtlCol="0" anchor="t">
            <a:noAutofit/>
          </a:bodyPr>
          <a:lstStyle/>
          <a:p>
            <a:pPr defTabSz="685800" latinLnBrk="1" hangingPunct="0"/>
            <a:endParaRPr lang="en-US" sz="135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6928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1665682" y="2457826"/>
            <a:ext cx="1352550" cy="2076450"/>
          </a:xfrm>
          <a:prstGeom prst="rect">
            <a:avLst/>
          </a:prstGeom>
          <a:solidFill>
            <a:srgbClr val="FF6600"/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ctr" anchorCtr="0">
            <a:noAutofit/>
          </a:bodyPr>
          <a:lstStyle/>
          <a:p>
            <a:pPr algn="ctr" defTabSz="685800" hangingPunct="0"/>
            <a:r>
              <a:rPr lang="es-ES" sz="7200">
                <a:solidFill>
                  <a:schemeClr val="bg1"/>
                </a:solidFill>
                <a:latin typeface="Avenir Light"/>
                <a:cs typeface="Avenir Light"/>
                <a:sym typeface="Trebuchet MS"/>
              </a:rPr>
              <a:t>5</a:t>
            </a:r>
          </a:p>
        </p:txBody>
      </p:sp>
      <p:sp>
        <p:nvSpPr>
          <p:cNvPr id="4" name="Rectángulo 3"/>
          <p:cNvSpPr/>
          <p:nvPr/>
        </p:nvSpPr>
        <p:spPr>
          <a:xfrm>
            <a:off x="3189682" y="2457826"/>
            <a:ext cx="1352550" cy="2076450"/>
          </a:xfrm>
          <a:prstGeom prst="rect">
            <a:avLst/>
          </a:prstGeom>
          <a:solidFill>
            <a:srgbClr val="26A3E6"/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ctr" anchorCtr="0">
            <a:noAutofit/>
          </a:bodyPr>
          <a:lstStyle/>
          <a:p>
            <a:pPr algn="ctr" defTabSz="685800" hangingPunct="0"/>
            <a:r>
              <a:rPr lang="es-ES" sz="7200">
                <a:solidFill>
                  <a:schemeClr val="bg1"/>
                </a:solidFill>
                <a:latin typeface="Avenir Light"/>
                <a:cs typeface="Avenir Light"/>
                <a:sym typeface="Trebuchet MS"/>
              </a:rPr>
              <a:t>2</a:t>
            </a:r>
          </a:p>
        </p:txBody>
      </p:sp>
      <p:sp>
        <p:nvSpPr>
          <p:cNvPr id="5" name="Rectángulo 4"/>
          <p:cNvSpPr/>
          <p:nvPr/>
        </p:nvSpPr>
        <p:spPr>
          <a:xfrm>
            <a:off x="4675582" y="2457826"/>
            <a:ext cx="1352550" cy="2076450"/>
          </a:xfrm>
          <a:prstGeom prst="rect">
            <a:avLst/>
          </a:prstGeom>
          <a:solidFill>
            <a:srgbClr val="26A3E6"/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ctr" anchorCtr="0">
            <a:noAutofit/>
          </a:bodyPr>
          <a:lstStyle/>
          <a:p>
            <a:pPr algn="ctr" defTabSz="685800" hangingPunct="0"/>
            <a:r>
              <a:rPr lang="es-ES" sz="7200">
                <a:solidFill>
                  <a:schemeClr val="bg1"/>
                </a:solidFill>
                <a:latin typeface="Avenir Light"/>
                <a:cs typeface="Avenir Light"/>
                <a:sym typeface="Trebuchet MS"/>
              </a:rPr>
              <a:t>4</a:t>
            </a:r>
          </a:p>
        </p:txBody>
      </p:sp>
      <p:sp>
        <p:nvSpPr>
          <p:cNvPr id="6" name="Rectángulo 5"/>
          <p:cNvSpPr/>
          <p:nvPr/>
        </p:nvSpPr>
        <p:spPr>
          <a:xfrm>
            <a:off x="6199582" y="2457826"/>
            <a:ext cx="1352550" cy="2076450"/>
          </a:xfrm>
          <a:prstGeom prst="rect">
            <a:avLst/>
          </a:prstGeom>
          <a:solidFill>
            <a:srgbClr val="26A3E6"/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ctr" anchorCtr="0">
            <a:noAutofit/>
          </a:bodyPr>
          <a:lstStyle/>
          <a:p>
            <a:pPr algn="ctr" defTabSz="685800" hangingPunct="0"/>
            <a:r>
              <a:rPr lang="es-ES" sz="7200">
                <a:solidFill>
                  <a:schemeClr val="bg1"/>
                </a:solidFill>
                <a:latin typeface="Avenir Light"/>
                <a:cs typeface="Avenir Light"/>
                <a:sym typeface="Trebuchet MS"/>
              </a:rPr>
              <a:t>6</a:t>
            </a:r>
          </a:p>
        </p:txBody>
      </p:sp>
      <p:sp>
        <p:nvSpPr>
          <p:cNvPr id="7" name="Rectángulo 6"/>
          <p:cNvSpPr/>
          <p:nvPr/>
        </p:nvSpPr>
        <p:spPr>
          <a:xfrm>
            <a:off x="7704532" y="2457826"/>
            <a:ext cx="1352550" cy="2076450"/>
          </a:xfrm>
          <a:prstGeom prst="rect">
            <a:avLst/>
          </a:prstGeom>
          <a:solidFill>
            <a:srgbClr val="80B226"/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ctr" anchorCtr="0">
            <a:noAutofit/>
          </a:bodyPr>
          <a:lstStyle/>
          <a:p>
            <a:pPr algn="ctr" defTabSz="685800" hangingPunct="0"/>
            <a:r>
              <a:rPr lang="es-ES" sz="7200">
                <a:solidFill>
                  <a:schemeClr val="bg1"/>
                </a:solidFill>
                <a:latin typeface="Avenir Light"/>
                <a:cs typeface="Avenir Light"/>
                <a:sym typeface="Trebuchet MS"/>
              </a:rPr>
              <a:t>1</a:t>
            </a:r>
          </a:p>
        </p:txBody>
      </p:sp>
      <p:sp>
        <p:nvSpPr>
          <p:cNvPr id="8" name="Rectángulo 7"/>
          <p:cNvSpPr/>
          <p:nvPr/>
        </p:nvSpPr>
        <p:spPr>
          <a:xfrm>
            <a:off x="9228532" y="2457826"/>
            <a:ext cx="1352550" cy="2076450"/>
          </a:xfrm>
          <a:prstGeom prst="rect">
            <a:avLst/>
          </a:prstGeom>
          <a:solidFill>
            <a:srgbClr val="26A3E6"/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ctr" anchorCtr="0">
            <a:noAutofit/>
          </a:bodyPr>
          <a:lstStyle/>
          <a:p>
            <a:pPr algn="ctr" defTabSz="685800" hangingPunct="0"/>
            <a:r>
              <a:rPr lang="es-ES" sz="7200">
                <a:solidFill>
                  <a:schemeClr val="bg1"/>
                </a:solidFill>
                <a:latin typeface="Avenir Light"/>
                <a:cs typeface="Avenir Light"/>
                <a:sym typeface="Trebuchet MS"/>
              </a:rPr>
              <a:t>3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defTabSz="685800" hangingPunct="0"/>
            <a:r>
              <a:rPr lang="en-US" sz="5700" kern="0" dirty="0">
                <a:solidFill>
                  <a:srgbClr val="FFFFFF"/>
                </a:solidFill>
                <a:latin typeface="Arial"/>
                <a:ea typeface="+mn-ea"/>
                <a:cs typeface="+mn-cs"/>
              </a:rPr>
              <a:t>Selection Sort</a:t>
            </a:r>
          </a:p>
        </p:txBody>
      </p:sp>
      <p:sp>
        <p:nvSpPr>
          <p:cNvPr id="13" name="CuadroTexto 1"/>
          <p:cNvSpPr txBox="1"/>
          <p:nvPr/>
        </p:nvSpPr>
        <p:spPr>
          <a:xfrm>
            <a:off x="381000" y="6381565"/>
            <a:ext cx="11239500" cy="3231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algn="ctr"/>
            <a:r>
              <a:rPr lang="es-CL" sz="1600" dirty="0">
                <a:hlinkClick r:id="rId3"/>
              </a:rPr>
              <a:t>https://www.toptal.com/developers/sorting-algorithms/selection-sort</a:t>
            </a:r>
            <a:endParaRPr lang="es-ES" sz="1500" dirty="0">
              <a:solidFill>
                <a:srgbClr val="26A3E6"/>
              </a:solidFill>
              <a:latin typeface="Menlo Regular"/>
              <a:cs typeface="Menlo Regular"/>
              <a:sym typeface="Trebuchet M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543978" y="1213333"/>
            <a:ext cx="997645" cy="53860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8100" tIns="38100" rIns="38100" bIns="38100" numCol="1" spcCol="38100" rtlCol="0" anchor="ctr">
            <a:spAutoFit/>
          </a:bodyPr>
          <a:lstStyle/>
          <a:p>
            <a:pPr defTabSz="685800" hangingPunct="0"/>
            <a:r>
              <a:rPr lang="en-US" sz="3000">
                <a:solidFill>
                  <a:srgbClr val="000000"/>
                </a:solidFill>
                <a:latin typeface="Chalkboard"/>
                <a:cs typeface="Chalkboard"/>
                <a:sym typeface="Trebuchet MS"/>
              </a:rPr>
              <a:t>SWAP</a:t>
            </a:r>
          </a:p>
        </p:txBody>
      </p:sp>
      <p:sp>
        <p:nvSpPr>
          <p:cNvPr id="14" name="Double Bracket 13"/>
          <p:cNvSpPr/>
          <p:nvPr/>
        </p:nvSpPr>
        <p:spPr>
          <a:xfrm>
            <a:off x="1575818" y="2203523"/>
            <a:ext cx="9107943" cy="2539655"/>
          </a:xfrm>
          <a:prstGeom prst="bracketPair">
            <a:avLst>
              <a:gd name="adj" fmla="val 7108"/>
            </a:avLst>
          </a:prstGeom>
          <a:noFill/>
          <a:ln w="25400" cap="flat">
            <a:solidFill>
              <a:srgbClr val="4F81BD"/>
            </a:solidFill>
            <a:prstDash val="dash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8579" tIns="34289" rIns="68579" bIns="34289" numCol="1" spcCol="38100" rtlCol="0" anchor="t">
            <a:noAutofit/>
          </a:bodyPr>
          <a:lstStyle/>
          <a:p>
            <a:pPr defTabSz="685800" latinLnBrk="1" hangingPunct="0"/>
            <a:endParaRPr lang="en-US" sz="135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8973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72037E-6 7.2942E-7 L -0.1323 0.21483 C -0.16003 0.26311 -0.20143 0.28986 -0.24478 0.28986 C -0.29418 0.28986 -0.33363 0.26311 -0.36116 0.21483 L -0.49356 7.2942E-7 " pathEditMode="relative" rAng="0" ptsTypes="FffFF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683" y="1448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66 7.2942E-7 L 0.1324 -0.23689 C 0.15983 -0.29021 0.20084 -0.31921 0.2437 -0.31921 C 0.29252 -0.31921 0.33168 -0.29021 0.35892 -0.23689 L 0.48995 7.2942E-7 " pathEditMode="relative" rAng="0" ptsTypes="FffFF">
                                      <p:cBhvr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409" y="-159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1665682" y="2457826"/>
            <a:ext cx="1352550" cy="2076450"/>
          </a:xfrm>
          <a:prstGeom prst="rect">
            <a:avLst/>
          </a:prstGeom>
          <a:solidFill>
            <a:srgbClr val="80B226"/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ctr" anchorCtr="0">
            <a:noAutofit/>
          </a:bodyPr>
          <a:lstStyle/>
          <a:p>
            <a:pPr algn="ctr" defTabSz="685800" hangingPunct="0"/>
            <a:r>
              <a:rPr lang="es-ES" sz="7200">
                <a:solidFill>
                  <a:schemeClr val="bg1"/>
                </a:solidFill>
                <a:latin typeface="Avenir Light"/>
                <a:cs typeface="Avenir Light"/>
              </a:rPr>
              <a:t>1</a:t>
            </a:r>
            <a:endParaRPr lang="es-ES" sz="7200">
              <a:solidFill>
                <a:schemeClr val="bg1"/>
              </a:solidFill>
              <a:latin typeface="Avenir Light"/>
              <a:cs typeface="Avenir Light"/>
              <a:sym typeface="Trebuchet MS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3189682" y="2457826"/>
            <a:ext cx="1352550" cy="2076450"/>
          </a:xfrm>
          <a:prstGeom prst="rect">
            <a:avLst/>
          </a:prstGeom>
          <a:solidFill>
            <a:srgbClr val="FF6600"/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ctr" anchorCtr="0">
            <a:noAutofit/>
          </a:bodyPr>
          <a:lstStyle/>
          <a:p>
            <a:pPr algn="ctr" defTabSz="685800" hangingPunct="0"/>
            <a:r>
              <a:rPr lang="es-ES" sz="7200">
                <a:solidFill>
                  <a:schemeClr val="bg1"/>
                </a:solidFill>
                <a:latin typeface="Avenir Light"/>
                <a:cs typeface="Avenir Light"/>
                <a:sym typeface="Trebuchet MS"/>
              </a:rPr>
              <a:t>2</a:t>
            </a:r>
          </a:p>
        </p:txBody>
      </p:sp>
      <p:sp>
        <p:nvSpPr>
          <p:cNvPr id="5" name="Rectángulo 4"/>
          <p:cNvSpPr/>
          <p:nvPr/>
        </p:nvSpPr>
        <p:spPr>
          <a:xfrm>
            <a:off x="4675582" y="2457826"/>
            <a:ext cx="1352550" cy="2076450"/>
          </a:xfrm>
          <a:prstGeom prst="rect">
            <a:avLst/>
          </a:prstGeom>
          <a:solidFill>
            <a:srgbClr val="26A3E6"/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ctr" anchorCtr="0">
            <a:noAutofit/>
          </a:bodyPr>
          <a:lstStyle/>
          <a:p>
            <a:pPr algn="ctr" defTabSz="685800" hangingPunct="0"/>
            <a:r>
              <a:rPr lang="es-ES" sz="7200">
                <a:solidFill>
                  <a:schemeClr val="bg1"/>
                </a:solidFill>
                <a:latin typeface="Avenir Light"/>
                <a:cs typeface="Avenir Light"/>
                <a:sym typeface="Trebuchet MS"/>
              </a:rPr>
              <a:t>4</a:t>
            </a:r>
          </a:p>
        </p:txBody>
      </p:sp>
      <p:sp>
        <p:nvSpPr>
          <p:cNvPr id="6" name="Rectángulo 5"/>
          <p:cNvSpPr/>
          <p:nvPr/>
        </p:nvSpPr>
        <p:spPr>
          <a:xfrm>
            <a:off x="6199582" y="2457826"/>
            <a:ext cx="1352550" cy="2076450"/>
          </a:xfrm>
          <a:prstGeom prst="rect">
            <a:avLst/>
          </a:prstGeom>
          <a:solidFill>
            <a:srgbClr val="26A3E6"/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ctr" anchorCtr="0">
            <a:noAutofit/>
          </a:bodyPr>
          <a:lstStyle/>
          <a:p>
            <a:pPr algn="ctr" defTabSz="685800" hangingPunct="0"/>
            <a:r>
              <a:rPr lang="es-ES" sz="7200">
                <a:solidFill>
                  <a:schemeClr val="bg1"/>
                </a:solidFill>
                <a:latin typeface="Avenir Light"/>
                <a:cs typeface="Avenir Light"/>
                <a:sym typeface="Trebuchet MS"/>
              </a:rPr>
              <a:t>6</a:t>
            </a:r>
          </a:p>
        </p:txBody>
      </p:sp>
      <p:sp>
        <p:nvSpPr>
          <p:cNvPr id="7" name="Rectángulo 6"/>
          <p:cNvSpPr/>
          <p:nvPr/>
        </p:nvSpPr>
        <p:spPr>
          <a:xfrm>
            <a:off x="7704532" y="2457826"/>
            <a:ext cx="1352550" cy="207645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ctr" anchorCtr="0">
            <a:noAutofit/>
          </a:bodyPr>
          <a:lstStyle/>
          <a:p>
            <a:pPr algn="ctr" defTabSz="685800" hangingPunct="0"/>
            <a:r>
              <a:rPr lang="es-ES" sz="7200">
                <a:solidFill>
                  <a:schemeClr val="bg1"/>
                </a:solidFill>
                <a:latin typeface="Avenir Light"/>
                <a:cs typeface="Avenir Light"/>
              </a:rPr>
              <a:t>5</a:t>
            </a:r>
            <a:endParaRPr lang="es-ES" sz="7200">
              <a:solidFill>
                <a:schemeClr val="bg1"/>
              </a:solidFill>
              <a:latin typeface="Avenir Light"/>
              <a:cs typeface="Avenir Light"/>
              <a:sym typeface="Trebuchet MS"/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9228532" y="2457826"/>
            <a:ext cx="1352550" cy="2076450"/>
          </a:xfrm>
          <a:prstGeom prst="rect">
            <a:avLst/>
          </a:prstGeom>
          <a:solidFill>
            <a:srgbClr val="26A3E6"/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ctr" anchorCtr="0">
            <a:noAutofit/>
          </a:bodyPr>
          <a:lstStyle/>
          <a:p>
            <a:pPr algn="ctr" defTabSz="685800" hangingPunct="0"/>
            <a:r>
              <a:rPr lang="es-ES" sz="7200">
                <a:solidFill>
                  <a:schemeClr val="bg1"/>
                </a:solidFill>
                <a:latin typeface="Avenir Light"/>
                <a:cs typeface="Avenir Light"/>
                <a:sym typeface="Trebuchet MS"/>
              </a:rPr>
              <a:t>3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defTabSz="685800" hangingPunct="0"/>
            <a:r>
              <a:rPr lang="en-US" sz="5700" kern="0" dirty="0">
                <a:solidFill>
                  <a:srgbClr val="FFFFFF"/>
                </a:solidFill>
                <a:latin typeface="Arial"/>
                <a:ea typeface="+mn-ea"/>
                <a:cs typeface="+mn-cs"/>
              </a:rPr>
              <a:t>Selection Sort</a:t>
            </a:r>
          </a:p>
        </p:txBody>
      </p:sp>
      <p:sp>
        <p:nvSpPr>
          <p:cNvPr id="13" name="CuadroTexto 1"/>
          <p:cNvSpPr txBox="1"/>
          <p:nvPr/>
        </p:nvSpPr>
        <p:spPr>
          <a:xfrm>
            <a:off x="381000" y="6381565"/>
            <a:ext cx="11239500" cy="3231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algn="ctr"/>
            <a:r>
              <a:rPr lang="es-CL" sz="1600" dirty="0">
                <a:hlinkClick r:id="rId3"/>
              </a:rPr>
              <a:t>https://www.toptal.com/developers/sorting-algorithms/selection-sort</a:t>
            </a:r>
            <a:endParaRPr lang="es-ES" sz="1500" dirty="0">
              <a:solidFill>
                <a:srgbClr val="26A3E6"/>
              </a:solidFill>
              <a:latin typeface="Menlo Regular"/>
              <a:cs typeface="Menlo Regular"/>
              <a:sym typeface="Trebuchet MS"/>
            </a:endParaRPr>
          </a:p>
        </p:txBody>
      </p:sp>
      <p:sp>
        <p:nvSpPr>
          <p:cNvPr id="16" name="Double Bracket 15"/>
          <p:cNvSpPr/>
          <p:nvPr/>
        </p:nvSpPr>
        <p:spPr>
          <a:xfrm>
            <a:off x="3100532" y="2203523"/>
            <a:ext cx="7583228" cy="2539655"/>
          </a:xfrm>
          <a:prstGeom prst="bracketPair">
            <a:avLst>
              <a:gd name="adj" fmla="val 7108"/>
            </a:avLst>
          </a:prstGeom>
          <a:noFill/>
          <a:ln w="25400" cap="flat">
            <a:solidFill>
              <a:srgbClr val="4F81BD"/>
            </a:solidFill>
            <a:prstDash val="dash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8579" tIns="34289" rIns="68579" bIns="34289" numCol="1" spcCol="38100" rtlCol="0" anchor="t">
            <a:noAutofit/>
          </a:bodyPr>
          <a:lstStyle/>
          <a:p>
            <a:pPr defTabSz="685800" latinLnBrk="1" hangingPunct="0"/>
            <a:endParaRPr lang="en-US" sz="1350">
              <a:solidFill>
                <a:srgbClr val="000000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3350285" y="2203523"/>
            <a:ext cx="6436935" cy="0"/>
          </a:xfrm>
          <a:prstGeom prst="straightConnector1">
            <a:avLst/>
          </a:prstGeom>
          <a:noFill/>
          <a:ln w="25400" cap="flat">
            <a:solidFill>
              <a:srgbClr val="4F81BD"/>
            </a:solidFill>
            <a:prstDash val="dash"/>
            <a:round/>
            <a:tailEnd type="arrow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291732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1665682" y="2457826"/>
            <a:ext cx="1352550" cy="2076450"/>
          </a:xfrm>
          <a:prstGeom prst="rect">
            <a:avLst/>
          </a:prstGeom>
          <a:solidFill>
            <a:srgbClr val="80B226"/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ctr" anchorCtr="0">
            <a:noAutofit/>
          </a:bodyPr>
          <a:lstStyle/>
          <a:p>
            <a:pPr algn="ctr" defTabSz="685800" hangingPunct="0"/>
            <a:r>
              <a:rPr lang="es-ES" sz="7200">
                <a:solidFill>
                  <a:schemeClr val="bg1"/>
                </a:solidFill>
                <a:latin typeface="Avenir Light"/>
                <a:cs typeface="Avenir Light"/>
              </a:rPr>
              <a:t>1</a:t>
            </a:r>
            <a:endParaRPr lang="es-ES" sz="7200">
              <a:solidFill>
                <a:schemeClr val="bg1"/>
              </a:solidFill>
              <a:latin typeface="Avenir Light"/>
              <a:cs typeface="Avenir Light"/>
              <a:sym typeface="Trebuchet MS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3189682" y="2457826"/>
            <a:ext cx="1352550" cy="2076450"/>
          </a:xfrm>
          <a:prstGeom prst="rect">
            <a:avLst/>
          </a:prstGeom>
          <a:solidFill>
            <a:srgbClr val="80B226"/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ctr" anchorCtr="0">
            <a:noAutofit/>
          </a:bodyPr>
          <a:lstStyle/>
          <a:p>
            <a:pPr algn="ctr" defTabSz="685800" hangingPunct="0"/>
            <a:r>
              <a:rPr lang="es-ES" sz="7200">
                <a:solidFill>
                  <a:schemeClr val="bg1"/>
                </a:solidFill>
                <a:latin typeface="Avenir Light"/>
                <a:cs typeface="Avenir Light"/>
                <a:sym typeface="Trebuchet MS"/>
              </a:rPr>
              <a:t>2</a:t>
            </a:r>
          </a:p>
        </p:txBody>
      </p:sp>
      <p:sp>
        <p:nvSpPr>
          <p:cNvPr id="5" name="Rectángulo 4"/>
          <p:cNvSpPr/>
          <p:nvPr/>
        </p:nvSpPr>
        <p:spPr>
          <a:xfrm>
            <a:off x="4675582" y="2457826"/>
            <a:ext cx="1352550" cy="2076450"/>
          </a:xfrm>
          <a:prstGeom prst="rect">
            <a:avLst/>
          </a:prstGeom>
          <a:solidFill>
            <a:srgbClr val="FF6600"/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ctr" anchorCtr="0">
            <a:noAutofit/>
          </a:bodyPr>
          <a:lstStyle/>
          <a:p>
            <a:pPr algn="ctr" defTabSz="685800" hangingPunct="0"/>
            <a:r>
              <a:rPr lang="es-ES" sz="7200">
                <a:solidFill>
                  <a:schemeClr val="bg1"/>
                </a:solidFill>
                <a:latin typeface="Avenir Light"/>
                <a:cs typeface="Avenir Light"/>
                <a:sym typeface="Trebuchet MS"/>
              </a:rPr>
              <a:t>4</a:t>
            </a:r>
          </a:p>
        </p:txBody>
      </p:sp>
      <p:sp>
        <p:nvSpPr>
          <p:cNvPr id="6" name="Rectángulo 5"/>
          <p:cNvSpPr/>
          <p:nvPr/>
        </p:nvSpPr>
        <p:spPr>
          <a:xfrm>
            <a:off x="6199582" y="2457826"/>
            <a:ext cx="1352550" cy="2076450"/>
          </a:xfrm>
          <a:prstGeom prst="rect">
            <a:avLst/>
          </a:prstGeom>
          <a:solidFill>
            <a:srgbClr val="26A3E6"/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ctr" anchorCtr="0">
            <a:noAutofit/>
          </a:bodyPr>
          <a:lstStyle/>
          <a:p>
            <a:pPr algn="ctr" defTabSz="685800" hangingPunct="0"/>
            <a:r>
              <a:rPr lang="es-ES" sz="7200">
                <a:solidFill>
                  <a:schemeClr val="bg1"/>
                </a:solidFill>
                <a:latin typeface="Avenir Light"/>
                <a:cs typeface="Avenir Light"/>
                <a:sym typeface="Trebuchet MS"/>
              </a:rPr>
              <a:t>6</a:t>
            </a:r>
          </a:p>
        </p:txBody>
      </p:sp>
      <p:sp>
        <p:nvSpPr>
          <p:cNvPr id="7" name="Rectángulo 6"/>
          <p:cNvSpPr/>
          <p:nvPr/>
        </p:nvSpPr>
        <p:spPr>
          <a:xfrm>
            <a:off x="7704532" y="2457826"/>
            <a:ext cx="1352550" cy="207645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ctr" anchorCtr="0">
            <a:noAutofit/>
          </a:bodyPr>
          <a:lstStyle/>
          <a:p>
            <a:pPr algn="ctr" defTabSz="685800" hangingPunct="0"/>
            <a:r>
              <a:rPr lang="es-ES" sz="7200">
                <a:solidFill>
                  <a:schemeClr val="bg1"/>
                </a:solidFill>
                <a:latin typeface="Avenir Light"/>
                <a:cs typeface="Avenir Light"/>
              </a:rPr>
              <a:t>5</a:t>
            </a:r>
            <a:endParaRPr lang="es-ES" sz="7200">
              <a:solidFill>
                <a:schemeClr val="bg1"/>
              </a:solidFill>
              <a:latin typeface="Avenir Light"/>
              <a:cs typeface="Avenir Light"/>
              <a:sym typeface="Trebuchet MS"/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9228532" y="2457826"/>
            <a:ext cx="1352550" cy="2076450"/>
          </a:xfrm>
          <a:prstGeom prst="rect">
            <a:avLst/>
          </a:prstGeom>
          <a:solidFill>
            <a:srgbClr val="26A3E6"/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ctr" anchorCtr="0">
            <a:noAutofit/>
          </a:bodyPr>
          <a:lstStyle/>
          <a:p>
            <a:pPr algn="ctr" defTabSz="685800" hangingPunct="0"/>
            <a:r>
              <a:rPr lang="es-ES" sz="7200">
                <a:solidFill>
                  <a:schemeClr val="bg1"/>
                </a:solidFill>
                <a:latin typeface="Avenir Light"/>
                <a:cs typeface="Avenir Light"/>
                <a:sym typeface="Trebuchet MS"/>
              </a:rPr>
              <a:t>3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defTabSz="685800" hangingPunct="0"/>
            <a:r>
              <a:rPr lang="en-US" sz="5700" kern="0" dirty="0">
                <a:solidFill>
                  <a:srgbClr val="FFFFFF"/>
                </a:solidFill>
                <a:latin typeface="Arial"/>
                <a:ea typeface="+mn-ea"/>
                <a:cs typeface="+mn-cs"/>
              </a:rPr>
              <a:t>Selection Sort</a:t>
            </a:r>
          </a:p>
        </p:txBody>
      </p:sp>
      <p:sp>
        <p:nvSpPr>
          <p:cNvPr id="13" name="CuadroTexto 1"/>
          <p:cNvSpPr txBox="1"/>
          <p:nvPr/>
        </p:nvSpPr>
        <p:spPr>
          <a:xfrm>
            <a:off x="381000" y="6381565"/>
            <a:ext cx="11239500" cy="3231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algn="ctr"/>
            <a:r>
              <a:rPr lang="es-CL" sz="1600" dirty="0">
                <a:hlinkClick r:id="rId3"/>
              </a:rPr>
              <a:t>https://www.toptal.com/developers/sorting-algorithms/selection-sort</a:t>
            </a:r>
            <a:endParaRPr lang="es-ES" sz="1500" dirty="0">
              <a:solidFill>
                <a:srgbClr val="26A3E6"/>
              </a:solidFill>
              <a:latin typeface="Menlo Regular"/>
              <a:cs typeface="Menlo Regular"/>
              <a:sym typeface="Trebuchet MS"/>
            </a:endParaRPr>
          </a:p>
        </p:txBody>
      </p:sp>
      <p:sp>
        <p:nvSpPr>
          <p:cNvPr id="16" name="Double Bracket 15"/>
          <p:cNvSpPr/>
          <p:nvPr/>
        </p:nvSpPr>
        <p:spPr>
          <a:xfrm>
            <a:off x="4610100" y="2203523"/>
            <a:ext cx="6073660" cy="2539655"/>
          </a:xfrm>
          <a:prstGeom prst="bracketPair">
            <a:avLst>
              <a:gd name="adj" fmla="val 7108"/>
            </a:avLst>
          </a:prstGeom>
          <a:noFill/>
          <a:ln w="25400" cap="flat">
            <a:solidFill>
              <a:srgbClr val="4F81BD"/>
            </a:solidFill>
            <a:prstDash val="dash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8579" tIns="34289" rIns="68579" bIns="34289" numCol="1" spcCol="38100" rtlCol="0" anchor="t">
            <a:noAutofit/>
          </a:bodyPr>
          <a:lstStyle/>
          <a:p>
            <a:pPr defTabSz="685800" latinLnBrk="1" hangingPunct="0"/>
            <a:endParaRPr lang="en-US" sz="1350">
              <a:solidFill>
                <a:srgbClr val="000000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4775200" y="2203523"/>
            <a:ext cx="5012021" cy="0"/>
          </a:xfrm>
          <a:prstGeom prst="straightConnector1">
            <a:avLst/>
          </a:prstGeom>
          <a:noFill/>
          <a:ln w="25400" cap="flat">
            <a:solidFill>
              <a:srgbClr val="4F81BD"/>
            </a:solidFill>
            <a:prstDash val="dash"/>
            <a:round/>
            <a:tailEnd type="arrow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3824374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1665682" y="2457826"/>
            <a:ext cx="1352550" cy="2076450"/>
          </a:xfrm>
          <a:prstGeom prst="rect">
            <a:avLst/>
          </a:prstGeom>
          <a:solidFill>
            <a:srgbClr val="80B226"/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ctr" anchorCtr="0">
            <a:noAutofit/>
          </a:bodyPr>
          <a:lstStyle/>
          <a:p>
            <a:pPr algn="ctr" defTabSz="685800" hangingPunct="0"/>
            <a:r>
              <a:rPr lang="es-ES" sz="7200">
                <a:solidFill>
                  <a:schemeClr val="bg1"/>
                </a:solidFill>
                <a:latin typeface="Avenir Light"/>
                <a:cs typeface="Avenir Light"/>
              </a:rPr>
              <a:t>1</a:t>
            </a:r>
            <a:endParaRPr lang="es-ES" sz="7200">
              <a:solidFill>
                <a:schemeClr val="bg1"/>
              </a:solidFill>
              <a:latin typeface="Avenir Light"/>
              <a:cs typeface="Avenir Light"/>
              <a:sym typeface="Trebuchet MS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3189682" y="2457826"/>
            <a:ext cx="1352550" cy="2076450"/>
          </a:xfrm>
          <a:prstGeom prst="rect">
            <a:avLst/>
          </a:prstGeom>
          <a:solidFill>
            <a:srgbClr val="80B226"/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ctr" anchorCtr="0">
            <a:noAutofit/>
          </a:bodyPr>
          <a:lstStyle/>
          <a:p>
            <a:pPr algn="ctr" defTabSz="685800" hangingPunct="0"/>
            <a:r>
              <a:rPr lang="es-ES" sz="7200">
                <a:solidFill>
                  <a:schemeClr val="bg1"/>
                </a:solidFill>
                <a:latin typeface="Avenir Light"/>
                <a:cs typeface="Avenir Light"/>
                <a:sym typeface="Trebuchet MS"/>
              </a:rPr>
              <a:t>2</a:t>
            </a:r>
          </a:p>
        </p:txBody>
      </p:sp>
      <p:sp>
        <p:nvSpPr>
          <p:cNvPr id="5" name="Rectángulo 4"/>
          <p:cNvSpPr/>
          <p:nvPr/>
        </p:nvSpPr>
        <p:spPr>
          <a:xfrm>
            <a:off x="4675582" y="2457826"/>
            <a:ext cx="1352550" cy="2076450"/>
          </a:xfrm>
          <a:prstGeom prst="rect">
            <a:avLst/>
          </a:prstGeom>
          <a:solidFill>
            <a:srgbClr val="FF6600"/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ctr" anchorCtr="0">
            <a:noAutofit/>
          </a:bodyPr>
          <a:lstStyle/>
          <a:p>
            <a:pPr algn="ctr" defTabSz="685800" hangingPunct="0"/>
            <a:r>
              <a:rPr lang="es-ES" sz="7200">
                <a:solidFill>
                  <a:schemeClr val="bg1"/>
                </a:solidFill>
                <a:latin typeface="Avenir Light"/>
                <a:cs typeface="Avenir Light"/>
                <a:sym typeface="Trebuchet MS"/>
              </a:rPr>
              <a:t>4</a:t>
            </a:r>
          </a:p>
        </p:txBody>
      </p:sp>
      <p:sp>
        <p:nvSpPr>
          <p:cNvPr id="6" name="Rectángulo 5"/>
          <p:cNvSpPr/>
          <p:nvPr/>
        </p:nvSpPr>
        <p:spPr>
          <a:xfrm>
            <a:off x="6199582" y="2457826"/>
            <a:ext cx="1352550" cy="2076450"/>
          </a:xfrm>
          <a:prstGeom prst="rect">
            <a:avLst/>
          </a:prstGeom>
          <a:solidFill>
            <a:srgbClr val="26A3E6"/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ctr" anchorCtr="0">
            <a:noAutofit/>
          </a:bodyPr>
          <a:lstStyle/>
          <a:p>
            <a:pPr algn="ctr" defTabSz="685800" hangingPunct="0"/>
            <a:r>
              <a:rPr lang="es-ES" sz="7200">
                <a:solidFill>
                  <a:schemeClr val="bg1"/>
                </a:solidFill>
                <a:latin typeface="Avenir Light"/>
                <a:cs typeface="Avenir Light"/>
                <a:sym typeface="Trebuchet MS"/>
              </a:rPr>
              <a:t>6</a:t>
            </a:r>
          </a:p>
        </p:txBody>
      </p:sp>
      <p:sp>
        <p:nvSpPr>
          <p:cNvPr id="7" name="Rectángulo 6"/>
          <p:cNvSpPr/>
          <p:nvPr/>
        </p:nvSpPr>
        <p:spPr>
          <a:xfrm>
            <a:off x="7704532" y="2457826"/>
            <a:ext cx="1352550" cy="207645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ctr" anchorCtr="0">
            <a:noAutofit/>
          </a:bodyPr>
          <a:lstStyle/>
          <a:p>
            <a:pPr algn="ctr" defTabSz="685800" hangingPunct="0"/>
            <a:r>
              <a:rPr lang="es-ES" sz="7200">
                <a:solidFill>
                  <a:schemeClr val="bg1"/>
                </a:solidFill>
                <a:latin typeface="Avenir Light"/>
                <a:cs typeface="Avenir Light"/>
              </a:rPr>
              <a:t>5</a:t>
            </a:r>
            <a:endParaRPr lang="es-ES" sz="7200">
              <a:solidFill>
                <a:schemeClr val="bg1"/>
              </a:solidFill>
              <a:latin typeface="Avenir Light"/>
              <a:cs typeface="Avenir Light"/>
              <a:sym typeface="Trebuchet MS"/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9228532" y="2457826"/>
            <a:ext cx="1352550" cy="207645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ctr" anchorCtr="0">
            <a:noAutofit/>
          </a:bodyPr>
          <a:lstStyle/>
          <a:p>
            <a:pPr algn="ctr" defTabSz="685800" hangingPunct="0"/>
            <a:r>
              <a:rPr lang="es-ES" sz="7200">
                <a:solidFill>
                  <a:schemeClr val="bg1"/>
                </a:solidFill>
                <a:latin typeface="Avenir Light"/>
                <a:cs typeface="Avenir Light"/>
                <a:sym typeface="Trebuchet MS"/>
              </a:rPr>
              <a:t>3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defTabSz="685800" hangingPunct="0"/>
            <a:r>
              <a:rPr lang="en-US" sz="5700" kern="0" dirty="0">
                <a:solidFill>
                  <a:srgbClr val="FFFFFF"/>
                </a:solidFill>
                <a:latin typeface="Arial"/>
                <a:ea typeface="+mn-ea"/>
                <a:cs typeface="+mn-cs"/>
              </a:rPr>
              <a:t>Selection Sort</a:t>
            </a:r>
          </a:p>
        </p:txBody>
      </p:sp>
      <p:sp>
        <p:nvSpPr>
          <p:cNvPr id="13" name="CuadroTexto 1"/>
          <p:cNvSpPr txBox="1"/>
          <p:nvPr/>
        </p:nvSpPr>
        <p:spPr>
          <a:xfrm>
            <a:off x="381000" y="6381565"/>
            <a:ext cx="11239500" cy="3231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algn="ctr"/>
            <a:r>
              <a:rPr lang="es-CL" sz="1600" dirty="0">
                <a:hlinkClick r:id="rId3"/>
              </a:rPr>
              <a:t>https://www.toptal.com/developers/sorting-algorithms/selection-sort</a:t>
            </a:r>
            <a:endParaRPr lang="es-ES" sz="1500" dirty="0">
              <a:solidFill>
                <a:srgbClr val="26A3E6"/>
              </a:solidFill>
              <a:latin typeface="Menlo Regular"/>
              <a:cs typeface="Menlo Regular"/>
              <a:sym typeface="Trebuchet MS"/>
            </a:endParaRPr>
          </a:p>
        </p:txBody>
      </p:sp>
      <p:sp>
        <p:nvSpPr>
          <p:cNvPr id="16" name="Double Bracket 15"/>
          <p:cNvSpPr/>
          <p:nvPr/>
        </p:nvSpPr>
        <p:spPr>
          <a:xfrm>
            <a:off x="4610100" y="2203523"/>
            <a:ext cx="6073660" cy="2539655"/>
          </a:xfrm>
          <a:prstGeom prst="bracketPair">
            <a:avLst>
              <a:gd name="adj" fmla="val 7108"/>
            </a:avLst>
          </a:prstGeom>
          <a:noFill/>
          <a:ln w="25400" cap="flat">
            <a:solidFill>
              <a:srgbClr val="4F81BD"/>
            </a:solidFill>
            <a:prstDash val="dash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8579" tIns="34289" rIns="68579" bIns="34289" numCol="1" spcCol="38100" rtlCol="0" anchor="t">
            <a:noAutofit/>
          </a:bodyPr>
          <a:lstStyle/>
          <a:p>
            <a:pPr defTabSz="685800" latinLnBrk="1" hangingPunct="0"/>
            <a:endParaRPr lang="en-US" sz="1350">
              <a:solidFill>
                <a:srgbClr val="000000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4775200" y="2203523"/>
            <a:ext cx="5012021" cy="0"/>
          </a:xfrm>
          <a:prstGeom prst="straightConnector1">
            <a:avLst/>
          </a:prstGeom>
          <a:noFill/>
          <a:ln w="25400" cap="flat">
            <a:solidFill>
              <a:srgbClr val="4F81BD"/>
            </a:solidFill>
            <a:prstDash val="dash"/>
            <a:round/>
            <a:tailEnd type="arrow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7" name="TextBox 16"/>
          <p:cNvSpPr txBox="1"/>
          <p:nvPr/>
        </p:nvSpPr>
        <p:spPr>
          <a:xfrm>
            <a:off x="10283168" y="1497675"/>
            <a:ext cx="750205" cy="538609"/>
          </a:xfrm>
          <a:prstGeom prst="rect">
            <a:avLst/>
          </a:prstGeom>
          <a:solidFill>
            <a:srgbClr val="FFFF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8100" tIns="38100" rIns="38100" bIns="38100" numCol="1" spcCol="38100" rtlCol="0" anchor="ctr">
            <a:spAutoFit/>
          </a:bodyPr>
          <a:lstStyle/>
          <a:p>
            <a:pPr defTabSz="685800" hangingPunct="0"/>
            <a:r>
              <a:rPr lang="en-US" sz="3000">
                <a:solidFill>
                  <a:srgbClr val="000000"/>
                </a:solidFill>
                <a:latin typeface="Chalkboard"/>
                <a:cs typeface="Chalkboard"/>
                <a:sym typeface="Trebuchet MS"/>
              </a:rPr>
              <a:t>MIN</a:t>
            </a:r>
          </a:p>
        </p:txBody>
      </p:sp>
      <p:sp>
        <p:nvSpPr>
          <p:cNvPr id="18" name="Arc 17"/>
          <p:cNvSpPr/>
          <p:nvPr/>
        </p:nvSpPr>
        <p:spPr>
          <a:xfrm rot="16200000">
            <a:off x="9872253" y="1811371"/>
            <a:ext cx="859001" cy="859001"/>
          </a:xfrm>
          <a:prstGeom prst="arc">
            <a:avLst/>
          </a:prstGeom>
          <a:noFill/>
          <a:ln w="25400" cap="flat">
            <a:solidFill>
              <a:srgbClr val="054D65"/>
            </a:solidFill>
            <a:prstDash val="solid"/>
            <a:round/>
            <a:headEnd type="arrow"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8579" tIns="34289" rIns="68579" bIns="34289" numCol="1" spcCol="38100" rtlCol="0" anchor="t">
            <a:noAutofit/>
          </a:bodyPr>
          <a:lstStyle/>
          <a:p>
            <a:pPr defTabSz="685800" latinLnBrk="1" hangingPunct="0"/>
            <a:endParaRPr lang="en-US" sz="135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4734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1665682" y="2457826"/>
            <a:ext cx="1352550" cy="2076450"/>
          </a:xfrm>
          <a:prstGeom prst="rect">
            <a:avLst/>
          </a:prstGeom>
          <a:solidFill>
            <a:srgbClr val="80B226"/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ctr" anchorCtr="0">
            <a:noAutofit/>
          </a:bodyPr>
          <a:lstStyle/>
          <a:p>
            <a:pPr algn="ctr" defTabSz="685800" hangingPunct="0"/>
            <a:r>
              <a:rPr lang="es-ES" sz="7200" dirty="0">
                <a:solidFill>
                  <a:schemeClr val="bg1"/>
                </a:solidFill>
                <a:latin typeface="Avenir Light"/>
                <a:cs typeface="Avenir Light"/>
              </a:rPr>
              <a:t>1</a:t>
            </a:r>
            <a:endParaRPr lang="es-ES" sz="7200" dirty="0">
              <a:solidFill>
                <a:schemeClr val="bg1"/>
              </a:solidFill>
              <a:latin typeface="Avenir Light"/>
              <a:cs typeface="Avenir Light"/>
              <a:sym typeface="Trebuchet MS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3189682" y="2457826"/>
            <a:ext cx="1352550" cy="2076450"/>
          </a:xfrm>
          <a:prstGeom prst="rect">
            <a:avLst/>
          </a:prstGeom>
          <a:solidFill>
            <a:srgbClr val="80B226"/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ctr" anchorCtr="0">
            <a:noAutofit/>
          </a:bodyPr>
          <a:lstStyle/>
          <a:p>
            <a:pPr algn="ctr" defTabSz="685800" hangingPunct="0"/>
            <a:r>
              <a:rPr lang="es-ES" sz="7200" dirty="0">
                <a:solidFill>
                  <a:schemeClr val="bg1"/>
                </a:solidFill>
                <a:latin typeface="Avenir Light"/>
                <a:cs typeface="Avenir Light"/>
                <a:sym typeface="Trebuchet MS"/>
              </a:rPr>
              <a:t>2</a:t>
            </a:r>
          </a:p>
        </p:txBody>
      </p:sp>
      <p:sp>
        <p:nvSpPr>
          <p:cNvPr id="5" name="Rectángulo 4"/>
          <p:cNvSpPr/>
          <p:nvPr/>
        </p:nvSpPr>
        <p:spPr>
          <a:xfrm>
            <a:off x="4675582" y="2457826"/>
            <a:ext cx="1352550" cy="2076450"/>
          </a:xfrm>
          <a:prstGeom prst="rect">
            <a:avLst/>
          </a:prstGeom>
          <a:solidFill>
            <a:srgbClr val="FF6600"/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ctr" anchorCtr="0">
            <a:noAutofit/>
          </a:bodyPr>
          <a:lstStyle/>
          <a:p>
            <a:pPr algn="ctr" defTabSz="685800" hangingPunct="0"/>
            <a:r>
              <a:rPr lang="es-ES" sz="7200">
                <a:solidFill>
                  <a:schemeClr val="bg1"/>
                </a:solidFill>
                <a:latin typeface="Avenir Light"/>
                <a:cs typeface="Avenir Light"/>
                <a:sym typeface="Trebuchet MS"/>
              </a:rPr>
              <a:t>4</a:t>
            </a:r>
          </a:p>
        </p:txBody>
      </p:sp>
      <p:sp>
        <p:nvSpPr>
          <p:cNvPr id="6" name="Rectángulo 5"/>
          <p:cNvSpPr/>
          <p:nvPr/>
        </p:nvSpPr>
        <p:spPr>
          <a:xfrm>
            <a:off x="6199582" y="2457826"/>
            <a:ext cx="1352550" cy="2076450"/>
          </a:xfrm>
          <a:prstGeom prst="rect">
            <a:avLst/>
          </a:prstGeom>
          <a:solidFill>
            <a:srgbClr val="26A3E6"/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ctr" anchorCtr="0">
            <a:noAutofit/>
          </a:bodyPr>
          <a:lstStyle/>
          <a:p>
            <a:pPr algn="ctr" defTabSz="685800" hangingPunct="0"/>
            <a:r>
              <a:rPr lang="es-ES" sz="7200">
                <a:solidFill>
                  <a:schemeClr val="bg1"/>
                </a:solidFill>
                <a:latin typeface="Avenir Light"/>
                <a:cs typeface="Avenir Light"/>
                <a:sym typeface="Trebuchet MS"/>
              </a:rPr>
              <a:t>6</a:t>
            </a:r>
          </a:p>
        </p:txBody>
      </p:sp>
      <p:sp>
        <p:nvSpPr>
          <p:cNvPr id="7" name="Rectángulo 6"/>
          <p:cNvSpPr/>
          <p:nvPr/>
        </p:nvSpPr>
        <p:spPr>
          <a:xfrm>
            <a:off x="7704532" y="2457826"/>
            <a:ext cx="1352550" cy="207645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ctr" anchorCtr="0">
            <a:noAutofit/>
          </a:bodyPr>
          <a:lstStyle/>
          <a:p>
            <a:pPr algn="ctr" defTabSz="685800" hangingPunct="0"/>
            <a:r>
              <a:rPr lang="es-ES" sz="7200">
                <a:solidFill>
                  <a:schemeClr val="bg1"/>
                </a:solidFill>
                <a:latin typeface="Avenir Light"/>
                <a:cs typeface="Avenir Light"/>
              </a:rPr>
              <a:t>5</a:t>
            </a:r>
            <a:endParaRPr lang="es-ES" sz="7200">
              <a:solidFill>
                <a:schemeClr val="bg1"/>
              </a:solidFill>
              <a:latin typeface="Avenir Light"/>
              <a:cs typeface="Avenir Light"/>
              <a:sym typeface="Trebuchet MS"/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9228532" y="2457826"/>
            <a:ext cx="1352550" cy="2076450"/>
          </a:xfrm>
          <a:prstGeom prst="rect">
            <a:avLst/>
          </a:prstGeom>
          <a:solidFill>
            <a:srgbClr val="80B226"/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ctr" anchorCtr="0">
            <a:noAutofit/>
          </a:bodyPr>
          <a:lstStyle/>
          <a:p>
            <a:pPr algn="ctr" defTabSz="685800" hangingPunct="0"/>
            <a:r>
              <a:rPr lang="es-ES" sz="7200">
                <a:solidFill>
                  <a:schemeClr val="bg1"/>
                </a:solidFill>
                <a:latin typeface="Avenir Light"/>
                <a:cs typeface="Avenir Light"/>
                <a:sym typeface="Trebuchet MS"/>
              </a:rPr>
              <a:t>3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defTabSz="685800" hangingPunct="0"/>
            <a:r>
              <a:rPr lang="en-US" sz="5700" kern="0" dirty="0">
                <a:solidFill>
                  <a:srgbClr val="FFFFFF"/>
                </a:solidFill>
                <a:latin typeface="Arial"/>
                <a:ea typeface="+mn-ea"/>
                <a:cs typeface="+mn-cs"/>
              </a:rPr>
              <a:t>Selection Sort</a:t>
            </a:r>
          </a:p>
        </p:txBody>
      </p:sp>
      <p:sp>
        <p:nvSpPr>
          <p:cNvPr id="13" name="CuadroTexto 1"/>
          <p:cNvSpPr txBox="1"/>
          <p:nvPr/>
        </p:nvSpPr>
        <p:spPr>
          <a:xfrm>
            <a:off x="381000" y="6381565"/>
            <a:ext cx="11239500" cy="3231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algn="ctr"/>
            <a:r>
              <a:rPr lang="es-CL" sz="1600" dirty="0">
                <a:hlinkClick r:id="rId3"/>
              </a:rPr>
              <a:t>https://www.toptal.com/developers/sorting-algorithms/selection-sort</a:t>
            </a:r>
            <a:endParaRPr lang="es-ES" sz="1500" dirty="0">
              <a:solidFill>
                <a:srgbClr val="26A3E6"/>
              </a:solidFill>
              <a:latin typeface="Menlo Regular"/>
              <a:cs typeface="Menlo Regular"/>
              <a:sym typeface="Trebuchet MS"/>
            </a:endParaRPr>
          </a:p>
        </p:txBody>
      </p:sp>
      <p:sp>
        <p:nvSpPr>
          <p:cNvPr id="16" name="Double Bracket 15"/>
          <p:cNvSpPr/>
          <p:nvPr/>
        </p:nvSpPr>
        <p:spPr>
          <a:xfrm>
            <a:off x="4610100" y="2203523"/>
            <a:ext cx="6073660" cy="2539655"/>
          </a:xfrm>
          <a:prstGeom prst="bracketPair">
            <a:avLst>
              <a:gd name="adj" fmla="val 7108"/>
            </a:avLst>
          </a:prstGeom>
          <a:noFill/>
          <a:ln w="25400" cap="flat">
            <a:solidFill>
              <a:srgbClr val="4F81BD"/>
            </a:solidFill>
            <a:prstDash val="dash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8579" tIns="34289" rIns="68579" bIns="34289" numCol="1" spcCol="38100" rtlCol="0" anchor="t">
            <a:noAutofit/>
          </a:bodyPr>
          <a:lstStyle/>
          <a:p>
            <a:pPr defTabSz="685800" latinLnBrk="1" hangingPunct="0"/>
            <a:endParaRPr lang="en-US" sz="1350">
              <a:solidFill>
                <a:srgbClr val="00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543978" y="1213333"/>
            <a:ext cx="997645" cy="53860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8100" tIns="38100" rIns="38100" bIns="38100" numCol="1" spcCol="38100" rtlCol="0" anchor="ctr">
            <a:spAutoFit/>
          </a:bodyPr>
          <a:lstStyle/>
          <a:p>
            <a:pPr defTabSz="685800" hangingPunct="0"/>
            <a:r>
              <a:rPr lang="en-US" sz="3000">
                <a:solidFill>
                  <a:srgbClr val="000000"/>
                </a:solidFill>
                <a:latin typeface="Chalkboard"/>
                <a:cs typeface="Chalkboard"/>
                <a:sym typeface="Trebuchet MS"/>
              </a:rPr>
              <a:t>SWAP</a:t>
            </a:r>
          </a:p>
        </p:txBody>
      </p:sp>
    </p:spTree>
    <p:extLst>
      <p:ext uri="{BB962C8B-B14F-4D97-AF65-F5344CB8AC3E}">
        <p14:creationId xmlns:p14="http://schemas.microsoft.com/office/powerpoint/2010/main" val="1169447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25 1.5059E-6 L 0.10141 -0.16343 C 0.12202 -0.20004 0.15318 -0.22033 0.18591 -0.22033 C 0.22284 -0.22033 0.25254 -0.20004 0.27315 -0.16343 L 0.37251 1.5059E-6 " pathEditMode="relative" rAng="0" ptsTypes="FffFF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513" y="-11017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98 1.5059E-6 L -0.09887 0.15805 C -0.11977 0.19396 -0.15104 0.21409 -0.18376 0.21409 C -0.22098 0.21409 -0.25078 0.19396 -0.27169 0.15805 L -0.37134 1.5059E-6 " pathEditMode="relative" rAng="0" ptsTypes="FffFF">
                                      <p:cBhvr>
                                        <p:cTn id="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621" y="1070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1665682" y="2457826"/>
            <a:ext cx="1352550" cy="2076450"/>
          </a:xfrm>
          <a:prstGeom prst="rect">
            <a:avLst/>
          </a:prstGeom>
          <a:solidFill>
            <a:srgbClr val="80B226"/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ctr" anchorCtr="0">
            <a:noAutofit/>
          </a:bodyPr>
          <a:lstStyle/>
          <a:p>
            <a:pPr algn="ctr" defTabSz="685800" hangingPunct="0"/>
            <a:r>
              <a:rPr lang="es-ES" sz="7200">
                <a:solidFill>
                  <a:schemeClr val="bg1"/>
                </a:solidFill>
                <a:latin typeface="Avenir Light"/>
                <a:cs typeface="Avenir Light"/>
              </a:rPr>
              <a:t>1</a:t>
            </a:r>
            <a:endParaRPr lang="es-ES" sz="7200">
              <a:solidFill>
                <a:schemeClr val="bg1"/>
              </a:solidFill>
              <a:latin typeface="Avenir Light"/>
              <a:cs typeface="Avenir Light"/>
              <a:sym typeface="Trebuchet MS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3189682" y="2457826"/>
            <a:ext cx="1352550" cy="2076450"/>
          </a:xfrm>
          <a:prstGeom prst="rect">
            <a:avLst/>
          </a:prstGeom>
          <a:solidFill>
            <a:srgbClr val="80B226"/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ctr" anchorCtr="0">
            <a:noAutofit/>
          </a:bodyPr>
          <a:lstStyle/>
          <a:p>
            <a:pPr algn="ctr" defTabSz="685800" hangingPunct="0"/>
            <a:r>
              <a:rPr lang="es-ES" sz="7200">
                <a:solidFill>
                  <a:schemeClr val="bg1"/>
                </a:solidFill>
                <a:latin typeface="Avenir Light"/>
                <a:cs typeface="Avenir Light"/>
                <a:sym typeface="Trebuchet MS"/>
              </a:rPr>
              <a:t>2</a:t>
            </a:r>
          </a:p>
        </p:txBody>
      </p:sp>
      <p:sp>
        <p:nvSpPr>
          <p:cNvPr id="5" name="Rectángulo 4"/>
          <p:cNvSpPr/>
          <p:nvPr/>
        </p:nvSpPr>
        <p:spPr>
          <a:xfrm>
            <a:off x="4675582" y="2457826"/>
            <a:ext cx="1352550" cy="2076450"/>
          </a:xfrm>
          <a:prstGeom prst="rect">
            <a:avLst/>
          </a:prstGeom>
          <a:solidFill>
            <a:srgbClr val="80B226"/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ctr" anchorCtr="0">
            <a:noAutofit/>
          </a:bodyPr>
          <a:lstStyle/>
          <a:p>
            <a:pPr algn="ctr" defTabSz="685800" hangingPunct="0"/>
            <a:r>
              <a:rPr lang="es-ES" sz="7200">
                <a:solidFill>
                  <a:schemeClr val="bg1"/>
                </a:solidFill>
                <a:latin typeface="Avenir Light"/>
                <a:cs typeface="Avenir Light"/>
              </a:rPr>
              <a:t>3</a:t>
            </a:r>
            <a:endParaRPr lang="es-ES" sz="7200">
              <a:solidFill>
                <a:schemeClr val="bg1"/>
              </a:solidFill>
              <a:latin typeface="Avenir Light"/>
              <a:cs typeface="Avenir Light"/>
              <a:sym typeface="Trebuchet MS"/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6199582" y="2457826"/>
            <a:ext cx="1352550" cy="2076450"/>
          </a:xfrm>
          <a:prstGeom prst="rect">
            <a:avLst/>
          </a:prstGeom>
          <a:solidFill>
            <a:srgbClr val="FF6600"/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ctr" anchorCtr="0">
            <a:noAutofit/>
          </a:bodyPr>
          <a:lstStyle/>
          <a:p>
            <a:pPr algn="ctr" defTabSz="685800" hangingPunct="0"/>
            <a:r>
              <a:rPr lang="es-ES" sz="7200">
                <a:solidFill>
                  <a:schemeClr val="bg1"/>
                </a:solidFill>
                <a:latin typeface="Avenir Light"/>
                <a:cs typeface="Avenir Light"/>
                <a:sym typeface="Trebuchet MS"/>
              </a:rPr>
              <a:t>6</a:t>
            </a:r>
          </a:p>
        </p:txBody>
      </p:sp>
      <p:sp>
        <p:nvSpPr>
          <p:cNvPr id="7" name="Rectángulo 6"/>
          <p:cNvSpPr/>
          <p:nvPr/>
        </p:nvSpPr>
        <p:spPr>
          <a:xfrm>
            <a:off x="7704532" y="2457826"/>
            <a:ext cx="1352550" cy="207645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ctr" anchorCtr="0">
            <a:noAutofit/>
          </a:bodyPr>
          <a:lstStyle/>
          <a:p>
            <a:pPr algn="ctr" defTabSz="685800" hangingPunct="0"/>
            <a:r>
              <a:rPr lang="es-ES" sz="7200">
                <a:solidFill>
                  <a:schemeClr val="bg1"/>
                </a:solidFill>
                <a:latin typeface="Avenir Light"/>
                <a:cs typeface="Avenir Light"/>
              </a:rPr>
              <a:t>5</a:t>
            </a:r>
            <a:endParaRPr lang="es-ES" sz="7200">
              <a:solidFill>
                <a:schemeClr val="bg1"/>
              </a:solidFill>
              <a:latin typeface="Avenir Light"/>
              <a:cs typeface="Avenir Light"/>
              <a:sym typeface="Trebuchet MS"/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9228532" y="2457826"/>
            <a:ext cx="1352550" cy="207645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ctr" anchorCtr="0">
            <a:noAutofit/>
          </a:bodyPr>
          <a:lstStyle/>
          <a:p>
            <a:pPr algn="ctr" defTabSz="685800" hangingPunct="0"/>
            <a:r>
              <a:rPr lang="es-ES" sz="7200">
                <a:solidFill>
                  <a:schemeClr val="bg1"/>
                </a:solidFill>
                <a:latin typeface="Avenir Light"/>
                <a:cs typeface="Avenir Light"/>
              </a:rPr>
              <a:t>4</a:t>
            </a:r>
            <a:endParaRPr lang="es-ES" sz="7200">
              <a:solidFill>
                <a:schemeClr val="bg1"/>
              </a:solidFill>
              <a:latin typeface="Avenir Light"/>
              <a:cs typeface="Avenir Light"/>
              <a:sym typeface="Trebuchet MS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defTabSz="685800" hangingPunct="0"/>
            <a:r>
              <a:rPr lang="en-US" sz="5700" kern="0" dirty="0">
                <a:solidFill>
                  <a:srgbClr val="FFFFFF"/>
                </a:solidFill>
                <a:latin typeface="Arial"/>
                <a:ea typeface="+mn-ea"/>
                <a:cs typeface="+mn-cs"/>
              </a:rPr>
              <a:t>Selection Sort</a:t>
            </a:r>
          </a:p>
        </p:txBody>
      </p:sp>
      <p:sp>
        <p:nvSpPr>
          <p:cNvPr id="13" name="CuadroTexto 1"/>
          <p:cNvSpPr txBox="1"/>
          <p:nvPr/>
        </p:nvSpPr>
        <p:spPr>
          <a:xfrm>
            <a:off x="381000" y="6381565"/>
            <a:ext cx="11239500" cy="3231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algn="ctr"/>
            <a:r>
              <a:rPr lang="es-CL" sz="1600" dirty="0">
                <a:hlinkClick r:id="rId3"/>
              </a:rPr>
              <a:t>https://www.toptal.com/developers/sorting-algorithms/selection-sort</a:t>
            </a:r>
            <a:endParaRPr lang="es-ES" sz="1500" dirty="0">
              <a:solidFill>
                <a:srgbClr val="26A3E6"/>
              </a:solidFill>
              <a:latin typeface="Menlo Regular"/>
              <a:cs typeface="Menlo Regular"/>
              <a:sym typeface="Trebuchet MS"/>
            </a:endParaRPr>
          </a:p>
        </p:txBody>
      </p:sp>
      <p:sp>
        <p:nvSpPr>
          <p:cNvPr id="16" name="Double Bracket 15"/>
          <p:cNvSpPr/>
          <p:nvPr/>
        </p:nvSpPr>
        <p:spPr>
          <a:xfrm>
            <a:off x="6115050" y="2203523"/>
            <a:ext cx="4568710" cy="2539655"/>
          </a:xfrm>
          <a:prstGeom prst="bracketPair">
            <a:avLst>
              <a:gd name="adj" fmla="val 7108"/>
            </a:avLst>
          </a:prstGeom>
          <a:noFill/>
          <a:ln w="25400" cap="flat">
            <a:solidFill>
              <a:srgbClr val="4F81BD"/>
            </a:solidFill>
            <a:prstDash val="dash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8579" tIns="34289" rIns="68579" bIns="34289" numCol="1" spcCol="38100" rtlCol="0" anchor="t">
            <a:noAutofit/>
          </a:bodyPr>
          <a:lstStyle/>
          <a:p>
            <a:pPr defTabSz="685800" latinLnBrk="1" hangingPunct="0"/>
            <a:endParaRPr lang="en-US" sz="1350">
              <a:solidFill>
                <a:srgbClr val="000000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6229351" y="2203523"/>
            <a:ext cx="3557870" cy="0"/>
          </a:xfrm>
          <a:prstGeom prst="straightConnector1">
            <a:avLst/>
          </a:prstGeom>
          <a:noFill/>
          <a:ln w="25400" cap="flat">
            <a:solidFill>
              <a:srgbClr val="4F81BD"/>
            </a:solidFill>
            <a:prstDash val="dash"/>
            <a:round/>
            <a:tailEnd type="arrow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1368842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1665682" y="2457826"/>
            <a:ext cx="1352550" cy="2076450"/>
          </a:xfrm>
          <a:prstGeom prst="rect">
            <a:avLst/>
          </a:prstGeom>
          <a:solidFill>
            <a:srgbClr val="80B226"/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ctr" anchorCtr="0">
            <a:noAutofit/>
          </a:bodyPr>
          <a:lstStyle/>
          <a:p>
            <a:pPr algn="ctr" defTabSz="685800" hangingPunct="0"/>
            <a:r>
              <a:rPr lang="es-ES" sz="7200">
                <a:solidFill>
                  <a:schemeClr val="bg1"/>
                </a:solidFill>
                <a:latin typeface="Avenir Light"/>
                <a:cs typeface="Avenir Light"/>
              </a:rPr>
              <a:t>1</a:t>
            </a:r>
            <a:endParaRPr lang="es-ES" sz="7200">
              <a:solidFill>
                <a:schemeClr val="bg1"/>
              </a:solidFill>
              <a:latin typeface="Avenir Light"/>
              <a:cs typeface="Avenir Light"/>
              <a:sym typeface="Trebuchet MS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3189682" y="2457826"/>
            <a:ext cx="1352550" cy="2076450"/>
          </a:xfrm>
          <a:prstGeom prst="rect">
            <a:avLst/>
          </a:prstGeom>
          <a:solidFill>
            <a:srgbClr val="80B226"/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ctr" anchorCtr="0">
            <a:noAutofit/>
          </a:bodyPr>
          <a:lstStyle/>
          <a:p>
            <a:pPr algn="ctr" defTabSz="685800" hangingPunct="0"/>
            <a:r>
              <a:rPr lang="es-ES" sz="7200" dirty="0">
                <a:solidFill>
                  <a:schemeClr val="bg1"/>
                </a:solidFill>
                <a:latin typeface="Avenir Light"/>
                <a:cs typeface="Avenir Light"/>
                <a:sym typeface="Trebuchet MS"/>
              </a:rPr>
              <a:t>2</a:t>
            </a:r>
          </a:p>
        </p:txBody>
      </p:sp>
      <p:sp>
        <p:nvSpPr>
          <p:cNvPr id="5" name="Rectángulo 4"/>
          <p:cNvSpPr/>
          <p:nvPr/>
        </p:nvSpPr>
        <p:spPr>
          <a:xfrm>
            <a:off x="4675582" y="2457826"/>
            <a:ext cx="1352550" cy="2076450"/>
          </a:xfrm>
          <a:prstGeom prst="rect">
            <a:avLst/>
          </a:prstGeom>
          <a:solidFill>
            <a:srgbClr val="80B226"/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ctr" anchorCtr="0">
            <a:noAutofit/>
          </a:bodyPr>
          <a:lstStyle/>
          <a:p>
            <a:pPr algn="ctr" defTabSz="685800" hangingPunct="0"/>
            <a:r>
              <a:rPr lang="es-ES" sz="7200">
                <a:solidFill>
                  <a:schemeClr val="bg1"/>
                </a:solidFill>
                <a:latin typeface="Avenir Light"/>
                <a:cs typeface="Avenir Light"/>
              </a:rPr>
              <a:t>3</a:t>
            </a:r>
            <a:endParaRPr lang="es-ES" sz="7200">
              <a:solidFill>
                <a:schemeClr val="bg1"/>
              </a:solidFill>
              <a:latin typeface="Avenir Light"/>
              <a:cs typeface="Avenir Light"/>
              <a:sym typeface="Trebuchet MS"/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6199582" y="2457826"/>
            <a:ext cx="1352550" cy="2076450"/>
          </a:xfrm>
          <a:prstGeom prst="rect">
            <a:avLst/>
          </a:prstGeom>
          <a:solidFill>
            <a:srgbClr val="FF6600"/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ctr" anchorCtr="0">
            <a:noAutofit/>
          </a:bodyPr>
          <a:lstStyle/>
          <a:p>
            <a:pPr algn="ctr" defTabSz="685800" hangingPunct="0"/>
            <a:r>
              <a:rPr lang="es-ES" sz="7200">
                <a:solidFill>
                  <a:schemeClr val="bg1"/>
                </a:solidFill>
                <a:latin typeface="Avenir Light"/>
                <a:cs typeface="Avenir Light"/>
                <a:sym typeface="Trebuchet MS"/>
              </a:rPr>
              <a:t>6</a:t>
            </a:r>
          </a:p>
        </p:txBody>
      </p:sp>
      <p:sp>
        <p:nvSpPr>
          <p:cNvPr id="7" name="Rectángulo 6"/>
          <p:cNvSpPr/>
          <p:nvPr/>
        </p:nvSpPr>
        <p:spPr>
          <a:xfrm>
            <a:off x="7704532" y="2457826"/>
            <a:ext cx="1352550" cy="207645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ctr" anchorCtr="0">
            <a:noAutofit/>
          </a:bodyPr>
          <a:lstStyle/>
          <a:p>
            <a:pPr algn="ctr" defTabSz="685800" hangingPunct="0"/>
            <a:r>
              <a:rPr lang="es-ES" sz="7200">
                <a:solidFill>
                  <a:schemeClr val="bg1"/>
                </a:solidFill>
                <a:latin typeface="Avenir Light"/>
                <a:cs typeface="Avenir Light"/>
              </a:rPr>
              <a:t>5</a:t>
            </a:r>
            <a:endParaRPr lang="es-ES" sz="7200">
              <a:solidFill>
                <a:schemeClr val="bg1"/>
              </a:solidFill>
              <a:latin typeface="Avenir Light"/>
              <a:cs typeface="Avenir Light"/>
              <a:sym typeface="Trebuchet MS"/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9228532" y="2457826"/>
            <a:ext cx="1352550" cy="207645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ctr" anchorCtr="0">
            <a:noAutofit/>
          </a:bodyPr>
          <a:lstStyle/>
          <a:p>
            <a:pPr algn="ctr" defTabSz="685800" hangingPunct="0"/>
            <a:r>
              <a:rPr lang="es-ES" sz="7200">
                <a:solidFill>
                  <a:schemeClr val="bg1"/>
                </a:solidFill>
                <a:latin typeface="Avenir Light"/>
                <a:cs typeface="Avenir Light"/>
              </a:rPr>
              <a:t>4</a:t>
            </a:r>
            <a:endParaRPr lang="es-ES" sz="7200">
              <a:solidFill>
                <a:schemeClr val="bg1"/>
              </a:solidFill>
              <a:latin typeface="Avenir Light"/>
              <a:cs typeface="Avenir Light"/>
              <a:sym typeface="Trebuchet MS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defTabSz="685800" hangingPunct="0"/>
            <a:r>
              <a:rPr lang="en-US" sz="5700" kern="0" dirty="0">
                <a:solidFill>
                  <a:srgbClr val="FFFFFF"/>
                </a:solidFill>
                <a:latin typeface="Arial"/>
                <a:ea typeface="+mn-ea"/>
                <a:cs typeface="+mn-cs"/>
              </a:rPr>
              <a:t>Selection Sort</a:t>
            </a:r>
          </a:p>
        </p:txBody>
      </p:sp>
      <p:sp>
        <p:nvSpPr>
          <p:cNvPr id="13" name="CuadroTexto 1"/>
          <p:cNvSpPr txBox="1"/>
          <p:nvPr/>
        </p:nvSpPr>
        <p:spPr>
          <a:xfrm>
            <a:off x="381000" y="6381565"/>
            <a:ext cx="11239500" cy="3231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algn="ctr"/>
            <a:r>
              <a:rPr lang="es-CL" sz="1600" dirty="0">
                <a:hlinkClick r:id="rId3"/>
              </a:rPr>
              <a:t>https://www.toptal.com/developers/sorting-algorithms/selection-sort</a:t>
            </a:r>
            <a:endParaRPr lang="es-ES" sz="1500" dirty="0">
              <a:solidFill>
                <a:srgbClr val="26A3E6"/>
              </a:solidFill>
              <a:latin typeface="Menlo Regular"/>
              <a:cs typeface="Menlo Regular"/>
              <a:sym typeface="Trebuchet MS"/>
            </a:endParaRPr>
          </a:p>
        </p:txBody>
      </p:sp>
      <p:sp>
        <p:nvSpPr>
          <p:cNvPr id="16" name="Double Bracket 15"/>
          <p:cNvSpPr/>
          <p:nvPr/>
        </p:nvSpPr>
        <p:spPr>
          <a:xfrm>
            <a:off x="6115050" y="2203523"/>
            <a:ext cx="4568710" cy="2539655"/>
          </a:xfrm>
          <a:prstGeom prst="bracketPair">
            <a:avLst>
              <a:gd name="adj" fmla="val 7108"/>
            </a:avLst>
          </a:prstGeom>
          <a:noFill/>
          <a:ln w="25400" cap="flat">
            <a:solidFill>
              <a:srgbClr val="4F81BD"/>
            </a:solidFill>
            <a:prstDash val="dash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8579" tIns="34289" rIns="68579" bIns="34289" numCol="1" spcCol="38100" rtlCol="0" anchor="t">
            <a:noAutofit/>
          </a:bodyPr>
          <a:lstStyle/>
          <a:p>
            <a:pPr defTabSz="685800" latinLnBrk="1" hangingPunct="0"/>
            <a:endParaRPr lang="en-US" sz="1350">
              <a:solidFill>
                <a:srgbClr val="000000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6229351" y="2203523"/>
            <a:ext cx="3557870" cy="0"/>
          </a:xfrm>
          <a:prstGeom prst="straightConnector1">
            <a:avLst/>
          </a:prstGeom>
          <a:noFill/>
          <a:ln w="25400" cap="flat">
            <a:solidFill>
              <a:srgbClr val="4F81BD"/>
            </a:solidFill>
            <a:prstDash val="dash"/>
            <a:round/>
            <a:tailEnd type="arrow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5" name="TextBox 14"/>
          <p:cNvSpPr txBox="1"/>
          <p:nvPr/>
        </p:nvSpPr>
        <p:spPr>
          <a:xfrm>
            <a:off x="10283168" y="1497675"/>
            <a:ext cx="750205" cy="538609"/>
          </a:xfrm>
          <a:prstGeom prst="rect">
            <a:avLst/>
          </a:prstGeom>
          <a:solidFill>
            <a:srgbClr val="FFFF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8100" tIns="38100" rIns="38100" bIns="38100" numCol="1" spcCol="38100" rtlCol="0" anchor="ctr">
            <a:spAutoFit/>
          </a:bodyPr>
          <a:lstStyle/>
          <a:p>
            <a:pPr defTabSz="685800" hangingPunct="0"/>
            <a:r>
              <a:rPr lang="en-US" sz="3000">
                <a:solidFill>
                  <a:srgbClr val="000000"/>
                </a:solidFill>
                <a:latin typeface="Chalkboard"/>
                <a:cs typeface="Chalkboard"/>
                <a:sym typeface="Trebuchet MS"/>
              </a:rPr>
              <a:t>MIN</a:t>
            </a:r>
          </a:p>
        </p:txBody>
      </p:sp>
      <p:sp>
        <p:nvSpPr>
          <p:cNvPr id="17" name="Arc 16"/>
          <p:cNvSpPr/>
          <p:nvPr/>
        </p:nvSpPr>
        <p:spPr>
          <a:xfrm rot="16200000">
            <a:off x="9872253" y="1811371"/>
            <a:ext cx="859001" cy="859001"/>
          </a:xfrm>
          <a:prstGeom prst="arc">
            <a:avLst/>
          </a:prstGeom>
          <a:noFill/>
          <a:ln w="25400" cap="flat">
            <a:solidFill>
              <a:srgbClr val="054D65"/>
            </a:solidFill>
            <a:prstDash val="solid"/>
            <a:round/>
            <a:headEnd type="arrow"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8579" tIns="34289" rIns="68579" bIns="34289" numCol="1" spcCol="38100" rtlCol="0" anchor="t">
            <a:noAutofit/>
          </a:bodyPr>
          <a:lstStyle/>
          <a:p>
            <a:pPr defTabSz="685800" latinLnBrk="1" hangingPunct="0"/>
            <a:endParaRPr lang="en-US" sz="135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0864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1665682" y="2457826"/>
            <a:ext cx="1352550" cy="2076450"/>
          </a:xfrm>
          <a:prstGeom prst="rect">
            <a:avLst/>
          </a:prstGeom>
          <a:solidFill>
            <a:srgbClr val="80B226"/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ctr" anchorCtr="0">
            <a:noAutofit/>
          </a:bodyPr>
          <a:lstStyle/>
          <a:p>
            <a:pPr algn="ctr" defTabSz="685800" hangingPunct="0"/>
            <a:r>
              <a:rPr lang="es-ES" sz="7200">
                <a:solidFill>
                  <a:schemeClr val="bg1"/>
                </a:solidFill>
                <a:latin typeface="Avenir Light"/>
                <a:cs typeface="Avenir Light"/>
              </a:rPr>
              <a:t>1</a:t>
            </a:r>
            <a:endParaRPr lang="es-ES" sz="7200">
              <a:solidFill>
                <a:schemeClr val="bg1"/>
              </a:solidFill>
              <a:latin typeface="Avenir Light"/>
              <a:cs typeface="Avenir Light"/>
              <a:sym typeface="Trebuchet MS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3189682" y="2457826"/>
            <a:ext cx="1352550" cy="2076450"/>
          </a:xfrm>
          <a:prstGeom prst="rect">
            <a:avLst/>
          </a:prstGeom>
          <a:solidFill>
            <a:srgbClr val="80B226"/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ctr" anchorCtr="0">
            <a:noAutofit/>
          </a:bodyPr>
          <a:lstStyle/>
          <a:p>
            <a:pPr algn="ctr" defTabSz="685800" hangingPunct="0"/>
            <a:r>
              <a:rPr lang="es-ES" sz="7200">
                <a:solidFill>
                  <a:schemeClr val="bg1"/>
                </a:solidFill>
                <a:latin typeface="Avenir Light"/>
                <a:cs typeface="Avenir Light"/>
                <a:sym typeface="Trebuchet MS"/>
              </a:rPr>
              <a:t>2</a:t>
            </a:r>
          </a:p>
        </p:txBody>
      </p:sp>
      <p:sp>
        <p:nvSpPr>
          <p:cNvPr id="5" name="Rectángulo 4"/>
          <p:cNvSpPr/>
          <p:nvPr/>
        </p:nvSpPr>
        <p:spPr>
          <a:xfrm>
            <a:off x="4675582" y="2457826"/>
            <a:ext cx="1352550" cy="2076450"/>
          </a:xfrm>
          <a:prstGeom prst="rect">
            <a:avLst/>
          </a:prstGeom>
          <a:solidFill>
            <a:srgbClr val="80B226"/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ctr" anchorCtr="0">
            <a:noAutofit/>
          </a:bodyPr>
          <a:lstStyle/>
          <a:p>
            <a:pPr algn="ctr" defTabSz="685800" hangingPunct="0"/>
            <a:r>
              <a:rPr lang="es-ES" sz="7200">
                <a:solidFill>
                  <a:schemeClr val="bg1"/>
                </a:solidFill>
                <a:latin typeface="Avenir Light"/>
                <a:cs typeface="Avenir Light"/>
              </a:rPr>
              <a:t>3</a:t>
            </a:r>
            <a:endParaRPr lang="es-ES" sz="7200">
              <a:solidFill>
                <a:schemeClr val="bg1"/>
              </a:solidFill>
              <a:latin typeface="Avenir Light"/>
              <a:cs typeface="Avenir Light"/>
              <a:sym typeface="Trebuchet MS"/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6199582" y="2457826"/>
            <a:ext cx="1352550" cy="2076450"/>
          </a:xfrm>
          <a:prstGeom prst="rect">
            <a:avLst/>
          </a:prstGeom>
          <a:solidFill>
            <a:srgbClr val="FF6600"/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ctr" anchorCtr="0">
            <a:noAutofit/>
          </a:bodyPr>
          <a:lstStyle/>
          <a:p>
            <a:pPr algn="ctr" defTabSz="685800" hangingPunct="0"/>
            <a:r>
              <a:rPr lang="es-ES" sz="7200">
                <a:solidFill>
                  <a:schemeClr val="bg1"/>
                </a:solidFill>
                <a:latin typeface="Avenir Light"/>
                <a:cs typeface="Avenir Light"/>
                <a:sym typeface="Trebuchet MS"/>
              </a:rPr>
              <a:t>6</a:t>
            </a:r>
          </a:p>
        </p:txBody>
      </p:sp>
      <p:sp>
        <p:nvSpPr>
          <p:cNvPr id="7" name="Rectángulo 6"/>
          <p:cNvSpPr/>
          <p:nvPr/>
        </p:nvSpPr>
        <p:spPr>
          <a:xfrm>
            <a:off x="7704532" y="2457826"/>
            <a:ext cx="1352550" cy="207645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ctr" anchorCtr="0">
            <a:noAutofit/>
          </a:bodyPr>
          <a:lstStyle/>
          <a:p>
            <a:pPr algn="ctr" defTabSz="685800" hangingPunct="0"/>
            <a:r>
              <a:rPr lang="es-ES" sz="7200">
                <a:solidFill>
                  <a:schemeClr val="bg1"/>
                </a:solidFill>
                <a:latin typeface="Avenir Light"/>
                <a:cs typeface="Avenir Light"/>
              </a:rPr>
              <a:t>5</a:t>
            </a:r>
            <a:endParaRPr lang="es-ES" sz="7200">
              <a:solidFill>
                <a:schemeClr val="bg1"/>
              </a:solidFill>
              <a:latin typeface="Avenir Light"/>
              <a:cs typeface="Avenir Light"/>
              <a:sym typeface="Trebuchet MS"/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9228532" y="2457826"/>
            <a:ext cx="1352550" cy="2076450"/>
          </a:xfrm>
          <a:prstGeom prst="rect">
            <a:avLst/>
          </a:prstGeom>
          <a:solidFill>
            <a:srgbClr val="80B226"/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ctr" anchorCtr="0">
            <a:noAutofit/>
          </a:bodyPr>
          <a:lstStyle/>
          <a:p>
            <a:pPr algn="ctr" defTabSz="685800" hangingPunct="0"/>
            <a:r>
              <a:rPr lang="es-ES" sz="7200">
                <a:solidFill>
                  <a:schemeClr val="bg1"/>
                </a:solidFill>
                <a:latin typeface="Avenir Light"/>
                <a:cs typeface="Avenir Light"/>
              </a:rPr>
              <a:t>4</a:t>
            </a:r>
            <a:endParaRPr lang="es-ES" sz="7200">
              <a:solidFill>
                <a:schemeClr val="bg1"/>
              </a:solidFill>
              <a:latin typeface="Avenir Light"/>
              <a:cs typeface="Avenir Light"/>
              <a:sym typeface="Trebuchet MS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defTabSz="685800" hangingPunct="0"/>
            <a:r>
              <a:rPr lang="en-US" sz="5700" kern="0" dirty="0">
                <a:solidFill>
                  <a:srgbClr val="FFFFFF"/>
                </a:solidFill>
                <a:latin typeface="Arial"/>
                <a:ea typeface="+mn-ea"/>
                <a:cs typeface="+mn-cs"/>
              </a:rPr>
              <a:t>Selection Sort</a:t>
            </a:r>
          </a:p>
        </p:txBody>
      </p:sp>
      <p:sp>
        <p:nvSpPr>
          <p:cNvPr id="13" name="CuadroTexto 1"/>
          <p:cNvSpPr txBox="1"/>
          <p:nvPr/>
        </p:nvSpPr>
        <p:spPr>
          <a:xfrm>
            <a:off x="381000" y="6381565"/>
            <a:ext cx="11239500" cy="3231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algn="ctr"/>
            <a:r>
              <a:rPr lang="es-CL" sz="1600" dirty="0">
                <a:hlinkClick r:id="rId3"/>
              </a:rPr>
              <a:t>https://www.toptal.com/developers/sorting-algorithms/selection-sort</a:t>
            </a:r>
            <a:endParaRPr lang="es-ES" sz="1500" dirty="0">
              <a:solidFill>
                <a:srgbClr val="26A3E6"/>
              </a:solidFill>
              <a:latin typeface="Menlo Regular"/>
              <a:cs typeface="Menlo Regular"/>
              <a:sym typeface="Trebuchet MS"/>
            </a:endParaRPr>
          </a:p>
        </p:txBody>
      </p:sp>
      <p:sp>
        <p:nvSpPr>
          <p:cNvPr id="16" name="Double Bracket 15"/>
          <p:cNvSpPr/>
          <p:nvPr/>
        </p:nvSpPr>
        <p:spPr>
          <a:xfrm>
            <a:off x="6115050" y="2203523"/>
            <a:ext cx="4568710" cy="2539655"/>
          </a:xfrm>
          <a:prstGeom prst="bracketPair">
            <a:avLst>
              <a:gd name="adj" fmla="val 7108"/>
            </a:avLst>
          </a:prstGeom>
          <a:noFill/>
          <a:ln w="25400" cap="flat">
            <a:solidFill>
              <a:srgbClr val="4F81BD"/>
            </a:solidFill>
            <a:prstDash val="dash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8579" tIns="34289" rIns="68579" bIns="34289" numCol="1" spcCol="38100" rtlCol="0" anchor="t">
            <a:noAutofit/>
          </a:bodyPr>
          <a:lstStyle/>
          <a:p>
            <a:pPr defTabSz="685800" latinLnBrk="1" hangingPunct="0"/>
            <a:endParaRPr lang="en-US" sz="1350">
              <a:solidFill>
                <a:srgbClr val="00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543978" y="1213333"/>
            <a:ext cx="997645" cy="53860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8100" tIns="38100" rIns="38100" bIns="38100" numCol="1" spcCol="38100" rtlCol="0" anchor="ctr">
            <a:spAutoFit/>
          </a:bodyPr>
          <a:lstStyle/>
          <a:p>
            <a:pPr defTabSz="685800" hangingPunct="0"/>
            <a:r>
              <a:rPr lang="en-US" sz="3000">
                <a:solidFill>
                  <a:srgbClr val="000000"/>
                </a:solidFill>
                <a:latin typeface="Chalkboard"/>
                <a:cs typeface="Chalkboard"/>
                <a:sym typeface="Trebuchet MS"/>
              </a:rPr>
              <a:t>SWAP</a:t>
            </a:r>
          </a:p>
        </p:txBody>
      </p:sp>
    </p:spTree>
    <p:extLst>
      <p:ext uri="{BB962C8B-B14F-4D97-AF65-F5344CB8AC3E}">
        <p14:creationId xmlns:p14="http://schemas.microsoft.com/office/powerpoint/2010/main" val="1564918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73E-7 -4.90632E-6 L -0.06692 0.15615 C -0.08079 0.19154 -0.1018 0.21149 -0.12368 0.21149 C -0.14859 0.21149 -0.16862 0.19154 -0.18249 0.15615 L -0.24932 -4.90632E-6 " pathEditMode="relative" rAng="0" ptsTypes="FffFF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466" y="1056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8 1.5059E-6 L 0.06623 -0.17436 C 0.0802 -0.21392 0.10121 -0.2356 0.12319 -0.2356 C 0.1482 -0.2356 0.16823 -0.21392 0.1822 -0.17436 L 0.24922 1.5059E-6 " pathEditMode="relative" rAng="0" ptsTypes="FffFF"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495" y="-117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1 CuadroTexto"/>
          <p:cNvSpPr txBox="1"/>
          <p:nvPr/>
        </p:nvSpPr>
        <p:spPr>
          <a:xfrm>
            <a:off x="1" y="267071"/>
            <a:ext cx="12191999" cy="95410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algn="ctr" defTabSz="685800" hangingPunct="0"/>
            <a:r>
              <a:rPr lang="es-CL" sz="5700" kern="0" dirty="0">
                <a:solidFill>
                  <a:srgbClr val="FFFFFF"/>
                </a:solidFill>
                <a:latin typeface="Arial"/>
                <a:sym typeface="Trebuchet MS"/>
              </a:rPr>
              <a:t>Búsqueda Binaria</a:t>
            </a: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534400" y="0"/>
            <a:ext cx="3488210" cy="2581275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768211" y="5730145"/>
            <a:ext cx="11138039" cy="109260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algn="ctr" defTabSz="685800" hangingPunct="0"/>
            <a:r>
              <a:rPr lang="es-CL" sz="3300" kern="0" dirty="0">
                <a:solidFill>
                  <a:srgbClr val="FFFFFF"/>
                </a:solidFill>
                <a:latin typeface="Trebuchet MS"/>
                <a:sym typeface="Trebuchet MS"/>
              </a:rPr>
              <a:t>El tamaño del espacio de búsqueda disminuye a la mitad en cada iteración =&gt; bastan log</a:t>
            </a:r>
            <a:r>
              <a:rPr lang="es-CL" sz="3300" kern="0" baseline="-25000" dirty="0">
                <a:solidFill>
                  <a:srgbClr val="FFFFFF"/>
                </a:solidFill>
                <a:latin typeface="Trebuchet MS"/>
                <a:sym typeface="Trebuchet MS"/>
              </a:rPr>
              <a:t>2</a:t>
            </a:r>
            <a:r>
              <a:rPr lang="es-CL" sz="3300" kern="0" dirty="0">
                <a:solidFill>
                  <a:srgbClr val="FFFFFF"/>
                </a:solidFill>
                <a:latin typeface="Trebuchet MS"/>
                <a:sym typeface="Trebuchet MS"/>
              </a:rPr>
              <a:t>n iteraciones</a:t>
            </a:r>
            <a:endParaRPr lang="es-ES" sz="3300" kern="0" dirty="0">
              <a:solidFill>
                <a:srgbClr val="000000"/>
              </a:solidFill>
              <a:latin typeface="Trebuchet MS"/>
              <a:sym typeface="Trebuchet MS"/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1238250" y="1937952"/>
            <a:ext cx="9886950" cy="27699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ctr">
            <a:spAutoFit/>
          </a:bodyPr>
          <a:lstStyle/>
          <a:p>
            <a:pPr defTabSz="685800" hangingPunct="0"/>
            <a:endParaRPr lang="es-ES" sz="1350" kern="0">
              <a:solidFill>
                <a:srgbClr val="000000"/>
              </a:solidFill>
              <a:latin typeface="Trebuchet MS"/>
              <a:sym typeface="Trebuchet MS"/>
            </a:endParaRPr>
          </a:p>
        </p:txBody>
      </p:sp>
      <p:sp>
        <p:nvSpPr>
          <p:cNvPr id="14" name="Rectángulo 13"/>
          <p:cNvSpPr/>
          <p:nvPr/>
        </p:nvSpPr>
        <p:spPr>
          <a:xfrm>
            <a:off x="1238250" y="2719002"/>
            <a:ext cx="4933950" cy="27699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ctr">
            <a:spAutoFit/>
          </a:bodyPr>
          <a:lstStyle/>
          <a:p>
            <a:pPr defTabSz="685800" hangingPunct="0"/>
            <a:endParaRPr lang="es-ES" sz="1350" kern="0">
              <a:solidFill>
                <a:srgbClr val="000000"/>
              </a:solidFill>
              <a:latin typeface="Trebuchet MS"/>
              <a:sym typeface="Trebuchet MS"/>
            </a:endParaRPr>
          </a:p>
        </p:txBody>
      </p:sp>
      <p:sp>
        <p:nvSpPr>
          <p:cNvPr id="15" name="Rectángulo 14"/>
          <p:cNvSpPr/>
          <p:nvPr/>
        </p:nvSpPr>
        <p:spPr>
          <a:xfrm>
            <a:off x="3695700" y="3481002"/>
            <a:ext cx="2495550" cy="27699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ctr">
            <a:spAutoFit/>
          </a:bodyPr>
          <a:lstStyle/>
          <a:p>
            <a:pPr defTabSz="685800" hangingPunct="0"/>
            <a:endParaRPr lang="es-ES" sz="1350" kern="0">
              <a:solidFill>
                <a:srgbClr val="000000"/>
              </a:solidFill>
              <a:latin typeface="Trebuchet MS"/>
              <a:sym typeface="Trebuchet MS"/>
            </a:endParaRPr>
          </a:p>
        </p:txBody>
      </p:sp>
      <p:sp>
        <p:nvSpPr>
          <p:cNvPr id="16" name="Rectángulo 15"/>
          <p:cNvSpPr/>
          <p:nvPr/>
        </p:nvSpPr>
        <p:spPr>
          <a:xfrm>
            <a:off x="3714750" y="4223952"/>
            <a:ext cx="1257300" cy="27699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ctr">
            <a:spAutoFit/>
          </a:bodyPr>
          <a:lstStyle/>
          <a:p>
            <a:pPr defTabSz="685800" hangingPunct="0"/>
            <a:endParaRPr lang="es-ES" sz="1350" kern="0">
              <a:solidFill>
                <a:srgbClr val="000000"/>
              </a:solidFill>
              <a:latin typeface="Trebuchet MS"/>
              <a:sym typeface="Trebuchet MS"/>
            </a:endParaRPr>
          </a:p>
        </p:txBody>
      </p:sp>
      <p:sp>
        <p:nvSpPr>
          <p:cNvPr id="17" name="Rectángulo 16"/>
          <p:cNvSpPr/>
          <p:nvPr/>
        </p:nvSpPr>
        <p:spPr>
          <a:xfrm>
            <a:off x="4362450" y="4928802"/>
            <a:ext cx="609600" cy="27699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ctr">
            <a:spAutoFit/>
          </a:bodyPr>
          <a:lstStyle/>
          <a:p>
            <a:pPr defTabSz="685800" hangingPunct="0"/>
            <a:endParaRPr lang="es-ES" sz="1350" kern="0">
              <a:solidFill>
                <a:srgbClr val="000000"/>
              </a:solidFill>
              <a:latin typeface="Trebuchet M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114821124"/>
      </p:ext>
    </p:extLst>
  </p:cSld>
  <p:clrMapOvr>
    <a:masterClrMapping/>
  </p:clrMapOvr>
  <p:transition spd="slow"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1665682" y="2457826"/>
            <a:ext cx="1352550" cy="2076450"/>
          </a:xfrm>
          <a:prstGeom prst="rect">
            <a:avLst/>
          </a:prstGeom>
          <a:solidFill>
            <a:srgbClr val="80B226"/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ctr" anchorCtr="0">
            <a:noAutofit/>
          </a:bodyPr>
          <a:lstStyle/>
          <a:p>
            <a:pPr algn="ctr" defTabSz="685800" hangingPunct="0"/>
            <a:r>
              <a:rPr lang="es-ES" sz="7200">
                <a:solidFill>
                  <a:schemeClr val="bg1"/>
                </a:solidFill>
                <a:latin typeface="Avenir Light"/>
                <a:cs typeface="Avenir Light"/>
              </a:rPr>
              <a:t>1</a:t>
            </a:r>
            <a:endParaRPr lang="es-ES" sz="7200">
              <a:solidFill>
                <a:schemeClr val="bg1"/>
              </a:solidFill>
              <a:latin typeface="Avenir Light"/>
              <a:cs typeface="Avenir Light"/>
              <a:sym typeface="Trebuchet MS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3189682" y="2457826"/>
            <a:ext cx="1352550" cy="2076450"/>
          </a:xfrm>
          <a:prstGeom prst="rect">
            <a:avLst/>
          </a:prstGeom>
          <a:solidFill>
            <a:srgbClr val="80B226"/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ctr" anchorCtr="0">
            <a:noAutofit/>
          </a:bodyPr>
          <a:lstStyle/>
          <a:p>
            <a:pPr algn="ctr" defTabSz="685800" hangingPunct="0"/>
            <a:r>
              <a:rPr lang="es-ES" sz="7200">
                <a:solidFill>
                  <a:schemeClr val="bg1"/>
                </a:solidFill>
                <a:latin typeface="Avenir Light"/>
                <a:cs typeface="Avenir Light"/>
                <a:sym typeface="Trebuchet MS"/>
              </a:rPr>
              <a:t>2</a:t>
            </a:r>
          </a:p>
        </p:txBody>
      </p:sp>
      <p:sp>
        <p:nvSpPr>
          <p:cNvPr id="5" name="Rectángulo 4"/>
          <p:cNvSpPr/>
          <p:nvPr/>
        </p:nvSpPr>
        <p:spPr>
          <a:xfrm>
            <a:off x="4675582" y="2457826"/>
            <a:ext cx="1352550" cy="2076450"/>
          </a:xfrm>
          <a:prstGeom prst="rect">
            <a:avLst/>
          </a:prstGeom>
          <a:solidFill>
            <a:srgbClr val="80B226"/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ctr" anchorCtr="0">
            <a:noAutofit/>
          </a:bodyPr>
          <a:lstStyle/>
          <a:p>
            <a:pPr algn="ctr" defTabSz="685800" hangingPunct="0"/>
            <a:r>
              <a:rPr lang="es-ES" sz="7200">
                <a:solidFill>
                  <a:schemeClr val="bg1"/>
                </a:solidFill>
                <a:latin typeface="Avenir Light"/>
                <a:cs typeface="Avenir Light"/>
              </a:rPr>
              <a:t>3</a:t>
            </a:r>
            <a:endParaRPr lang="es-ES" sz="7200">
              <a:solidFill>
                <a:schemeClr val="bg1"/>
              </a:solidFill>
              <a:latin typeface="Avenir Light"/>
              <a:cs typeface="Avenir Light"/>
              <a:sym typeface="Trebuchet MS"/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6199582" y="2457826"/>
            <a:ext cx="1352550" cy="2076450"/>
          </a:xfrm>
          <a:prstGeom prst="rect">
            <a:avLst/>
          </a:prstGeom>
          <a:solidFill>
            <a:srgbClr val="80B226"/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ctr" anchorCtr="0">
            <a:noAutofit/>
          </a:bodyPr>
          <a:lstStyle/>
          <a:p>
            <a:pPr algn="ctr" defTabSz="685800" hangingPunct="0"/>
            <a:r>
              <a:rPr lang="es-ES" sz="7200">
                <a:solidFill>
                  <a:schemeClr val="bg1"/>
                </a:solidFill>
                <a:latin typeface="Avenir Light"/>
                <a:cs typeface="Avenir Light"/>
              </a:rPr>
              <a:t>4</a:t>
            </a:r>
            <a:endParaRPr lang="es-ES" sz="7200">
              <a:solidFill>
                <a:schemeClr val="bg1"/>
              </a:solidFill>
              <a:latin typeface="Avenir Light"/>
              <a:cs typeface="Avenir Light"/>
              <a:sym typeface="Trebuchet MS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7704532" y="2457826"/>
            <a:ext cx="1352550" cy="207645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ctr" anchorCtr="0">
            <a:noAutofit/>
          </a:bodyPr>
          <a:lstStyle/>
          <a:p>
            <a:pPr algn="ctr" defTabSz="685800" hangingPunct="0"/>
            <a:r>
              <a:rPr lang="es-ES" sz="7200">
                <a:solidFill>
                  <a:schemeClr val="bg1"/>
                </a:solidFill>
                <a:latin typeface="Avenir Light"/>
                <a:cs typeface="Avenir Light"/>
              </a:rPr>
              <a:t>5</a:t>
            </a:r>
            <a:endParaRPr lang="es-ES" sz="7200">
              <a:solidFill>
                <a:schemeClr val="bg1"/>
              </a:solidFill>
              <a:latin typeface="Avenir Light"/>
              <a:cs typeface="Avenir Light"/>
              <a:sym typeface="Trebuchet MS"/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9228532" y="2457826"/>
            <a:ext cx="1352550" cy="207645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ctr" anchorCtr="0">
            <a:noAutofit/>
          </a:bodyPr>
          <a:lstStyle/>
          <a:p>
            <a:pPr algn="ctr" defTabSz="685800" hangingPunct="0"/>
            <a:r>
              <a:rPr lang="es-ES" sz="7200">
                <a:solidFill>
                  <a:schemeClr val="bg1"/>
                </a:solidFill>
                <a:latin typeface="Avenir Light"/>
                <a:cs typeface="Avenir Light"/>
              </a:rPr>
              <a:t>6</a:t>
            </a:r>
            <a:endParaRPr lang="es-ES" sz="7200">
              <a:solidFill>
                <a:schemeClr val="bg1"/>
              </a:solidFill>
              <a:latin typeface="Avenir Light"/>
              <a:cs typeface="Avenir Light"/>
              <a:sym typeface="Trebuchet MS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defTabSz="685800" hangingPunct="0"/>
            <a:r>
              <a:rPr lang="en-US" sz="5700" kern="0">
                <a:solidFill>
                  <a:srgbClr val="FFFFFF"/>
                </a:solidFill>
                <a:latin typeface="Arial"/>
                <a:ea typeface="+mn-ea"/>
                <a:cs typeface="+mn-cs"/>
              </a:rPr>
              <a:t>Selection Sort</a:t>
            </a:r>
          </a:p>
        </p:txBody>
      </p:sp>
      <p:sp>
        <p:nvSpPr>
          <p:cNvPr id="13" name="CuadroTexto 1"/>
          <p:cNvSpPr txBox="1"/>
          <p:nvPr/>
        </p:nvSpPr>
        <p:spPr>
          <a:xfrm>
            <a:off x="381000" y="6381565"/>
            <a:ext cx="11239500" cy="3231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algn="ctr"/>
            <a:r>
              <a:rPr lang="es-CL" sz="1600" dirty="0">
                <a:hlinkClick r:id="rId3"/>
              </a:rPr>
              <a:t>https://www.toptal.com/developers/sorting-algorithms/selection-sort</a:t>
            </a:r>
            <a:endParaRPr lang="es-ES" sz="1500" dirty="0">
              <a:solidFill>
                <a:srgbClr val="26A3E6"/>
              </a:solidFill>
              <a:latin typeface="Menlo Regular"/>
              <a:cs typeface="Menlo Regular"/>
              <a:sym typeface="Trebuchet MS"/>
            </a:endParaRPr>
          </a:p>
        </p:txBody>
      </p:sp>
      <p:sp>
        <p:nvSpPr>
          <p:cNvPr id="16" name="Double Bracket 15"/>
          <p:cNvSpPr/>
          <p:nvPr/>
        </p:nvSpPr>
        <p:spPr>
          <a:xfrm>
            <a:off x="7601811" y="2203523"/>
            <a:ext cx="3081949" cy="2539655"/>
          </a:xfrm>
          <a:prstGeom prst="bracketPair">
            <a:avLst>
              <a:gd name="adj" fmla="val 7108"/>
            </a:avLst>
          </a:prstGeom>
          <a:noFill/>
          <a:ln w="25400" cap="flat">
            <a:solidFill>
              <a:srgbClr val="4F81BD"/>
            </a:solidFill>
            <a:prstDash val="dash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8579" tIns="34289" rIns="68579" bIns="34289" numCol="1" spcCol="38100" rtlCol="0" anchor="t">
            <a:noAutofit/>
          </a:bodyPr>
          <a:lstStyle/>
          <a:p>
            <a:pPr defTabSz="685800" latinLnBrk="1" hangingPunct="0"/>
            <a:endParaRPr lang="en-US" sz="135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7194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533400" y="726261"/>
            <a:ext cx="11239500" cy="584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algn="ctr" defTabSz="685800" hangingPunct="0"/>
            <a:r>
              <a:rPr lang="es-ES" sz="3300" kern="0" dirty="0">
                <a:solidFill>
                  <a:srgbClr val="FFFFFF"/>
                </a:solidFill>
                <a:latin typeface="Trebuchet MS"/>
                <a:sym typeface="Trebuchet MS"/>
              </a:rPr>
              <a:t>¿Cuántas comparaciones para N elementos?</a:t>
            </a:r>
          </a:p>
        </p:txBody>
      </p:sp>
      <p:sp>
        <p:nvSpPr>
          <p:cNvPr id="3" name="1 CuadroTexto"/>
          <p:cNvSpPr txBox="1"/>
          <p:nvPr/>
        </p:nvSpPr>
        <p:spPr>
          <a:xfrm>
            <a:off x="1" y="-18679"/>
            <a:ext cx="12191999" cy="95410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algn="ctr" defTabSz="685800" hangingPunct="0"/>
            <a:r>
              <a:rPr lang="es-CL" sz="5700" kern="0" dirty="0">
                <a:solidFill>
                  <a:srgbClr val="FFFFFF"/>
                </a:solidFill>
                <a:latin typeface="Arial"/>
                <a:sym typeface="Trebuchet MS"/>
              </a:rPr>
              <a:t>Selection Sort</a:t>
            </a:r>
          </a:p>
        </p:txBody>
      </p:sp>
      <p:grpSp>
        <p:nvGrpSpPr>
          <p:cNvPr id="12" name="Agrupar 11"/>
          <p:cNvGrpSpPr/>
          <p:nvPr/>
        </p:nvGrpSpPr>
        <p:grpSpPr>
          <a:xfrm>
            <a:off x="209550" y="1871278"/>
            <a:ext cx="4857750" cy="276997"/>
            <a:chOff x="228600" y="4333170"/>
            <a:chExt cx="15900400" cy="706261"/>
          </a:xfrm>
        </p:grpSpPr>
        <p:sp>
          <p:nvSpPr>
            <p:cNvPr id="4" name="Rectángulo 3"/>
            <p:cNvSpPr/>
            <p:nvPr/>
          </p:nvSpPr>
          <p:spPr>
            <a:xfrm>
              <a:off x="228600" y="4333170"/>
              <a:ext cx="1803400" cy="706261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4289" tIns="34289" rIns="34289" bIns="34289" numCol="1" spcCol="38100" rtlCol="0" anchor="ctr">
              <a:spAutoFit/>
            </a:bodyPr>
            <a:lstStyle/>
            <a:p>
              <a:pPr defTabSz="685800" hangingPunct="0"/>
              <a:endParaRPr lang="es-ES" sz="1350" kern="0">
                <a:solidFill>
                  <a:srgbClr val="000000"/>
                </a:solidFill>
                <a:latin typeface="Trebuchet MS"/>
                <a:sym typeface="Trebuchet MS"/>
              </a:endParaRPr>
            </a:p>
          </p:txBody>
        </p:sp>
        <p:sp>
          <p:nvSpPr>
            <p:cNvPr id="5" name="Rectángulo 4"/>
            <p:cNvSpPr/>
            <p:nvPr/>
          </p:nvSpPr>
          <p:spPr>
            <a:xfrm>
              <a:off x="2260601" y="4333170"/>
              <a:ext cx="1803400" cy="706261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4289" tIns="34289" rIns="34289" bIns="34289" numCol="1" spcCol="38100" rtlCol="0" anchor="ctr">
              <a:spAutoFit/>
            </a:bodyPr>
            <a:lstStyle/>
            <a:p>
              <a:pPr defTabSz="685800" hangingPunct="0"/>
              <a:endParaRPr lang="es-ES" sz="1350" kern="0">
                <a:solidFill>
                  <a:srgbClr val="000000"/>
                </a:solidFill>
                <a:latin typeface="Trebuchet MS"/>
                <a:sym typeface="Trebuchet MS"/>
              </a:endParaRPr>
            </a:p>
          </p:txBody>
        </p:sp>
        <p:sp>
          <p:nvSpPr>
            <p:cNvPr id="6" name="Rectángulo 5"/>
            <p:cNvSpPr/>
            <p:nvPr/>
          </p:nvSpPr>
          <p:spPr>
            <a:xfrm>
              <a:off x="4241798" y="4333170"/>
              <a:ext cx="1803400" cy="706261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4289" tIns="34289" rIns="34289" bIns="34289" numCol="1" spcCol="38100" rtlCol="0" anchor="ctr">
              <a:spAutoFit/>
            </a:bodyPr>
            <a:lstStyle/>
            <a:p>
              <a:pPr defTabSz="685800" hangingPunct="0"/>
              <a:endParaRPr lang="es-ES" sz="1350" kern="0">
                <a:solidFill>
                  <a:srgbClr val="000000"/>
                </a:solidFill>
                <a:latin typeface="Trebuchet MS"/>
                <a:sym typeface="Trebuchet MS"/>
              </a:endParaRPr>
            </a:p>
          </p:txBody>
        </p:sp>
        <p:sp>
          <p:nvSpPr>
            <p:cNvPr id="7" name="Rectángulo 6"/>
            <p:cNvSpPr/>
            <p:nvPr/>
          </p:nvSpPr>
          <p:spPr>
            <a:xfrm>
              <a:off x="6273803" y="4333170"/>
              <a:ext cx="1803400" cy="706261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4289" tIns="34289" rIns="34289" bIns="34289" numCol="1" spcCol="38100" rtlCol="0" anchor="ctr">
              <a:spAutoFit/>
            </a:bodyPr>
            <a:lstStyle/>
            <a:p>
              <a:pPr defTabSz="685800" hangingPunct="0"/>
              <a:endParaRPr lang="es-ES" sz="1350" kern="0">
                <a:solidFill>
                  <a:srgbClr val="000000"/>
                </a:solidFill>
                <a:latin typeface="Trebuchet MS"/>
                <a:sym typeface="Trebuchet MS"/>
              </a:endParaRPr>
            </a:p>
          </p:txBody>
        </p:sp>
        <p:sp>
          <p:nvSpPr>
            <p:cNvPr id="10" name="Rectángulo 9"/>
            <p:cNvSpPr/>
            <p:nvPr/>
          </p:nvSpPr>
          <p:spPr>
            <a:xfrm>
              <a:off x="12293602" y="4333170"/>
              <a:ext cx="1803400" cy="706261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4289" tIns="34289" rIns="34289" bIns="34289" numCol="1" spcCol="38100" rtlCol="0" anchor="ctr">
              <a:spAutoFit/>
            </a:bodyPr>
            <a:lstStyle/>
            <a:p>
              <a:pPr defTabSz="685800" hangingPunct="0"/>
              <a:endParaRPr lang="es-ES" sz="1350" kern="0">
                <a:solidFill>
                  <a:srgbClr val="000000"/>
                </a:solidFill>
                <a:latin typeface="Trebuchet MS"/>
                <a:sym typeface="Trebuchet MS"/>
              </a:endParaRPr>
            </a:p>
          </p:txBody>
        </p:sp>
        <p:sp>
          <p:nvSpPr>
            <p:cNvPr id="11" name="Rectángulo 10"/>
            <p:cNvSpPr/>
            <p:nvPr/>
          </p:nvSpPr>
          <p:spPr>
            <a:xfrm>
              <a:off x="14325600" y="4333170"/>
              <a:ext cx="1803400" cy="706261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4289" tIns="34289" rIns="34289" bIns="34289" numCol="1" spcCol="38100" rtlCol="0" anchor="ctr">
              <a:spAutoFit/>
            </a:bodyPr>
            <a:lstStyle/>
            <a:p>
              <a:pPr defTabSz="685800" hangingPunct="0"/>
              <a:endParaRPr lang="es-ES" sz="1350" kern="0">
                <a:solidFill>
                  <a:srgbClr val="000000"/>
                </a:solidFill>
                <a:latin typeface="Trebuchet MS"/>
                <a:sym typeface="Trebuchet MS"/>
              </a:endParaRPr>
            </a:p>
          </p:txBody>
        </p:sp>
      </p:grpSp>
      <p:cxnSp>
        <p:nvCxnSpPr>
          <p:cNvPr id="14" name="Conector recto 13"/>
          <p:cNvCxnSpPr/>
          <p:nvPr/>
        </p:nvCxnSpPr>
        <p:spPr>
          <a:xfrm>
            <a:off x="2819400" y="2095500"/>
            <a:ext cx="781050" cy="0"/>
          </a:xfrm>
          <a:prstGeom prst="line">
            <a:avLst/>
          </a:prstGeom>
          <a:noFill/>
          <a:ln w="25400" cap="flat">
            <a:solidFill>
              <a:schemeClr val="bg1"/>
            </a:solidFill>
            <a:prstDash val="dash"/>
            <a:round/>
          </a:ln>
          <a:effectLst>
            <a:outerShdw blurRad="38100" dist="19999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5" name="CuadroTexto 14"/>
          <p:cNvSpPr txBox="1"/>
          <p:nvPr/>
        </p:nvSpPr>
        <p:spPr>
          <a:xfrm>
            <a:off x="5295901" y="1603367"/>
            <a:ext cx="6896100" cy="44627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defTabSz="685800" hangingPunct="0"/>
            <a:r>
              <a:rPr lang="es-ES" sz="2400" kern="0" dirty="0">
                <a:solidFill>
                  <a:srgbClr val="FFFFFF"/>
                </a:solidFill>
                <a:latin typeface="Trebuchet MS"/>
                <a:sym typeface="Trebuchet MS"/>
              </a:rPr>
              <a:t>1</a:t>
            </a:r>
            <a:r>
              <a:rPr lang="es-ES" sz="2400" kern="0" baseline="30000" dirty="0">
                <a:solidFill>
                  <a:srgbClr val="FFFFFF"/>
                </a:solidFill>
                <a:latin typeface="Trebuchet MS"/>
                <a:sym typeface="Trebuchet MS"/>
              </a:rPr>
              <a:t>ra</a:t>
            </a:r>
            <a:r>
              <a:rPr lang="es-ES" sz="2400" kern="0" dirty="0">
                <a:solidFill>
                  <a:srgbClr val="FFFFFF"/>
                </a:solidFill>
                <a:latin typeface="Trebuchet MS"/>
                <a:sym typeface="Trebuchet MS"/>
              </a:rPr>
              <a:t> vez: N-1 comparaciones</a:t>
            </a:r>
          </a:p>
        </p:txBody>
      </p:sp>
      <p:grpSp>
        <p:nvGrpSpPr>
          <p:cNvPr id="8" name="Agrupar 7"/>
          <p:cNvGrpSpPr/>
          <p:nvPr/>
        </p:nvGrpSpPr>
        <p:grpSpPr>
          <a:xfrm>
            <a:off x="209550" y="2955912"/>
            <a:ext cx="11982450" cy="446276"/>
            <a:chOff x="279400" y="3941221"/>
            <a:chExt cx="15976600" cy="595035"/>
          </a:xfrm>
        </p:grpSpPr>
        <p:grpSp>
          <p:nvGrpSpPr>
            <p:cNvPr id="16" name="Agrupar 15"/>
            <p:cNvGrpSpPr/>
            <p:nvPr/>
          </p:nvGrpSpPr>
          <p:grpSpPr>
            <a:xfrm>
              <a:off x="279400" y="4146035"/>
              <a:ext cx="6477000" cy="369329"/>
              <a:chOff x="228600" y="4333170"/>
              <a:chExt cx="15900400" cy="706261"/>
            </a:xfrm>
          </p:grpSpPr>
          <p:sp>
            <p:nvSpPr>
              <p:cNvPr id="17" name="Rectángulo 16"/>
              <p:cNvSpPr/>
              <p:nvPr/>
            </p:nvSpPr>
            <p:spPr>
              <a:xfrm>
                <a:off x="228600" y="4333170"/>
                <a:ext cx="1803400" cy="706261"/>
              </a:xfrm>
              <a:prstGeom prst="rect">
                <a:avLst/>
              </a:prstGeom>
              <a:solidFill>
                <a:srgbClr val="80B226"/>
              </a:solidFill>
              <a:ln w="25400" cap="flat">
                <a:noFill/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34289" tIns="34289" rIns="34289" bIns="34289" numCol="1" spcCol="38100" rtlCol="0" anchor="ctr">
                <a:spAutoFit/>
              </a:bodyPr>
              <a:lstStyle/>
              <a:p>
                <a:pPr defTabSz="685800" hangingPunct="0"/>
                <a:endParaRPr lang="es-ES" sz="1350" kern="0">
                  <a:solidFill>
                    <a:srgbClr val="000000"/>
                  </a:solidFill>
                  <a:latin typeface="Trebuchet MS"/>
                  <a:sym typeface="Trebuchet MS"/>
                </a:endParaRPr>
              </a:p>
            </p:txBody>
          </p:sp>
          <p:sp>
            <p:nvSpPr>
              <p:cNvPr id="18" name="Rectángulo 17"/>
              <p:cNvSpPr/>
              <p:nvPr/>
            </p:nvSpPr>
            <p:spPr>
              <a:xfrm>
                <a:off x="2260601" y="4333170"/>
                <a:ext cx="1803400" cy="706261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noFill/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34289" tIns="34289" rIns="34289" bIns="34289" numCol="1" spcCol="38100" rtlCol="0" anchor="ctr">
                <a:spAutoFit/>
              </a:bodyPr>
              <a:lstStyle/>
              <a:p>
                <a:pPr defTabSz="685800" hangingPunct="0"/>
                <a:endParaRPr lang="es-ES" sz="1350" kern="0">
                  <a:solidFill>
                    <a:srgbClr val="000000"/>
                  </a:solidFill>
                  <a:latin typeface="Trebuchet MS"/>
                  <a:sym typeface="Trebuchet MS"/>
                </a:endParaRPr>
              </a:p>
            </p:txBody>
          </p:sp>
          <p:sp>
            <p:nvSpPr>
              <p:cNvPr id="19" name="Rectángulo 18"/>
              <p:cNvSpPr/>
              <p:nvPr/>
            </p:nvSpPr>
            <p:spPr>
              <a:xfrm>
                <a:off x="4241798" y="4333170"/>
                <a:ext cx="1803400" cy="706261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noFill/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34289" tIns="34289" rIns="34289" bIns="34289" numCol="1" spcCol="38100" rtlCol="0" anchor="ctr">
                <a:spAutoFit/>
              </a:bodyPr>
              <a:lstStyle/>
              <a:p>
                <a:pPr defTabSz="685800" hangingPunct="0"/>
                <a:endParaRPr lang="es-ES" sz="1350" kern="0">
                  <a:solidFill>
                    <a:srgbClr val="000000"/>
                  </a:solidFill>
                  <a:latin typeface="Trebuchet MS"/>
                  <a:sym typeface="Trebuchet MS"/>
                </a:endParaRPr>
              </a:p>
            </p:txBody>
          </p:sp>
          <p:sp>
            <p:nvSpPr>
              <p:cNvPr id="20" name="Rectángulo 19"/>
              <p:cNvSpPr/>
              <p:nvPr/>
            </p:nvSpPr>
            <p:spPr>
              <a:xfrm>
                <a:off x="6273803" y="4333170"/>
                <a:ext cx="1803400" cy="706261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noFill/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34289" tIns="34289" rIns="34289" bIns="34289" numCol="1" spcCol="38100" rtlCol="0" anchor="ctr">
                <a:spAutoFit/>
              </a:bodyPr>
              <a:lstStyle/>
              <a:p>
                <a:pPr defTabSz="685800" hangingPunct="0"/>
                <a:endParaRPr lang="es-ES" sz="1350" kern="0">
                  <a:solidFill>
                    <a:srgbClr val="000000"/>
                  </a:solidFill>
                  <a:latin typeface="Trebuchet MS"/>
                  <a:sym typeface="Trebuchet MS"/>
                </a:endParaRPr>
              </a:p>
            </p:txBody>
          </p:sp>
          <p:sp>
            <p:nvSpPr>
              <p:cNvPr id="21" name="Rectángulo 20"/>
              <p:cNvSpPr/>
              <p:nvPr/>
            </p:nvSpPr>
            <p:spPr>
              <a:xfrm>
                <a:off x="12293602" y="4333170"/>
                <a:ext cx="1803400" cy="706261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noFill/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34289" tIns="34289" rIns="34289" bIns="34289" numCol="1" spcCol="38100" rtlCol="0" anchor="ctr">
                <a:spAutoFit/>
              </a:bodyPr>
              <a:lstStyle/>
              <a:p>
                <a:pPr defTabSz="685800" hangingPunct="0"/>
                <a:endParaRPr lang="es-ES" sz="1350" kern="0">
                  <a:solidFill>
                    <a:srgbClr val="000000"/>
                  </a:solidFill>
                  <a:latin typeface="Trebuchet MS"/>
                  <a:sym typeface="Trebuchet MS"/>
                </a:endParaRPr>
              </a:p>
            </p:txBody>
          </p:sp>
          <p:sp>
            <p:nvSpPr>
              <p:cNvPr id="22" name="Rectángulo 21"/>
              <p:cNvSpPr/>
              <p:nvPr/>
            </p:nvSpPr>
            <p:spPr>
              <a:xfrm>
                <a:off x="14325600" y="4333170"/>
                <a:ext cx="1803400" cy="706261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noFill/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34289" tIns="34289" rIns="34289" bIns="34289" numCol="1" spcCol="38100" rtlCol="0" anchor="ctr">
                <a:spAutoFit/>
              </a:bodyPr>
              <a:lstStyle/>
              <a:p>
                <a:pPr defTabSz="685800" hangingPunct="0"/>
                <a:endParaRPr lang="es-ES" sz="1350" kern="0">
                  <a:solidFill>
                    <a:srgbClr val="000000"/>
                  </a:solidFill>
                  <a:latin typeface="Trebuchet MS"/>
                  <a:sym typeface="Trebuchet MS"/>
                </a:endParaRPr>
              </a:p>
            </p:txBody>
          </p:sp>
        </p:grpSp>
        <p:cxnSp>
          <p:nvCxnSpPr>
            <p:cNvPr id="23" name="Conector recto 22"/>
            <p:cNvCxnSpPr/>
            <p:nvPr/>
          </p:nvCxnSpPr>
          <p:spPr>
            <a:xfrm>
              <a:off x="3759200" y="4445000"/>
              <a:ext cx="1041400" cy="0"/>
            </a:xfrm>
            <a:prstGeom prst="line">
              <a:avLst/>
            </a:prstGeom>
            <a:noFill/>
            <a:ln w="25400" cap="flat">
              <a:solidFill>
                <a:schemeClr val="bg1"/>
              </a:solidFill>
              <a:prstDash val="dash"/>
              <a:round/>
            </a:ln>
            <a:effectLst>
              <a:outerShdw blurRad="38100" dist="19999" dir="5400000" rotWithShape="0">
                <a:srgbClr val="000000">
                  <a:alpha val="38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24" name="CuadroTexto 23"/>
            <p:cNvSpPr txBox="1"/>
            <p:nvPr/>
          </p:nvSpPr>
          <p:spPr>
            <a:xfrm>
              <a:off x="7061200" y="3941221"/>
              <a:ext cx="9194800" cy="5950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defTabSz="685800" hangingPunct="0"/>
              <a:r>
                <a:rPr lang="es-ES" sz="2400" kern="0" dirty="0">
                  <a:solidFill>
                    <a:srgbClr val="FFFFFF"/>
                  </a:solidFill>
                  <a:latin typeface="Trebuchet MS"/>
                  <a:sym typeface="Trebuchet MS"/>
                </a:rPr>
                <a:t>2</a:t>
              </a:r>
              <a:r>
                <a:rPr lang="es-ES" sz="2400" kern="0" baseline="30000" dirty="0">
                  <a:solidFill>
                    <a:srgbClr val="FFFFFF"/>
                  </a:solidFill>
                  <a:latin typeface="Trebuchet MS"/>
                  <a:sym typeface="Trebuchet MS"/>
                </a:rPr>
                <a:t>da</a:t>
              </a:r>
              <a:r>
                <a:rPr lang="es-ES" sz="2400" kern="0" dirty="0">
                  <a:solidFill>
                    <a:srgbClr val="FFFFFF"/>
                  </a:solidFill>
                  <a:latin typeface="Trebuchet MS"/>
                  <a:sym typeface="Trebuchet MS"/>
                </a:rPr>
                <a:t> vez: (N-2) comparaciones </a:t>
              </a:r>
              <a:r>
                <a:rPr lang="es-ES" sz="1500" kern="0" dirty="0">
                  <a:solidFill>
                    <a:srgbClr val="FFFFFF"/>
                  </a:solidFill>
                  <a:latin typeface="Trebuchet MS"/>
                  <a:sym typeface="Trebuchet MS"/>
                </a:rPr>
                <a:t>(1</a:t>
              </a:r>
              <a:r>
                <a:rPr lang="es-ES" sz="1500" kern="0" baseline="30000" dirty="0">
                  <a:solidFill>
                    <a:srgbClr val="FFFFFF"/>
                  </a:solidFill>
                  <a:latin typeface="Trebuchet MS"/>
                  <a:sym typeface="Trebuchet MS"/>
                </a:rPr>
                <a:t> </a:t>
              </a:r>
              <a:r>
                <a:rPr lang="es-ES" sz="1500" kern="0" dirty="0">
                  <a:solidFill>
                    <a:srgbClr val="FFFFFF"/>
                  </a:solidFill>
                  <a:latin typeface="Trebuchet MS"/>
                  <a:sym typeface="Trebuchet MS"/>
                </a:rPr>
                <a:t>elemento ya ordenado)</a:t>
              </a:r>
              <a:endParaRPr lang="es-ES" sz="2400" kern="0" dirty="0">
                <a:solidFill>
                  <a:srgbClr val="FFFFFF"/>
                </a:solidFill>
                <a:latin typeface="Trebuchet MS"/>
                <a:sym typeface="Trebuchet MS"/>
              </a:endParaRPr>
            </a:p>
          </p:txBody>
        </p:sp>
      </p:grpSp>
      <p:grpSp>
        <p:nvGrpSpPr>
          <p:cNvPr id="9" name="Agrupar 8"/>
          <p:cNvGrpSpPr/>
          <p:nvPr/>
        </p:nvGrpSpPr>
        <p:grpSpPr>
          <a:xfrm>
            <a:off x="209550" y="4194160"/>
            <a:ext cx="11982450" cy="446276"/>
            <a:chOff x="279400" y="5592221"/>
            <a:chExt cx="15976600" cy="595035"/>
          </a:xfrm>
        </p:grpSpPr>
        <p:grpSp>
          <p:nvGrpSpPr>
            <p:cNvPr id="25" name="Agrupar 24"/>
            <p:cNvGrpSpPr/>
            <p:nvPr/>
          </p:nvGrpSpPr>
          <p:grpSpPr>
            <a:xfrm>
              <a:off x="279400" y="5797035"/>
              <a:ext cx="6477000" cy="369329"/>
              <a:chOff x="228600" y="4333170"/>
              <a:chExt cx="15900400" cy="706261"/>
            </a:xfrm>
          </p:grpSpPr>
          <p:sp>
            <p:nvSpPr>
              <p:cNvPr id="26" name="Rectángulo 25"/>
              <p:cNvSpPr/>
              <p:nvPr/>
            </p:nvSpPr>
            <p:spPr>
              <a:xfrm>
                <a:off x="228600" y="4333170"/>
                <a:ext cx="1803400" cy="706261"/>
              </a:xfrm>
              <a:prstGeom prst="rect">
                <a:avLst/>
              </a:prstGeom>
              <a:solidFill>
                <a:srgbClr val="80B226"/>
              </a:solidFill>
              <a:ln w="25400" cap="flat">
                <a:noFill/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34289" tIns="34289" rIns="34289" bIns="34289" numCol="1" spcCol="38100" rtlCol="0" anchor="ctr">
                <a:spAutoFit/>
              </a:bodyPr>
              <a:lstStyle/>
              <a:p>
                <a:pPr defTabSz="685800" hangingPunct="0"/>
                <a:endParaRPr lang="es-ES" sz="1350" kern="0">
                  <a:solidFill>
                    <a:srgbClr val="000000"/>
                  </a:solidFill>
                  <a:latin typeface="Trebuchet MS"/>
                  <a:sym typeface="Trebuchet MS"/>
                </a:endParaRPr>
              </a:p>
            </p:txBody>
          </p:sp>
          <p:sp>
            <p:nvSpPr>
              <p:cNvPr id="27" name="Rectángulo 26"/>
              <p:cNvSpPr/>
              <p:nvPr/>
            </p:nvSpPr>
            <p:spPr>
              <a:xfrm>
                <a:off x="2260601" y="4333170"/>
                <a:ext cx="1803400" cy="706261"/>
              </a:xfrm>
              <a:prstGeom prst="rect">
                <a:avLst/>
              </a:prstGeom>
              <a:solidFill>
                <a:srgbClr val="80B226"/>
              </a:solidFill>
              <a:ln w="25400" cap="flat">
                <a:noFill/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34289" tIns="34289" rIns="34289" bIns="34289" numCol="1" spcCol="38100" rtlCol="0" anchor="ctr">
                <a:spAutoFit/>
              </a:bodyPr>
              <a:lstStyle/>
              <a:p>
                <a:pPr defTabSz="685800" hangingPunct="0"/>
                <a:endParaRPr lang="es-ES" sz="1350" kern="0">
                  <a:solidFill>
                    <a:srgbClr val="000000"/>
                  </a:solidFill>
                  <a:latin typeface="Trebuchet MS"/>
                  <a:sym typeface="Trebuchet MS"/>
                </a:endParaRPr>
              </a:p>
            </p:txBody>
          </p:sp>
          <p:sp>
            <p:nvSpPr>
              <p:cNvPr id="28" name="Rectángulo 27"/>
              <p:cNvSpPr/>
              <p:nvPr/>
            </p:nvSpPr>
            <p:spPr>
              <a:xfrm>
                <a:off x="4241798" y="4333170"/>
                <a:ext cx="1803400" cy="706261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noFill/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34289" tIns="34289" rIns="34289" bIns="34289" numCol="1" spcCol="38100" rtlCol="0" anchor="ctr">
                <a:spAutoFit/>
              </a:bodyPr>
              <a:lstStyle/>
              <a:p>
                <a:pPr defTabSz="685800" hangingPunct="0"/>
                <a:endParaRPr lang="es-ES" sz="1350" kern="0">
                  <a:solidFill>
                    <a:srgbClr val="000000"/>
                  </a:solidFill>
                  <a:latin typeface="Trebuchet MS"/>
                  <a:sym typeface="Trebuchet MS"/>
                </a:endParaRPr>
              </a:p>
            </p:txBody>
          </p:sp>
          <p:sp>
            <p:nvSpPr>
              <p:cNvPr id="29" name="Rectángulo 28"/>
              <p:cNvSpPr/>
              <p:nvPr/>
            </p:nvSpPr>
            <p:spPr>
              <a:xfrm>
                <a:off x="6273803" y="4333170"/>
                <a:ext cx="1803400" cy="706261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noFill/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34289" tIns="34289" rIns="34289" bIns="34289" numCol="1" spcCol="38100" rtlCol="0" anchor="ctr">
                <a:spAutoFit/>
              </a:bodyPr>
              <a:lstStyle/>
              <a:p>
                <a:pPr defTabSz="685800" hangingPunct="0"/>
                <a:endParaRPr lang="es-ES" sz="1350" kern="0">
                  <a:solidFill>
                    <a:srgbClr val="000000"/>
                  </a:solidFill>
                  <a:latin typeface="Trebuchet MS"/>
                  <a:sym typeface="Trebuchet MS"/>
                </a:endParaRPr>
              </a:p>
            </p:txBody>
          </p:sp>
          <p:sp>
            <p:nvSpPr>
              <p:cNvPr id="30" name="Rectángulo 29"/>
              <p:cNvSpPr/>
              <p:nvPr/>
            </p:nvSpPr>
            <p:spPr>
              <a:xfrm>
                <a:off x="12293602" y="4333170"/>
                <a:ext cx="1803400" cy="706261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noFill/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34289" tIns="34289" rIns="34289" bIns="34289" numCol="1" spcCol="38100" rtlCol="0" anchor="ctr">
                <a:spAutoFit/>
              </a:bodyPr>
              <a:lstStyle/>
              <a:p>
                <a:pPr defTabSz="685800" hangingPunct="0"/>
                <a:endParaRPr lang="es-ES" sz="1350" kern="0">
                  <a:solidFill>
                    <a:srgbClr val="000000"/>
                  </a:solidFill>
                  <a:latin typeface="Trebuchet MS"/>
                  <a:sym typeface="Trebuchet MS"/>
                </a:endParaRPr>
              </a:p>
            </p:txBody>
          </p:sp>
          <p:sp>
            <p:nvSpPr>
              <p:cNvPr id="31" name="Rectángulo 30"/>
              <p:cNvSpPr/>
              <p:nvPr/>
            </p:nvSpPr>
            <p:spPr>
              <a:xfrm>
                <a:off x="14325600" y="4333170"/>
                <a:ext cx="1803400" cy="706261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noFill/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34289" tIns="34289" rIns="34289" bIns="34289" numCol="1" spcCol="38100" rtlCol="0" anchor="ctr">
                <a:spAutoFit/>
              </a:bodyPr>
              <a:lstStyle/>
              <a:p>
                <a:pPr defTabSz="685800" hangingPunct="0"/>
                <a:endParaRPr lang="es-ES" sz="1350" kern="0">
                  <a:solidFill>
                    <a:srgbClr val="000000"/>
                  </a:solidFill>
                  <a:latin typeface="Trebuchet MS"/>
                  <a:sym typeface="Trebuchet MS"/>
                </a:endParaRPr>
              </a:p>
            </p:txBody>
          </p:sp>
        </p:grpSp>
        <p:cxnSp>
          <p:nvCxnSpPr>
            <p:cNvPr id="32" name="Conector recto 31"/>
            <p:cNvCxnSpPr/>
            <p:nvPr/>
          </p:nvCxnSpPr>
          <p:spPr>
            <a:xfrm>
              <a:off x="3759200" y="6096000"/>
              <a:ext cx="1041400" cy="0"/>
            </a:xfrm>
            <a:prstGeom prst="line">
              <a:avLst/>
            </a:prstGeom>
            <a:noFill/>
            <a:ln w="25400" cap="flat">
              <a:solidFill>
                <a:schemeClr val="bg1"/>
              </a:solidFill>
              <a:prstDash val="dash"/>
              <a:round/>
            </a:ln>
            <a:effectLst>
              <a:outerShdw blurRad="38100" dist="19999" dir="5400000" rotWithShape="0">
                <a:srgbClr val="000000">
                  <a:alpha val="38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33" name="CuadroTexto 32"/>
            <p:cNvSpPr txBox="1"/>
            <p:nvPr/>
          </p:nvSpPr>
          <p:spPr>
            <a:xfrm>
              <a:off x="7061200" y="5592221"/>
              <a:ext cx="9194800" cy="5950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defTabSz="685800" hangingPunct="0"/>
              <a:r>
                <a:rPr lang="es-ES" sz="2400" kern="0" dirty="0">
                  <a:solidFill>
                    <a:srgbClr val="FFFFFF"/>
                  </a:solidFill>
                  <a:latin typeface="Trebuchet MS"/>
                  <a:sym typeface="Trebuchet MS"/>
                </a:rPr>
                <a:t>3</a:t>
              </a:r>
              <a:r>
                <a:rPr lang="es-ES" sz="2400" kern="0" baseline="30000" dirty="0">
                  <a:solidFill>
                    <a:srgbClr val="FFFFFF"/>
                  </a:solidFill>
                  <a:latin typeface="Trebuchet MS"/>
                  <a:sym typeface="Trebuchet MS"/>
                </a:rPr>
                <a:t>ra</a:t>
              </a:r>
              <a:r>
                <a:rPr lang="es-ES" sz="2400" kern="0" dirty="0">
                  <a:solidFill>
                    <a:srgbClr val="FFFFFF"/>
                  </a:solidFill>
                  <a:latin typeface="Trebuchet MS"/>
                  <a:sym typeface="Trebuchet MS"/>
                </a:rPr>
                <a:t> vez: (N-3) comparaciones </a:t>
              </a:r>
              <a:r>
                <a:rPr lang="es-ES" sz="1500" kern="0" dirty="0">
                  <a:solidFill>
                    <a:srgbClr val="FFFFFF"/>
                  </a:solidFill>
                  <a:latin typeface="Trebuchet MS"/>
                  <a:sym typeface="Trebuchet MS"/>
                </a:rPr>
                <a:t>(2 elementos ya ordenados)</a:t>
              </a:r>
              <a:endParaRPr lang="es-ES" sz="2400" kern="0" dirty="0">
                <a:solidFill>
                  <a:srgbClr val="FFFFFF"/>
                </a:solidFill>
                <a:latin typeface="Trebuchet MS"/>
                <a:sym typeface="Trebuchet MS"/>
              </a:endParaRPr>
            </a:p>
          </p:txBody>
        </p:sp>
      </p:grpSp>
      <p:grpSp>
        <p:nvGrpSpPr>
          <p:cNvPr id="13" name="Agrupar 12"/>
          <p:cNvGrpSpPr/>
          <p:nvPr/>
        </p:nvGrpSpPr>
        <p:grpSpPr>
          <a:xfrm>
            <a:off x="209550" y="5200649"/>
            <a:ext cx="11982450" cy="1173342"/>
            <a:chOff x="279400" y="6934200"/>
            <a:chExt cx="15976600" cy="1564456"/>
          </a:xfrm>
        </p:grpSpPr>
        <p:grpSp>
          <p:nvGrpSpPr>
            <p:cNvPr id="34" name="Agrupar 33"/>
            <p:cNvGrpSpPr/>
            <p:nvPr/>
          </p:nvGrpSpPr>
          <p:grpSpPr>
            <a:xfrm>
              <a:off x="279400" y="8108435"/>
              <a:ext cx="6477000" cy="369329"/>
              <a:chOff x="228600" y="4333170"/>
              <a:chExt cx="15900400" cy="706261"/>
            </a:xfrm>
          </p:grpSpPr>
          <p:sp>
            <p:nvSpPr>
              <p:cNvPr id="35" name="Rectángulo 34"/>
              <p:cNvSpPr/>
              <p:nvPr/>
            </p:nvSpPr>
            <p:spPr>
              <a:xfrm>
                <a:off x="228600" y="4333170"/>
                <a:ext cx="1803400" cy="706261"/>
              </a:xfrm>
              <a:prstGeom prst="rect">
                <a:avLst/>
              </a:prstGeom>
              <a:solidFill>
                <a:srgbClr val="80B226"/>
              </a:solidFill>
              <a:ln w="25400" cap="flat">
                <a:noFill/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34289" tIns="34289" rIns="34289" bIns="34289" numCol="1" spcCol="38100" rtlCol="0" anchor="ctr">
                <a:spAutoFit/>
              </a:bodyPr>
              <a:lstStyle/>
              <a:p>
                <a:pPr defTabSz="685800" hangingPunct="0"/>
                <a:endParaRPr lang="es-ES" sz="1350" kern="0">
                  <a:solidFill>
                    <a:srgbClr val="000000"/>
                  </a:solidFill>
                  <a:latin typeface="Trebuchet MS"/>
                  <a:sym typeface="Trebuchet MS"/>
                </a:endParaRPr>
              </a:p>
            </p:txBody>
          </p:sp>
          <p:sp>
            <p:nvSpPr>
              <p:cNvPr id="36" name="Rectángulo 35"/>
              <p:cNvSpPr/>
              <p:nvPr/>
            </p:nvSpPr>
            <p:spPr>
              <a:xfrm>
                <a:off x="2260601" y="4333170"/>
                <a:ext cx="1803400" cy="706261"/>
              </a:xfrm>
              <a:prstGeom prst="rect">
                <a:avLst/>
              </a:prstGeom>
              <a:solidFill>
                <a:srgbClr val="80B226"/>
              </a:solidFill>
              <a:ln w="25400" cap="flat">
                <a:noFill/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34289" tIns="34289" rIns="34289" bIns="34289" numCol="1" spcCol="38100" rtlCol="0" anchor="ctr">
                <a:spAutoFit/>
              </a:bodyPr>
              <a:lstStyle/>
              <a:p>
                <a:pPr defTabSz="685800" hangingPunct="0"/>
                <a:endParaRPr lang="es-ES" sz="1350" kern="0">
                  <a:solidFill>
                    <a:srgbClr val="000000"/>
                  </a:solidFill>
                  <a:latin typeface="Trebuchet MS"/>
                  <a:sym typeface="Trebuchet MS"/>
                </a:endParaRPr>
              </a:p>
            </p:txBody>
          </p:sp>
          <p:sp>
            <p:nvSpPr>
              <p:cNvPr id="37" name="Rectángulo 36"/>
              <p:cNvSpPr/>
              <p:nvPr/>
            </p:nvSpPr>
            <p:spPr>
              <a:xfrm>
                <a:off x="4241798" y="4333170"/>
                <a:ext cx="1803400" cy="706261"/>
              </a:xfrm>
              <a:prstGeom prst="rect">
                <a:avLst/>
              </a:prstGeom>
              <a:solidFill>
                <a:srgbClr val="80B226"/>
              </a:solidFill>
              <a:ln w="25400" cap="flat">
                <a:noFill/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34289" tIns="34289" rIns="34289" bIns="34289" numCol="1" spcCol="38100" rtlCol="0" anchor="ctr">
                <a:spAutoFit/>
              </a:bodyPr>
              <a:lstStyle/>
              <a:p>
                <a:pPr defTabSz="685800" hangingPunct="0"/>
                <a:endParaRPr lang="es-ES" sz="1350" kern="0">
                  <a:solidFill>
                    <a:srgbClr val="000000"/>
                  </a:solidFill>
                  <a:latin typeface="Trebuchet MS"/>
                  <a:sym typeface="Trebuchet MS"/>
                </a:endParaRPr>
              </a:p>
            </p:txBody>
          </p:sp>
          <p:sp>
            <p:nvSpPr>
              <p:cNvPr id="38" name="Rectángulo 37"/>
              <p:cNvSpPr/>
              <p:nvPr/>
            </p:nvSpPr>
            <p:spPr>
              <a:xfrm>
                <a:off x="6273803" y="4333170"/>
                <a:ext cx="1803400" cy="706261"/>
              </a:xfrm>
              <a:prstGeom prst="rect">
                <a:avLst/>
              </a:prstGeom>
              <a:solidFill>
                <a:srgbClr val="80B226"/>
              </a:solidFill>
              <a:ln w="25400" cap="flat">
                <a:noFill/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34289" tIns="34289" rIns="34289" bIns="34289" numCol="1" spcCol="38100" rtlCol="0" anchor="ctr">
                <a:spAutoFit/>
              </a:bodyPr>
              <a:lstStyle/>
              <a:p>
                <a:pPr defTabSz="685800" hangingPunct="0"/>
                <a:endParaRPr lang="es-ES" sz="1350" kern="0">
                  <a:solidFill>
                    <a:srgbClr val="000000"/>
                  </a:solidFill>
                  <a:latin typeface="Trebuchet MS"/>
                  <a:sym typeface="Trebuchet MS"/>
                </a:endParaRPr>
              </a:p>
            </p:txBody>
          </p:sp>
          <p:sp>
            <p:nvSpPr>
              <p:cNvPr id="39" name="Rectángulo 38"/>
              <p:cNvSpPr/>
              <p:nvPr/>
            </p:nvSpPr>
            <p:spPr>
              <a:xfrm>
                <a:off x="12293602" y="4333170"/>
                <a:ext cx="1803400" cy="706261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noFill/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34289" tIns="34289" rIns="34289" bIns="34289" numCol="1" spcCol="38100" rtlCol="0" anchor="ctr">
                <a:spAutoFit/>
              </a:bodyPr>
              <a:lstStyle/>
              <a:p>
                <a:pPr defTabSz="685800" hangingPunct="0"/>
                <a:endParaRPr lang="es-ES" sz="1350" kern="0">
                  <a:solidFill>
                    <a:srgbClr val="000000"/>
                  </a:solidFill>
                  <a:latin typeface="Trebuchet MS"/>
                  <a:sym typeface="Trebuchet MS"/>
                </a:endParaRPr>
              </a:p>
            </p:txBody>
          </p:sp>
          <p:sp>
            <p:nvSpPr>
              <p:cNvPr id="40" name="Rectángulo 39"/>
              <p:cNvSpPr/>
              <p:nvPr/>
            </p:nvSpPr>
            <p:spPr>
              <a:xfrm>
                <a:off x="14325600" y="4333170"/>
                <a:ext cx="1803400" cy="706261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noFill/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34289" tIns="34289" rIns="34289" bIns="34289" numCol="1" spcCol="38100" rtlCol="0" anchor="ctr">
                <a:spAutoFit/>
              </a:bodyPr>
              <a:lstStyle/>
              <a:p>
                <a:pPr defTabSz="685800" hangingPunct="0"/>
                <a:endParaRPr lang="es-ES" sz="1350" kern="0">
                  <a:solidFill>
                    <a:srgbClr val="000000"/>
                  </a:solidFill>
                  <a:latin typeface="Trebuchet MS"/>
                  <a:sym typeface="Trebuchet MS"/>
                </a:endParaRPr>
              </a:p>
            </p:txBody>
          </p:sp>
        </p:grpSp>
        <p:cxnSp>
          <p:nvCxnSpPr>
            <p:cNvPr id="41" name="Conector recto 40"/>
            <p:cNvCxnSpPr/>
            <p:nvPr/>
          </p:nvCxnSpPr>
          <p:spPr>
            <a:xfrm>
              <a:off x="3759200" y="8407400"/>
              <a:ext cx="1041400" cy="0"/>
            </a:xfrm>
            <a:prstGeom prst="line">
              <a:avLst/>
            </a:prstGeom>
            <a:noFill/>
            <a:ln w="25400" cap="flat">
              <a:solidFill>
                <a:schemeClr val="bg1"/>
              </a:solidFill>
              <a:prstDash val="dash"/>
              <a:round/>
            </a:ln>
            <a:effectLst>
              <a:outerShdw blurRad="38100" dist="19999" dir="5400000" rotWithShape="0">
                <a:srgbClr val="000000">
                  <a:alpha val="38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42" name="CuadroTexto 41"/>
            <p:cNvSpPr txBox="1"/>
            <p:nvPr/>
          </p:nvSpPr>
          <p:spPr>
            <a:xfrm>
              <a:off x="7061200" y="7903621"/>
              <a:ext cx="9194800" cy="5950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defTabSz="685800" hangingPunct="0"/>
              <a:r>
                <a:rPr lang="es-ES" sz="2400" kern="0" dirty="0">
                  <a:solidFill>
                    <a:srgbClr val="FFFFFF"/>
                  </a:solidFill>
                  <a:latin typeface="Trebuchet MS"/>
                  <a:sym typeface="Trebuchet MS"/>
                </a:rPr>
                <a:t>(N-1)</a:t>
              </a:r>
              <a:r>
                <a:rPr lang="es-ES" sz="2400" kern="0" baseline="30000" dirty="0">
                  <a:solidFill>
                    <a:srgbClr val="FFFFFF"/>
                  </a:solidFill>
                  <a:latin typeface="Trebuchet MS"/>
                  <a:sym typeface="Trebuchet MS"/>
                </a:rPr>
                <a:t>a</a:t>
              </a:r>
              <a:r>
                <a:rPr lang="es-ES" sz="2400" kern="0" dirty="0">
                  <a:solidFill>
                    <a:srgbClr val="FFFFFF"/>
                  </a:solidFill>
                  <a:latin typeface="Trebuchet MS"/>
                  <a:sym typeface="Trebuchet MS"/>
                </a:rPr>
                <a:t> vez: 1 comparación </a:t>
              </a:r>
              <a:r>
                <a:rPr lang="es-ES" sz="1500" kern="0" dirty="0">
                  <a:solidFill>
                    <a:srgbClr val="FFFFFF"/>
                  </a:solidFill>
                  <a:latin typeface="Trebuchet MS"/>
                  <a:sym typeface="Trebuchet MS"/>
                </a:rPr>
                <a:t>(N-2 elementos ya ordenados)</a:t>
              </a:r>
              <a:endParaRPr lang="es-ES" sz="2400" kern="0" dirty="0">
                <a:solidFill>
                  <a:srgbClr val="FFFFFF"/>
                </a:solidFill>
                <a:latin typeface="Trebuchet MS"/>
                <a:sym typeface="Trebuchet MS"/>
              </a:endParaRPr>
            </a:p>
          </p:txBody>
        </p:sp>
        <p:cxnSp>
          <p:nvCxnSpPr>
            <p:cNvPr id="44" name="Conector recto 43"/>
            <p:cNvCxnSpPr/>
            <p:nvPr/>
          </p:nvCxnSpPr>
          <p:spPr>
            <a:xfrm>
              <a:off x="609600" y="6934200"/>
              <a:ext cx="0" cy="457200"/>
            </a:xfrm>
            <a:prstGeom prst="line">
              <a:avLst/>
            </a:prstGeom>
            <a:noFill/>
            <a:ln w="38100" cap="flat" cmpd="sng">
              <a:solidFill>
                <a:srgbClr val="FFFFFF"/>
              </a:solidFill>
              <a:prstDash val="dot"/>
              <a:round/>
            </a:ln>
            <a:effectLst>
              <a:outerShdw blurRad="38100" dist="19999" dir="5400000" rotWithShape="0">
                <a:srgbClr val="000000">
                  <a:alpha val="38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45" name="Conector recto 44"/>
            <p:cNvCxnSpPr/>
            <p:nvPr/>
          </p:nvCxnSpPr>
          <p:spPr>
            <a:xfrm>
              <a:off x="1447800" y="6934200"/>
              <a:ext cx="0" cy="457200"/>
            </a:xfrm>
            <a:prstGeom prst="line">
              <a:avLst/>
            </a:prstGeom>
            <a:noFill/>
            <a:ln w="38100" cap="flat" cmpd="sng">
              <a:solidFill>
                <a:srgbClr val="FFFFFF"/>
              </a:solidFill>
              <a:prstDash val="dot"/>
              <a:round/>
            </a:ln>
            <a:effectLst>
              <a:outerShdw blurRad="38100" dist="19999" dir="5400000" rotWithShape="0">
                <a:srgbClr val="000000">
                  <a:alpha val="38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46" name="Conector recto 45"/>
            <p:cNvCxnSpPr/>
            <p:nvPr/>
          </p:nvCxnSpPr>
          <p:spPr>
            <a:xfrm>
              <a:off x="2209800" y="6959600"/>
              <a:ext cx="0" cy="457200"/>
            </a:xfrm>
            <a:prstGeom prst="line">
              <a:avLst/>
            </a:prstGeom>
            <a:noFill/>
            <a:ln w="38100" cap="flat" cmpd="sng">
              <a:solidFill>
                <a:srgbClr val="FFFFFF"/>
              </a:solidFill>
              <a:prstDash val="dot"/>
              <a:round/>
            </a:ln>
            <a:effectLst>
              <a:outerShdw blurRad="38100" dist="19999" dir="5400000" rotWithShape="0">
                <a:srgbClr val="000000">
                  <a:alpha val="38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47" name="Conector recto 46"/>
            <p:cNvCxnSpPr/>
            <p:nvPr/>
          </p:nvCxnSpPr>
          <p:spPr>
            <a:xfrm>
              <a:off x="3048000" y="6959600"/>
              <a:ext cx="0" cy="457200"/>
            </a:xfrm>
            <a:prstGeom prst="line">
              <a:avLst/>
            </a:prstGeom>
            <a:noFill/>
            <a:ln w="38100" cap="flat" cmpd="sng">
              <a:solidFill>
                <a:srgbClr val="FFFFFF"/>
              </a:solidFill>
              <a:prstDash val="dot"/>
              <a:round/>
            </a:ln>
            <a:effectLst>
              <a:outerShdw blurRad="38100" dist="19999" dir="5400000" rotWithShape="0">
                <a:srgbClr val="000000">
                  <a:alpha val="38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48" name="Conector recto 47"/>
            <p:cNvCxnSpPr/>
            <p:nvPr/>
          </p:nvCxnSpPr>
          <p:spPr>
            <a:xfrm>
              <a:off x="5486400" y="6934200"/>
              <a:ext cx="0" cy="457200"/>
            </a:xfrm>
            <a:prstGeom prst="line">
              <a:avLst/>
            </a:prstGeom>
            <a:noFill/>
            <a:ln w="38100" cap="flat" cmpd="sng">
              <a:solidFill>
                <a:srgbClr val="FFFFFF"/>
              </a:solidFill>
              <a:prstDash val="dot"/>
              <a:round/>
            </a:ln>
            <a:effectLst>
              <a:outerShdw blurRad="38100" dist="19999" dir="5400000" rotWithShape="0">
                <a:srgbClr val="000000">
                  <a:alpha val="38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49" name="Conector recto 48"/>
            <p:cNvCxnSpPr/>
            <p:nvPr/>
          </p:nvCxnSpPr>
          <p:spPr>
            <a:xfrm>
              <a:off x="6375400" y="6959600"/>
              <a:ext cx="0" cy="457200"/>
            </a:xfrm>
            <a:prstGeom prst="line">
              <a:avLst/>
            </a:prstGeom>
            <a:noFill/>
            <a:ln w="38100" cap="flat" cmpd="sng">
              <a:solidFill>
                <a:srgbClr val="FFFFFF"/>
              </a:solidFill>
              <a:prstDash val="dot"/>
              <a:round/>
            </a:ln>
            <a:effectLst>
              <a:outerShdw blurRad="38100" dist="19999" dir="5400000" rotWithShape="0">
                <a:srgbClr val="000000">
                  <a:alpha val="38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</p:spTree>
    <p:extLst>
      <p:ext uri="{BB962C8B-B14F-4D97-AF65-F5344CB8AC3E}">
        <p14:creationId xmlns:p14="http://schemas.microsoft.com/office/powerpoint/2010/main" val="3071645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533400" y="726261"/>
            <a:ext cx="11239500" cy="584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algn="ctr" defTabSz="685800" hangingPunct="0"/>
            <a:r>
              <a:rPr lang="es-ES" sz="3300" kern="0" dirty="0">
                <a:solidFill>
                  <a:srgbClr val="FFFFFF"/>
                </a:solidFill>
                <a:latin typeface="Trebuchet MS"/>
                <a:sym typeface="Trebuchet MS"/>
              </a:rPr>
              <a:t>¿Cuántas comparaciones para N elementos?</a:t>
            </a:r>
          </a:p>
        </p:txBody>
      </p:sp>
      <p:sp>
        <p:nvSpPr>
          <p:cNvPr id="3" name="1 CuadroTexto"/>
          <p:cNvSpPr txBox="1"/>
          <p:nvPr/>
        </p:nvSpPr>
        <p:spPr>
          <a:xfrm>
            <a:off x="1" y="-18679"/>
            <a:ext cx="12191999" cy="95410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algn="ctr" defTabSz="685800" hangingPunct="0"/>
            <a:r>
              <a:rPr lang="es-CL" sz="5700" kern="0" dirty="0">
                <a:solidFill>
                  <a:srgbClr val="FFFFFF"/>
                </a:solidFill>
                <a:latin typeface="Arial"/>
                <a:sym typeface="Trebuchet MS"/>
              </a:rPr>
              <a:t>Selection Sort</a:t>
            </a:r>
          </a:p>
        </p:txBody>
      </p:sp>
      <p:grpSp>
        <p:nvGrpSpPr>
          <p:cNvPr id="12" name="Agrupar 11"/>
          <p:cNvGrpSpPr/>
          <p:nvPr/>
        </p:nvGrpSpPr>
        <p:grpSpPr>
          <a:xfrm>
            <a:off x="209550" y="1871278"/>
            <a:ext cx="4857750" cy="276997"/>
            <a:chOff x="228600" y="4333170"/>
            <a:chExt cx="15900400" cy="706261"/>
          </a:xfrm>
        </p:grpSpPr>
        <p:sp>
          <p:nvSpPr>
            <p:cNvPr id="4" name="Rectángulo 3"/>
            <p:cNvSpPr/>
            <p:nvPr/>
          </p:nvSpPr>
          <p:spPr>
            <a:xfrm>
              <a:off x="228600" y="4333170"/>
              <a:ext cx="1803400" cy="706261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4289" tIns="34289" rIns="34289" bIns="34289" numCol="1" spcCol="38100" rtlCol="0" anchor="ctr">
              <a:spAutoFit/>
            </a:bodyPr>
            <a:lstStyle/>
            <a:p>
              <a:pPr defTabSz="685800" hangingPunct="0"/>
              <a:endParaRPr lang="es-ES" sz="1350" kern="0">
                <a:solidFill>
                  <a:srgbClr val="000000"/>
                </a:solidFill>
                <a:latin typeface="Trebuchet MS"/>
                <a:sym typeface="Trebuchet MS"/>
              </a:endParaRPr>
            </a:p>
          </p:txBody>
        </p:sp>
        <p:sp>
          <p:nvSpPr>
            <p:cNvPr id="5" name="Rectángulo 4"/>
            <p:cNvSpPr/>
            <p:nvPr/>
          </p:nvSpPr>
          <p:spPr>
            <a:xfrm>
              <a:off x="2260601" y="4333170"/>
              <a:ext cx="1803400" cy="706261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4289" tIns="34289" rIns="34289" bIns="34289" numCol="1" spcCol="38100" rtlCol="0" anchor="ctr">
              <a:spAutoFit/>
            </a:bodyPr>
            <a:lstStyle/>
            <a:p>
              <a:pPr defTabSz="685800" hangingPunct="0"/>
              <a:endParaRPr lang="es-ES" sz="1350" kern="0">
                <a:solidFill>
                  <a:srgbClr val="000000"/>
                </a:solidFill>
                <a:latin typeface="Trebuchet MS"/>
                <a:sym typeface="Trebuchet MS"/>
              </a:endParaRPr>
            </a:p>
          </p:txBody>
        </p:sp>
        <p:sp>
          <p:nvSpPr>
            <p:cNvPr id="6" name="Rectángulo 5"/>
            <p:cNvSpPr/>
            <p:nvPr/>
          </p:nvSpPr>
          <p:spPr>
            <a:xfrm>
              <a:off x="4241798" y="4333170"/>
              <a:ext cx="1803400" cy="706261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4289" tIns="34289" rIns="34289" bIns="34289" numCol="1" spcCol="38100" rtlCol="0" anchor="ctr">
              <a:spAutoFit/>
            </a:bodyPr>
            <a:lstStyle/>
            <a:p>
              <a:pPr defTabSz="685800" hangingPunct="0"/>
              <a:endParaRPr lang="es-ES" sz="1350" kern="0">
                <a:solidFill>
                  <a:srgbClr val="000000"/>
                </a:solidFill>
                <a:latin typeface="Trebuchet MS"/>
                <a:sym typeface="Trebuchet MS"/>
              </a:endParaRPr>
            </a:p>
          </p:txBody>
        </p:sp>
        <p:sp>
          <p:nvSpPr>
            <p:cNvPr id="7" name="Rectángulo 6"/>
            <p:cNvSpPr/>
            <p:nvPr/>
          </p:nvSpPr>
          <p:spPr>
            <a:xfrm>
              <a:off x="6273803" y="4333170"/>
              <a:ext cx="1803400" cy="706261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4289" tIns="34289" rIns="34289" bIns="34289" numCol="1" spcCol="38100" rtlCol="0" anchor="ctr">
              <a:spAutoFit/>
            </a:bodyPr>
            <a:lstStyle/>
            <a:p>
              <a:pPr defTabSz="685800" hangingPunct="0"/>
              <a:endParaRPr lang="es-ES" sz="1350" kern="0">
                <a:solidFill>
                  <a:srgbClr val="000000"/>
                </a:solidFill>
                <a:latin typeface="Trebuchet MS"/>
                <a:sym typeface="Trebuchet MS"/>
              </a:endParaRPr>
            </a:p>
          </p:txBody>
        </p:sp>
        <p:sp>
          <p:nvSpPr>
            <p:cNvPr id="10" name="Rectángulo 9"/>
            <p:cNvSpPr/>
            <p:nvPr/>
          </p:nvSpPr>
          <p:spPr>
            <a:xfrm>
              <a:off x="12293602" y="4333170"/>
              <a:ext cx="1803400" cy="706261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4289" tIns="34289" rIns="34289" bIns="34289" numCol="1" spcCol="38100" rtlCol="0" anchor="ctr">
              <a:spAutoFit/>
            </a:bodyPr>
            <a:lstStyle/>
            <a:p>
              <a:pPr defTabSz="685800" hangingPunct="0"/>
              <a:endParaRPr lang="es-ES" sz="1350" kern="0">
                <a:solidFill>
                  <a:srgbClr val="000000"/>
                </a:solidFill>
                <a:latin typeface="Trebuchet MS"/>
                <a:sym typeface="Trebuchet MS"/>
              </a:endParaRPr>
            </a:p>
          </p:txBody>
        </p:sp>
        <p:sp>
          <p:nvSpPr>
            <p:cNvPr id="11" name="Rectángulo 10"/>
            <p:cNvSpPr/>
            <p:nvPr/>
          </p:nvSpPr>
          <p:spPr>
            <a:xfrm>
              <a:off x="14325600" y="4333170"/>
              <a:ext cx="1803400" cy="706261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4289" tIns="34289" rIns="34289" bIns="34289" numCol="1" spcCol="38100" rtlCol="0" anchor="ctr">
              <a:spAutoFit/>
            </a:bodyPr>
            <a:lstStyle/>
            <a:p>
              <a:pPr defTabSz="685800" hangingPunct="0"/>
              <a:endParaRPr lang="es-ES" sz="1350" kern="0">
                <a:solidFill>
                  <a:srgbClr val="000000"/>
                </a:solidFill>
                <a:latin typeface="Trebuchet MS"/>
                <a:sym typeface="Trebuchet MS"/>
              </a:endParaRPr>
            </a:p>
          </p:txBody>
        </p:sp>
      </p:grpSp>
      <p:cxnSp>
        <p:nvCxnSpPr>
          <p:cNvPr id="14" name="Conector recto 13"/>
          <p:cNvCxnSpPr/>
          <p:nvPr/>
        </p:nvCxnSpPr>
        <p:spPr>
          <a:xfrm>
            <a:off x="2819400" y="2095500"/>
            <a:ext cx="781050" cy="0"/>
          </a:xfrm>
          <a:prstGeom prst="line">
            <a:avLst/>
          </a:prstGeom>
          <a:noFill/>
          <a:ln w="25400" cap="flat">
            <a:solidFill>
              <a:schemeClr val="bg1"/>
            </a:solidFill>
            <a:prstDash val="dash"/>
            <a:round/>
          </a:ln>
          <a:effectLst>
            <a:outerShdw blurRad="38100" dist="19999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16" name="Agrupar 15"/>
          <p:cNvGrpSpPr/>
          <p:nvPr/>
        </p:nvGrpSpPr>
        <p:grpSpPr>
          <a:xfrm>
            <a:off x="209550" y="3109528"/>
            <a:ext cx="4857750" cy="276997"/>
            <a:chOff x="228600" y="4333170"/>
            <a:chExt cx="15900400" cy="706261"/>
          </a:xfrm>
        </p:grpSpPr>
        <p:sp>
          <p:nvSpPr>
            <p:cNvPr id="17" name="Rectángulo 16"/>
            <p:cNvSpPr/>
            <p:nvPr/>
          </p:nvSpPr>
          <p:spPr>
            <a:xfrm>
              <a:off x="228600" y="4333170"/>
              <a:ext cx="1803400" cy="706261"/>
            </a:xfrm>
            <a:prstGeom prst="rect">
              <a:avLst/>
            </a:prstGeom>
            <a:solidFill>
              <a:srgbClr val="80B226"/>
            </a:solidFill>
            <a:ln w="25400" cap="flat">
              <a:noFill/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4289" tIns="34289" rIns="34289" bIns="34289" numCol="1" spcCol="38100" rtlCol="0" anchor="ctr">
              <a:spAutoFit/>
            </a:bodyPr>
            <a:lstStyle/>
            <a:p>
              <a:pPr defTabSz="685800" hangingPunct="0"/>
              <a:endParaRPr lang="es-ES" sz="1350" kern="0" dirty="0">
                <a:solidFill>
                  <a:srgbClr val="000000"/>
                </a:solidFill>
                <a:latin typeface="Trebuchet MS"/>
                <a:sym typeface="Trebuchet MS"/>
              </a:endParaRPr>
            </a:p>
          </p:txBody>
        </p:sp>
        <p:sp>
          <p:nvSpPr>
            <p:cNvPr id="18" name="Rectángulo 17"/>
            <p:cNvSpPr/>
            <p:nvPr/>
          </p:nvSpPr>
          <p:spPr>
            <a:xfrm>
              <a:off x="2260601" y="4333170"/>
              <a:ext cx="1803400" cy="706261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4289" tIns="34289" rIns="34289" bIns="34289" numCol="1" spcCol="38100" rtlCol="0" anchor="ctr">
              <a:spAutoFit/>
            </a:bodyPr>
            <a:lstStyle/>
            <a:p>
              <a:pPr defTabSz="685800" hangingPunct="0"/>
              <a:endParaRPr lang="es-ES" sz="1350" kern="0">
                <a:solidFill>
                  <a:srgbClr val="000000"/>
                </a:solidFill>
                <a:latin typeface="Trebuchet MS"/>
                <a:sym typeface="Trebuchet MS"/>
              </a:endParaRPr>
            </a:p>
          </p:txBody>
        </p:sp>
        <p:sp>
          <p:nvSpPr>
            <p:cNvPr id="19" name="Rectángulo 18"/>
            <p:cNvSpPr/>
            <p:nvPr/>
          </p:nvSpPr>
          <p:spPr>
            <a:xfrm>
              <a:off x="4241798" y="4333170"/>
              <a:ext cx="1803400" cy="706261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4289" tIns="34289" rIns="34289" bIns="34289" numCol="1" spcCol="38100" rtlCol="0" anchor="ctr">
              <a:spAutoFit/>
            </a:bodyPr>
            <a:lstStyle/>
            <a:p>
              <a:pPr defTabSz="685800" hangingPunct="0"/>
              <a:endParaRPr lang="es-ES" sz="1350" kern="0">
                <a:solidFill>
                  <a:srgbClr val="000000"/>
                </a:solidFill>
                <a:latin typeface="Trebuchet MS"/>
                <a:sym typeface="Trebuchet MS"/>
              </a:endParaRPr>
            </a:p>
          </p:txBody>
        </p:sp>
        <p:sp>
          <p:nvSpPr>
            <p:cNvPr id="20" name="Rectángulo 19"/>
            <p:cNvSpPr/>
            <p:nvPr/>
          </p:nvSpPr>
          <p:spPr>
            <a:xfrm>
              <a:off x="6273803" y="4333170"/>
              <a:ext cx="1803400" cy="706261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4289" tIns="34289" rIns="34289" bIns="34289" numCol="1" spcCol="38100" rtlCol="0" anchor="ctr">
              <a:spAutoFit/>
            </a:bodyPr>
            <a:lstStyle/>
            <a:p>
              <a:pPr defTabSz="685800" hangingPunct="0"/>
              <a:endParaRPr lang="es-ES" sz="1350" kern="0">
                <a:solidFill>
                  <a:srgbClr val="000000"/>
                </a:solidFill>
                <a:latin typeface="Trebuchet MS"/>
                <a:sym typeface="Trebuchet MS"/>
              </a:endParaRPr>
            </a:p>
          </p:txBody>
        </p:sp>
        <p:sp>
          <p:nvSpPr>
            <p:cNvPr id="21" name="Rectángulo 20"/>
            <p:cNvSpPr/>
            <p:nvPr/>
          </p:nvSpPr>
          <p:spPr>
            <a:xfrm>
              <a:off x="12293602" y="4333170"/>
              <a:ext cx="1803400" cy="706261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4289" tIns="34289" rIns="34289" bIns="34289" numCol="1" spcCol="38100" rtlCol="0" anchor="ctr">
              <a:spAutoFit/>
            </a:bodyPr>
            <a:lstStyle/>
            <a:p>
              <a:pPr defTabSz="685800" hangingPunct="0"/>
              <a:endParaRPr lang="es-ES" sz="1350" kern="0">
                <a:solidFill>
                  <a:srgbClr val="000000"/>
                </a:solidFill>
                <a:latin typeface="Trebuchet MS"/>
                <a:sym typeface="Trebuchet MS"/>
              </a:endParaRPr>
            </a:p>
          </p:txBody>
        </p:sp>
        <p:sp>
          <p:nvSpPr>
            <p:cNvPr id="22" name="Rectángulo 21"/>
            <p:cNvSpPr/>
            <p:nvPr/>
          </p:nvSpPr>
          <p:spPr>
            <a:xfrm>
              <a:off x="14325600" y="4333170"/>
              <a:ext cx="1803400" cy="706261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4289" tIns="34289" rIns="34289" bIns="34289" numCol="1" spcCol="38100" rtlCol="0" anchor="ctr">
              <a:spAutoFit/>
            </a:bodyPr>
            <a:lstStyle/>
            <a:p>
              <a:pPr defTabSz="685800" hangingPunct="0"/>
              <a:endParaRPr lang="es-ES" sz="1350" kern="0">
                <a:solidFill>
                  <a:srgbClr val="000000"/>
                </a:solidFill>
                <a:latin typeface="Trebuchet MS"/>
                <a:sym typeface="Trebuchet MS"/>
              </a:endParaRPr>
            </a:p>
          </p:txBody>
        </p:sp>
      </p:grpSp>
      <p:cxnSp>
        <p:nvCxnSpPr>
          <p:cNvPr id="23" name="Conector recto 22"/>
          <p:cNvCxnSpPr/>
          <p:nvPr/>
        </p:nvCxnSpPr>
        <p:spPr>
          <a:xfrm>
            <a:off x="2819400" y="3333750"/>
            <a:ext cx="781050" cy="0"/>
          </a:xfrm>
          <a:prstGeom prst="line">
            <a:avLst/>
          </a:prstGeom>
          <a:noFill/>
          <a:ln w="25400" cap="flat">
            <a:solidFill>
              <a:schemeClr val="bg1"/>
            </a:solidFill>
            <a:prstDash val="dash"/>
            <a:round/>
          </a:ln>
          <a:effectLst>
            <a:outerShdw blurRad="38100" dist="19999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25" name="Agrupar 24"/>
          <p:cNvGrpSpPr/>
          <p:nvPr/>
        </p:nvGrpSpPr>
        <p:grpSpPr>
          <a:xfrm>
            <a:off x="209550" y="4347778"/>
            <a:ext cx="4857750" cy="276997"/>
            <a:chOff x="228600" y="4333170"/>
            <a:chExt cx="15900400" cy="706261"/>
          </a:xfrm>
        </p:grpSpPr>
        <p:sp>
          <p:nvSpPr>
            <p:cNvPr id="26" name="Rectángulo 25"/>
            <p:cNvSpPr/>
            <p:nvPr/>
          </p:nvSpPr>
          <p:spPr>
            <a:xfrm>
              <a:off x="228600" y="4333170"/>
              <a:ext cx="1803400" cy="706261"/>
            </a:xfrm>
            <a:prstGeom prst="rect">
              <a:avLst/>
            </a:prstGeom>
            <a:solidFill>
              <a:srgbClr val="80B226"/>
            </a:solidFill>
            <a:ln w="25400" cap="flat">
              <a:noFill/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4289" tIns="34289" rIns="34289" bIns="34289" numCol="1" spcCol="38100" rtlCol="0" anchor="ctr">
              <a:spAutoFit/>
            </a:bodyPr>
            <a:lstStyle/>
            <a:p>
              <a:pPr defTabSz="685800" hangingPunct="0"/>
              <a:endParaRPr lang="es-ES" sz="1350" kern="0" dirty="0">
                <a:solidFill>
                  <a:srgbClr val="000000"/>
                </a:solidFill>
                <a:latin typeface="Trebuchet MS"/>
                <a:sym typeface="Trebuchet MS"/>
              </a:endParaRPr>
            </a:p>
          </p:txBody>
        </p:sp>
        <p:sp>
          <p:nvSpPr>
            <p:cNvPr id="27" name="Rectángulo 26"/>
            <p:cNvSpPr/>
            <p:nvPr/>
          </p:nvSpPr>
          <p:spPr>
            <a:xfrm>
              <a:off x="2260601" y="4333170"/>
              <a:ext cx="1803400" cy="706261"/>
            </a:xfrm>
            <a:prstGeom prst="rect">
              <a:avLst/>
            </a:prstGeom>
            <a:solidFill>
              <a:srgbClr val="80B226"/>
            </a:solidFill>
            <a:ln w="25400" cap="flat">
              <a:noFill/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4289" tIns="34289" rIns="34289" bIns="34289" numCol="1" spcCol="38100" rtlCol="0" anchor="ctr">
              <a:spAutoFit/>
            </a:bodyPr>
            <a:lstStyle/>
            <a:p>
              <a:pPr defTabSz="685800" hangingPunct="0"/>
              <a:endParaRPr lang="es-ES" sz="1350" kern="0">
                <a:solidFill>
                  <a:srgbClr val="000000"/>
                </a:solidFill>
                <a:latin typeface="Trebuchet MS"/>
                <a:sym typeface="Trebuchet MS"/>
              </a:endParaRPr>
            </a:p>
          </p:txBody>
        </p:sp>
        <p:sp>
          <p:nvSpPr>
            <p:cNvPr id="28" name="Rectángulo 27"/>
            <p:cNvSpPr/>
            <p:nvPr/>
          </p:nvSpPr>
          <p:spPr>
            <a:xfrm>
              <a:off x="4241798" y="4333170"/>
              <a:ext cx="1803400" cy="706261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4289" tIns="34289" rIns="34289" bIns="34289" numCol="1" spcCol="38100" rtlCol="0" anchor="ctr">
              <a:spAutoFit/>
            </a:bodyPr>
            <a:lstStyle/>
            <a:p>
              <a:pPr defTabSz="685800" hangingPunct="0"/>
              <a:endParaRPr lang="es-ES" sz="1350" kern="0">
                <a:solidFill>
                  <a:srgbClr val="000000"/>
                </a:solidFill>
                <a:latin typeface="Trebuchet MS"/>
                <a:sym typeface="Trebuchet MS"/>
              </a:endParaRPr>
            </a:p>
          </p:txBody>
        </p:sp>
        <p:sp>
          <p:nvSpPr>
            <p:cNvPr id="29" name="Rectángulo 28"/>
            <p:cNvSpPr/>
            <p:nvPr/>
          </p:nvSpPr>
          <p:spPr>
            <a:xfrm>
              <a:off x="6273803" y="4333170"/>
              <a:ext cx="1803400" cy="706261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4289" tIns="34289" rIns="34289" bIns="34289" numCol="1" spcCol="38100" rtlCol="0" anchor="ctr">
              <a:spAutoFit/>
            </a:bodyPr>
            <a:lstStyle/>
            <a:p>
              <a:pPr defTabSz="685800" hangingPunct="0"/>
              <a:endParaRPr lang="es-ES" sz="1350" kern="0">
                <a:solidFill>
                  <a:srgbClr val="000000"/>
                </a:solidFill>
                <a:latin typeface="Trebuchet MS"/>
                <a:sym typeface="Trebuchet MS"/>
              </a:endParaRPr>
            </a:p>
          </p:txBody>
        </p:sp>
        <p:sp>
          <p:nvSpPr>
            <p:cNvPr id="30" name="Rectángulo 29"/>
            <p:cNvSpPr/>
            <p:nvPr/>
          </p:nvSpPr>
          <p:spPr>
            <a:xfrm>
              <a:off x="12293602" y="4333170"/>
              <a:ext cx="1803400" cy="706261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4289" tIns="34289" rIns="34289" bIns="34289" numCol="1" spcCol="38100" rtlCol="0" anchor="ctr">
              <a:spAutoFit/>
            </a:bodyPr>
            <a:lstStyle/>
            <a:p>
              <a:pPr defTabSz="685800" hangingPunct="0"/>
              <a:endParaRPr lang="es-ES" sz="1350" kern="0">
                <a:solidFill>
                  <a:srgbClr val="000000"/>
                </a:solidFill>
                <a:latin typeface="Trebuchet MS"/>
                <a:sym typeface="Trebuchet MS"/>
              </a:endParaRPr>
            </a:p>
          </p:txBody>
        </p:sp>
        <p:sp>
          <p:nvSpPr>
            <p:cNvPr id="31" name="Rectángulo 30"/>
            <p:cNvSpPr/>
            <p:nvPr/>
          </p:nvSpPr>
          <p:spPr>
            <a:xfrm>
              <a:off x="14325600" y="4333170"/>
              <a:ext cx="1803400" cy="706261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4289" tIns="34289" rIns="34289" bIns="34289" numCol="1" spcCol="38100" rtlCol="0" anchor="ctr">
              <a:spAutoFit/>
            </a:bodyPr>
            <a:lstStyle/>
            <a:p>
              <a:pPr defTabSz="685800" hangingPunct="0"/>
              <a:endParaRPr lang="es-ES" sz="1350" kern="0">
                <a:solidFill>
                  <a:srgbClr val="000000"/>
                </a:solidFill>
                <a:latin typeface="Trebuchet MS"/>
                <a:sym typeface="Trebuchet MS"/>
              </a:endParaRPr>
            </a:p>
          </p:txBody>
        </p:sp>
      </p:grpSp>
      <p:cxnSp>
        <p:nvCxnSpPr>
          <p:cNvPr id="32" name="Conector recto 31"/>
          <p:cNvCxnSpPr/>
          <p:nvPr/>
        </p:nvCxnSpPr>
        <p:spPr>
          <a:xfrm>
            <a:off x="2819400" y="4572000"/>
            <a:ext cx="781050" cy="0"/>
          </a:xfrm>
          <a:prstGeom prst="line">
            <a:avLst/>
          </a:prstGeom>
          <a:noFill/>
          <a:ln w="25400" cap="flat">
            <a:solidFill>
              <a:schemeClr val="bg1"/>
            </a:solidFill>
            <a:prstDash val="dash"/>
            <a:round/>
          </a:ln>
          <a:effectLst>
            <a:outerShdw blurRad="38100" dist="19999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34" name="Agrupar 33"/>
          <p:cNvGrpSpPr/>
          <p:nvPr/>
        </p:nvGrpSpPr>
        <p:grpSpPr>
          <a:xfrm>
            <a:off x="209550" y="6081328"/>
            <a:ext cx="4857750" cy="276997"/>
            <a:chOff x="228600" y="4333170"/>
            <a:chExt cx="15900400" cy="706261"/>
          </a:xfrm>
        </p:grpSpPr>
        <p:sp>
          <p:nvSpPr>
            <p:cNvPr id="35" name="Rectángulo 34"/>
            <p:cNvSpPr/>
            <p:nvPr/>
          </p:nvSpPr>
          <p:spPr>
            <a:xfrm>
              <a:off x="228600" y="4333170"/>
              <a:ext cx="1803400" cy="706261"/>
            </a:xfrm>
            <a:prstGeom prst="rect">
              <a:avLst/>
            </a:prstGeom>
            <a:solidFill>
              <a:srgbClr val="80B226"/>
            </a:solidFill>
            <a:ln w="25400" cap="flat">
              <a:noFill/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4289" tIns="34289" rIns="34289" bIns="34289" numCol="1" spcCol="38100" rtlCol="0" anchor="ctr">
              <a:spAutoFit/>
            </a:bodyPr>
            <a:lstStyle/>
            <a:p>
              <a:pPr defTabSz="685800" hangingPunct="0"/>
              <a:endParaRPr lang="es-ES" sz="1350" kern="0" dirty="0">
                <a:solidFill>
                  <a:srgbClr val="000000"/>
                </a:solidFill>
                <a:latin typeface="Trebuchet MS"/>
                <a:sym typeface="Trebuchet MS"/>
              </a:endParaRPr>
            </a:p>
          </p:txBody>
        </p:sp>
        <p:sp>
          <p:nvSpPr>
            <p:cNvPr id="36" name="Rectángulo 35"/>
            <p:cNvSpPr/>
            <p:nvPr/>
          </p:nvSpPr>
          <p:spPr>
            <a:xfrm>
              <a:off x="2260601" y="4333170"/>
              <a:ext cx="1803400" cy="706261"/>
            </a:xfrm>
            <a:prstGeom prst="rect">
              <a:avLst/>
            </a:prstGeom>
            <a:solidFill>
              <a:srgbClr val="80B226"/>
            </a:solidFill>
            <a:ln w="25400" cap="flat">
              <a:noFill/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4289" tIns="34289" rIns="34289" bIns="34289" numCol="1" spcCol="38100" rtlCol="0" anchor="ctr">
              <a:spAutoFit/>
            </a:bodyPr>
            <a:lstStyle/>
            <a:p>
              <a:pPr defTabSz="685800" hangingPunct="0"/>
              <a:endParaRPr lang="es-ES" sz="1350" kern="0">
                <a:solidFill>
                  <a:srgbClr val="000000"/>
                </a:solidFill>
                <a:latin typeface="Trebuchet MS"/>
                <a:sym typeface="Trebuchet MS"/>
              </a:endParaRPr>
            </a:p>
          </p:txBody>
        </p:sp>
        <p:sp>
          <p:nvSpPr>
            <p:cNvPr id="37" name="Rectángulo 36"/>
            <p:cNvSpPr/>
            <p:nvPr/>
          </p:nvSpPr>
          <p:spPr>
            <a:xfrm>
              <a:off x="4241798" y="4333170"/>
              <a:ext cx="1803400" cy="706261"/>
            </a:xfrm>
            <a:prstGeom prst="rect">
              <a:avLst/>
            </a:prstGeom>
            <a:solidFill>
              <a:srgbClr val="80B226"/>
            </a:solidFill>
            <a:ln w="25400" cap="flat">
              <a:noFill/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4289" tIns="34289" rIns="34289" bIns="34289" numCol="1" spcCol="38100" rtlCol="0" anchor="ctr">
              <a:spAutoFit/>
            </a:bodyPr>
            <a:lstStyle/>
            <a:p>
              <a:pPr defTabSz="685800" hangingPunct="0"/>
              <a:endParaRPr lang="es-ES" sz="1350" kern="0">
                <a:solidFill>
                  <a:srgbClr val="000000"/>
                </a:solidFill>
                <a:latin typeface="Trebuchet MS"/>
                <a:sym typeface="Trebuchet MS"/>
              </a:endParaRPr>
            </a:p>
          </p:txBody>
        </p:sp>
        <p:sp>
          <p:nvSpPr>
            <p:cNvPr id="38" name="Rectángulo 37"/>
            <p:cNvSpPr/>
            <p:nvPr/>
          </p:nvSpPr>
          <p:spPr>
            <a:xfrm>
              <a:off x="6273803" y="4333170"/>
              <a:ext cx="1803400" cy="706261"/>
            </a:xfrm>
            <a:prstGeom prst="rect">
              <a:avLst/>
            </a:prstGeom>
            <a:solidFill>
              <a:srgbClr val="80B226"/>
            </a:solidFill>
            <a:ln w="25400" cap="flat">
              <a:noFill/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4289" tIns="34289" rIns="34289" bIns="34289" numCol="1" spcCol="38100" rtlCol="0" anchor="ctr">
              <a:spAutoFit/>
            </a:bodyPr>
            <a:lstStyle/>
            <a:p>
              <a:pPr defTabSz="685800" hangingPunct="0"/>
              <a:endParaRPr lang="es-ES" sz="1350" kern="0">
                <a:solidFill>
                  <a:srgbClr val="000000"/>
                </a:solidFill>
                <a:latin typeface="Trebuchet MS"/>
                <a:sym typeface="Trebuchet MS"/>
              </a:endParaRPr>
            </a:p>
          </p:txBody>
        </p:sp>
        <p:sp>
          <p:nvSpPr>
            <p:cNvPr id="39" name="Rectángulo 38"/>
            <p:cNvSpPr/>
            <p:nvPr/>
          </p:nvSpPr>
          <p:spPr>
            <a:xfrm>
              <a:off x="12293602" y="4333170"/>
              <a:ext cx="1803400" cy="706261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4289" tIns="34289" rIns="34289" bIns="34289" numCol="1" spcCol="38100" rtlCol="0" anchor="ctr">
              <a:spAutoFit/>
            </a:bodyPr>
            <a:lstStyle/>
            <a:p>
              <a:pPr defTabSz="685800" hangingPunct="0"/>
              <a:endParaRPr lang="es-ES" sz="1350" kern="0">
                <a:solidFill>
                  <a:srgbClr val="000000"/>
                </a:solidFill>
                <a:latin typeface="Trebuchet MS"/>
                <a:sym typeface="Trebuchet MS"/>
              </a:endParaRPr>
            </a:p>
          </p:txBody>
        </p:sp>
        <p:sp>
          <p:nvSpPr>
            <p:cNvPr id="40" name="Rectángulo 39"/>
            <p:cNvSpPr/>
            <p:nvPr/>
          </p:nvSpPr>
          <p:spPr>
            <a:xfrm>
              <a:off x="14325600" y="4333170"/>
              <a:ext cx="1803400" cy="706261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4289" tIns="34289" rIns="34289" bIns="34289" numCol="1" spcCol="38100" rtlCol="0" anchor="ctr">
              <a:spAutoFit/>
            </a:bodyPr>
            <a:lstStyle/>
            <a:p>
              <a:pPr defTabSz="685800" hangingPunct="0"/>
              <a:endParaRPr lang="es-ES" sz="1350" kern="0">
                <a:solidFill>
                  <a:srgbClr val="000000"/>
                </a:solidFill>
                <a:latin typeface="Trebuchet MS"/>
                <a:sym typeface="Trebuchet MS"/>
              </a:endParaRPr>
            </a:p>
          </p:txBody>
        </p:sp>
      </p:grpSp>
      <p:cxnSp>
        <p:nvCxnSpPr>
          <p:cNvPr id="41" name="Conector recto 40"/>
          <p:cNvCxnSpPr/>
          <p:nvPr/>
        </p:nvCxnSpPr>
        <p:spPr>
          <a:xfrm>
            <a:off x="2819400" y="6305550"/>
            <a:ext cx="781050" cy="0"/>
          </a:xfrm>
          <a:prstGeom prst="line">
            <a:avLst/>
          </a:prstGeom>
          <a:noFill/>
          <a:ln w="25400" cap="flat">
            <a:solidFill>
              <a:schemeClr val="bg1"/>
            </a:solidFill>
            <a:prstDash val="dash"/>
            <a:round/>
          </a:ln>
          <a:effectLst>
            <a:outerShdw blurRad="38100" dist="19999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4" name="Conector recto 43"/>
          <p:cNvCxnSpPr/>
          <p:nvPr/>
        </p:nvCxnSpPr>
        <p:spPr>
          <a:xfrm>
            <a:off x="457200" y="5200650"/>
            <a:ext cx="0" cy="342900"/>
          </a:xfrm>
          <a:prstGeom prst="line">
            <a:avLst/>
          </a:prstGeom>
          <a:noFill/>
          <a:ln w="38100" cap="flat" cmpd="sng">
            <a:solidFill>
              <a:srgbClr val="FFFFFF"/>
            </a:solidFill>
            <a:prstDash val="dot"/>
            <a:round/>
          </a:ln>
          <a:effectLst>
            <a:outerShdw blurRad="38100" dist="19999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5" name="Conector recto 44"/>
          <p:cNvCxnSpPr/>
          <p:nvPr/>
        </p:nvCxnSpPr>
        <p:spPr>
          <a:xfrm>
            <a:off x="1085850" y="5200650"/>
            <a:ext cx="0" cy="342900"/>
          </a:xfrm>
          <a:prstGeom prst="line">
            <a:avLst/>
          </a:prstGeom>
          <a:noFill/>
          <a:ln w="38100" cap="flat" cmpd="sng">
            <a:solidFill>
              <a:srgbClr val="FFFFFF"/>
            </a:solidFill>
            <a:prstDash val="dot"/>
            <a:round/>
          </a:ln>
          <a:effectLst>
            <a:outerShdw blurRad="38100" dist="19999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6" name="Conector recto 45"/>
          <p:cNvCxnSpPr/>
          <p:nvPr/>
        </p:nvCxnSpPr>
        <p:spPr>
          <a:xfrm>
            <a:off x="1657350" y="5219700"/>
            <a:ext cx="0" cy="342900"/>
          </a:xfrm>
          <a:prstGeom prst="line">
            <a:avLst/>
          </a:prstGeom>
          <a:noFill/>
          <a:ln w="38100" cap="flat" cmpd="sng">
            <a:solidFill>
              <a:srgbClr val="FFFFFF"/>
            </a:solidFill>
            <a:prstDash val="dot"/>
            <a:round/>
          </a:ln>
          <a:effectLst>
            <a:outerShdw blurRad="38100" dist="19999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7" name="Conector recto 46"/>
          <p:cNvCxnSpPr/>
          <p:nvPr/>
        </p:nvCxnSpPr>
        <p:spPr>
          <a:xfrm>
            <a:off x="2286000" y="5219700"/>
            <a:ext cx="0" cy="342900"/>
          </a:xfrm>
          <a:prstGeom prst="line">
            <a:avLst/>
          </a:prstGeom>
          <a:noFill/>
          <a:ln w="38100" cap="flat" cmpd="sng">
            <a:solidFill>
              <a:srgbClr val="FFFFFF"/>
            </a:solidFill>
            <a:prstDash val="dot"/>
            <a:round/>
          </a:ln>
          <a:effectLst>
            <a:outerShdw blurRad="38100" dist="19999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8" name="Conector recto 47"/>
          <p:cNvCxnSpPr/>
          <p:nvPr/>
        </p:nvCxnSpPr>
        <p:spPr>
          <a:xfrm>
            <a:off x="4114800" y="5200650"/>
            <a:ext cx="0" cy="342900"/>
          </a:xfrm>
          <a:prstGeom prst="line">
            <a:avLst/>
          </a:prstGeom>
          <a:noFill/>
          <a:ln w="38100" cap="flat" cmpd="sng">
            <a:solidFill>
              <a:srgbClr val="FFFFFF"/>
            </a:solidFill>
            <a:prstDash val="dot"/>
            <a:round/>
          </a:ln>
          <a:effectLst>
            <a:outerShdw blurRad="38100" dist="19999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9" name="Conector recto 48"/>
          <p:cNvCxnSpPr/>
          <p:nvPr/>
        </p:nvCxnSpPr>
        <p:spPr>
          <a:xfrm>
            <a:off x="4781550" y="5219700"/>
            <a:ext cx="0" cy="342900"/>
          </a:xfrm>
          <a:prstGeom prst="line">
            <a:avLst/>
          </a:prstGeom>
          <a:noFill/>
          <a:ln w="38100" cap="flat" cmpd="sng">
            <a:solidFill>
              <a:srgbClr val="FFFFFF"/>
            </a:solidFill>
            <a:prstDash val="dot"/>
            <a:round/>
          </a:ln>
          <a:effectLst>
            <a:outerShdw blurRad="38100" dist="19999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" name="CuadroTexto 7"/>
          <p:cNvSpPr txBox="1"/>
          <p:nvPr/>
        </p:nvSpPr>
        <p:spPr>
          <a:xfrm>
            <a:off x="6092506" y="3402950"/>
            <a:ext cx="5349221" cy="3308598"/>
          </a:xfrm>
          <a:prstGeom prst="rect">
            <a:avLst/>
          </a:prstGeom>
          <a:solidFill>
            <a:srgbClr val="535353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8100" tIns="38100" rIns="38100" bIns="38100" numCol="1" spcCol="38100" rtlCol="0" anchor="ctr">
            <a:spAutoFit/>
          </a:bodyPr>
          <a:lstStyle/>
          <a:p>
            <a:pPr algn="ctr" defTabSz="685800" hangingPunct="0"/>
            <a:r>
              <a:rPr lang="es-ES" sz="3000" kern="0" dirty="0">
                <a:solidFill>
                  <a:srgbClr val="FFFFFF"/>
                </a:solidFill>
                <a:latin typeface="Trebuchet MS"/>
                <a:sym typeface="Trebuchet MS"/>
              </a:rPr>
              <a:t>Para N muy grandes, </a:t>
            </a:r>
            <a:r>
              <a:rPr lang="es-ES" sz="3000" kern="0" dirty="0" err="1">
                <a:solidFill>
                  <a:srgbClr val="FFFFFF"/>
                </a:solidFill>
                <a:latin typeface="Trebuchet MS"/>
                <a:sym typeface="Trebuchet MS"/>
              </a:rPr>
              <a:t>e.g</a:t>
            </a:r>
            <a:r>
              <a:rPr lang="es-ES" sz="3000" kern="0" dirty="0">
                <a:solidFill>
                  <a:srgbClr val="FFFFFF"/>
                </a:solidFill>
                <a:latin typeface="Trebuchet MS"/>
                <a:sym typeface="Trebuchet MS"/>
              </a:rPr>
              <a:t>. 10</a:t>
            </a:r>
            <a:r>
              <a:rPr lang="es-ES" sz="3000" kern="0" baseline="30000" dirty="0">
                <a:solidFill>
                  <a:srgbClr val="FFFFFF"/>
                </a:solidFill>
                <a:latin typeface="Trebuchet MS"/>
                <a:sym typeface="Trebuchet MS"/>
              </a:rPr>
              <a:t>6</a:t>
            </a:r>
            <a:r>
              <a:rPr lang="es-ES" sz="3000" kern="0" dirty="0">
                <a:solidFill>
                  <a:srgbClr val="FFFFFF"/>
                </a:solidFill>
                <a:latin typeface="Trebuchet MS"/>
                <a:sym typeface="Trebuchet MS"/>
              </a:rPr>
              <a:t>:</a:t>
            </a:r>
          </a:p>
          <a:p>
            <a:pPr algn="ctr" defTabSz="685800" hangingPunct="0"/>
            <a:endParaRPr lang="es-ES" sz="3000" kern="0" dirty="0">
              <a:solidFill>
                <a:srgbClr val="FFFFFF"/>
              </a:solidFill>
              <a:latin typeface="Trebuchet MS"/>
              <a:sym typeface="Trebuchet MS"/>
            </a:endParaRPr>
          </a:p>
          <a:p>
            <a:pPr algn="ctr" defTabSz="685800" hangingPunct="0"/>
            <a:r>
              <a:rPr lang="es-ES" sz="3000" kern="0" dirty="0">
                <a:solidFill>
                  <a:srgbClr val="FFFFFF"/>
                </a:solidFill>
                <a:latin typeface="Trebuchet MS"/>
                <a:sym typeface="Trebuchet MS"/>
              </a:rPr>
              <a:t>10</a:t>
            </a:r>
            <a:r>
              <a:rPr lang="es-ES" sz="3000" kern="0" baseline="30000" dirty="0">
                <a:solidFill>
                  <a:srgbClr val="FFFFFF"/>
                </a:solidFill>
                <a:latin typeface="Trebuchet MS"/>
                <a:sym typeface="Trebuchet MS"/>
              </a:rPr>
              <a:t>12</a:t>
            </a:r>
            <a:r>
              <a:rPr lang="es-ES" sz="3000" kern="0" dirty="0">
                <a:solidFill>
                  <a:srgbClr val="FFFFFF"/>
                </a:solidFill>
                <a:latin typeface="Trebuchet MS"/>
                <a:sym typeface="Trebuchet MS"/>
              </a:rPr>
              <a:t>/2-10</a:t>
            </a:r>
            <a:r>
              <a:rPr lang="es-ES" sz="3000" kern="0" baseline="30000" dirty="0">
                <a:solidFill>
                  <a:srgbClr val="FFFFFF"/>
                </a:solidFill>
                <a:latin typeface="Trebuchet MS"/>
                <a:sym typeface="Trebuchet MS"/>
              </a:rPr>
              <a:t>6</a:t>
            </a:r>
            <a:r>
              <a:rPr lang="es-ES" sz="3000" kern="0" dirty="0">
                <a:solidFill>
                  <a:srgbClr val="FFFFFF"/>
                </a:solidFill>
                <a:latin typeface="Trebuchet MS"/>
                <a:sym typeface="Trebuchet MS"/>
              </a:rPr>
              <a:t>/2</a:t>
            </a:r>
          </a:p>
          <a:p>
            <a:pPr algn="ctr" defTabSz="685800" hangingPunct="0"/>
            <a:endParaRPr lang="es-ES" sz="3000" kern="0" dirty="0">
              <a:solidFill>
                <a:srgbClr val="FFFFFF"/>
              </a:solidFill>
              <a:latin typeface="Trebuchet MS"/>
              <a:sym typeface="Trebuchet MS"/>
            </a:endParaRPr>
          </a:p>
          <a:p>
            <a:pPr algn="ctr" defTabSz="685800" hangingPunct="0"/>
            <a:r>
              <a:rPr lang="es-ES" sz="3000" kern="0" dirty="0">
                <a:solidFill>
                  <a:srgbClr val="FFFFFF"/>
                </a:solidFill>
                <a:latin typeface="Trebuchet MS"/>
                <a:sym typeface="Trebuchet MS"/>
              </a:rPr>
              <a:t>El término N</a:t>
            </a:r>
            <a:r>
              <a:rPr lang="es-ES" sz="3000" kern="0" baseline="30000" dirty="0">
                <a:solidFill>
                  <a:srgbClr val="FFFFFF"/>
                </a:solidFill>
                <a:latin typeface="Trebuchet MS"/>
                <a:sym typeface="Trebuchet MS"/>
              </a:rPr>
              <a:t>2</a:t>
            </a:r>
            <a:r>
              <a:rPr lang="es-ES" sz="3000" kern="0" dirty="0">
                <a:solidFill>
                  <a:srgbClr val="FFFFFF"/>
                </a:solidFill>
                <a:latin typeface="Trebuchet MS"/>
                <a:sym typeface="Trebuchet MS"/>
              </a:rPr>
              <a:t> domina el costo.</a:t>
            </a:r>
          </a:p>
          <a:p>
            <a:pPr algn="ctr" defTabSz="685800" hangingPunct="0"/>
            <a:endParaRPr lang="es-ES" sz="3000" kern="0" dirty="0">
              <a:solidFill>
                <a:srgbClr val="FFFFFF"/>
              </a:solidFill>
              <a:latin typeface="Trebuchet MS"/>
              <a:sym typeface="Trebuchet MS"/>
            </a:endParaRPr>
          </a:p>
          <a:p>
            <a:pPr algn="ctr" defTabSz="685800" hangingPunct="0"/>
            <a:r>
              <a:rPr lang="es-ES" sz="3000" kern="0" dirty="0">
                <a:solidFill>
                  <a:srgbClr val="FFFF00"/>
                </a:solidFill>
                <a:latin typeface="Trebuchet MS"/>
                <a:sym typeface="Trebuchet MS"/>
              </a:rPr>
              <a:t>O(N</a:t>
            </a:r>
            <a:r>
              <a:rPr lang="es-ES" sz="3000" kern="0" baseline="30000" dirty="0">
                <a:solidFill>
                  <a:srgbClr val="FFFF00"/>
                </a:solidFill>
                <a:latin typeface="Trebuchet MS"/>
                <a:sym typeface="Trebuchet MS"/>
              </a:rPr>
              <a:t>2</a:t>
            </a:r>
            <a:r>
              <a:rPr lang="es-ES" sz="3000" kern="0" dirty="0">
                <a:solidFill>
                  <a:srgbClr val="FFFF00"/>
                </a:solidFill>
                <a:latin typeface="Trebuchet MS"/>
                <a:sym typeface="Trebuchet MS"/>
              </a:rPr>
              <a:t>)</a:t>
            </a:r>
          </a:p>
        </p:txBody>
      </p:sp>
      <p:sp>
        <p:nvSpPr>
          <p:cNvPr id="52" name="CuadroTexto 8">
            <a:extLst>
              <a:ext uri="{FF2B5EF4-FFF2-40B4-BE49-F238E27FC236}">
                <a16:creationId xmlns:a16="http://schemas.microsoft.com/office/drawing/2014/main" id="{1EAA038D-7B11-E94C-845D-A2BEEAD6633B}"/>
              </a:ext>
            </a:extLst>
          </p:cNvPr>
          <p:cNvSpPr txBox="1"/>
          <p:nvPr/>
        </p:nvSpPr>
        <p:spPr>
          <a:xfrm>
            <a:off x="6781800" y="2119830"/>
            <a:ext cx="732573" cy="76944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8100" tIns="38100" rIns="38100" bIns="38100" numCol="1" spcCol="38100" rtlCol="0" anchor="ctr">
            <a:spAutoFit/>
          </a:bodyPr>
          <a:lstStyle/>
          <a:p>
            <a:pPr defTabSz="685800" hangingPunct="0"/>
            <a:r>
              <a:rPr lang="es-ES" sz="4500" kern="0" dirty="0" err="1">
                <a:solidFill>
                  <a:srgbClr val="FFFFFF"/>
                </a:solidFill>
                <a:latin typeface="Trebuchet MS"/>
                <a:sym typeface="Trebuchet MS"/>
              </a:rPr>
              <a:t>Σ</a:t>
            </a:r>
            <a:r>
              <a:rPr lang="es-ES" sz="3000" kern="0" baseline="-25000" dirty="0" err="1">
                <a:solidFill>
                  <a:srgbClr val="FFFFFF"/>
                </a:solidFill>
                <a:latin typeface="Trebuchet MS"/>
                <a:sym typeface="Trebuchet MS"/>
              </a:rPr>
              <a:t>i</a:t>
            </a:r>
            <a:r>
              <a:rPr lang="es-ES" sz="3000" kern="0" baseline="-25000" dirty="0">
                <a:solidFill>
                  <a:srgbClr val="FFFFFF"/>
                </a:solidFill>
                <a:latin typeface="Trebuchet MS"/>
                <a:sym typeface="Trebuchet MS"/>
              </a:rPr>
              <a:t>=1</a:t>
            </a:r>
            <a:endParaRPr lang="es-ES" sz="3000" kern="0" baseline="30000" dirty="0">
              <a:solidFill>
                <a:srgbClr val="FFFFFF"/>
              </a:solidFill>
              <a:latin typeface="Trebuchet MS"/>
              <a:sym typeface="Trebuchet MS"/>
            </a:endParaRPr>
          </a:p>
        </p:txBody>
      </p:sp>
      <p:sp>
        <p:nvSpPr>
          <p:cNvPr id="53" name="CuadroTexto 42">
            <a:extLst>
              <a:ext uri="{FF2B5EF4-FFF2-40B4-BE49-F238E27FC236}">
                <a16:creationId xmlns:a16="http://schemas.microsoft.com/office/drawing/2014/main" id="{F3476808-6964-CB41-883A-B89397CEE8F4}"/>
              </a:ext>
            </a:extLst>
          </p:cNvPr>
          <p:cNvSpPr txBox="1"/>
          <p:nvPr/>
        </p:nvSpPr>
        <p:spPr>
          <a:xfrm>
            <a:off x="6940189" y="1850525"/>
            <a:ext cx="665247" cy="53860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8100" tIns="38100" rIns="38100" bIns="38100" numCol="1" spcCol="38100" rtlCol="0" anchor="ctr">
            <a:spAutoFit/>
          </a:bodyPr>
          <a:lstStyle/>
          <a:p>
            <a:pPr defTabSz="685800" hangingPunct="0"/>
            <a:r>
              <a:rPr lang="es-ES" sz="3000" kern="0" dirty="0">
                <a:solidFill>
                  <a:srgbClr val="FFFFFF"/>
                </a:solidFill>
                <a:latin typeface="Trebuchet MS"/>
                <a:sym typeface="Trebuchet MS"/>
              </a:rPr>
              <a:t>N-1</a:t>
            </a:r>
          </a:p>
        </p:txBody>
      </p:sp>
      <p:sp>
        <p:nvSpPr>
          <p:cNvPr id="54" name="CuadroTexto 49">
            <a:extLst>
              <a:ext uri="{FF2B5EF4-FFF2-40B4-BE49-F238E27FC236}">
                <a16:creationId xmlns:a16="http://schemas.microsoft.com/office/drawing/2014/main" id="{D20F40F5-1534-2F4D-9697-CC87DDD6A26D}"/>
              </a:ext>
            </a:extLst>
          </p:cNvPr>
          <p:cNvSpPr txBox="1"/>
          <p:nvPr/>
        </p:nvSpPr>
        <p:spPr>
          <a:xfrm>
            <a:off x="7562851" y="2216194"/>
            <a:ext cx="4337726" cy="53860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8100" tIns="38100" rIns="38100" bIns="38100" numCol="1" spcCol="38100" rtlCol="0" anchor="ctr">
            <a:spAutoFit/>
          </a:bodyPr>
          <a:lstStyle/>
          <a:p>
            <a:pPr defTabSz="685800" hangingPunct="0"/>
            <a:r>
              <a:rPr lang="es-ES" sz="3000" kern="0" dirty="0">
                <a:solidFill>
                  <a:srgbClr val="FFFFFF"/>
                </a:solidFill>
                <a:latin typeface="Trebuchet MS"/>
                <a:sym typeface="Trebuchet MS"/>
              </a:rPr>
              <a:t>i= (N-1)N/2 = N</a:t>
            </a:r>
            <a:r>
              <a:rPr lang="es-ES" sz="3000" kern="0" baseline="30000" dirty="0">
                <a:solidFill>
                  <a:srgbClr val="FFFFFF"/>
                </a:solidFill>
                <a:latin typeface="Trebuchet MS"/>
                <a:sym typeface="Trebuchet MS"/>
              </a:rPr>
              <a:t>2</a:t>
            </a:r>
            <a:r>
              <a:rPr lang="es-ES" sz="3000" kern="0" dirty="0">
                <a:solidFill>
                  <a:srgbClr val="FFFFFF"/>
                </a:solidFill>
                <a:latin typeface="Trebuchet MS"/>
                <a:sym typeface="Trebuchet MS"/>
              </a:rPr>
              <a:t>/2 – N/2</a:t>
            </a:r>
          </a:p>
        </p:txBody>
      </p:sp>
    </p:spTree>
    <p:extLst>
      <p:ext uri="{BB962C8B-B14F-4D97-AF65-F5344CB8AC3E}">
        <p14:creationId xmlns:p14="http://schemas.microsoft.com/office/powerpoint/2010/main" val="1668055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B2716B40-3DAB-482A-8021-38A46C03C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err="1"/>
              <a:t>Insertion</a:t>
            </a:r>
            <a:r>
              <a:rPr lang="es-CL" dirty="0"/>
              <a:t> </a:t>
            </a:r>
            <a:r>
              <a:rPr lang="es-CL" dirty="0" err="1"/>
              <a:t>sort</a:t>
            </a:r>
            <a:endParaRPr lang="es-CL" dirty="0"/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7A0C17C4-D0A3-4CAF-A8A8-E6268442F2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679269A-8411-4CA0-BC1D-4219CE021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Estructura de Datos y Algoritmos - TICS311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FC4D230-BD76-42F3-ABE2-B13002B83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656F1-D7F8-4934-A338-822B23BD5244}" type="slidenum">
              <a:rPr lang="es-CL" smtClean="0"/>
              <a:t>63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1015569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1665682" y="2457826"/>
            <a:ext cx="1352550" cy="2076450"/>
          </a:xfrm>
          <a:prstGeom prst="rect">
            <a:avLst/>
          </a:prstGeom>
          <a:solidFill>
            <a:srgbClr val="26A3E6"/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ctr" anchorCtr="0">
            <a:noAutofit/>
          </a:bodyPr>
          <a:lstStyle/>
          <a:p>
            <a:pPr algn="ctr" defTabSz="685800" hangingPunct="0"/>
            <a:r>
              <a:rPr lang="es-ES" sz="7200">
                <a:solidFill>
                  <a:schemeClr val="bg1"/>
                </a:solidFill>
                <a:latin typeface="Avenir Light"/>
                <a:cs typeface="Avenir Light"/>
                <a:sym typeface="Trebuchet MS"/>
              </a:rPr>
              <a:t>5</a:t>
            </a:r>
          </a:p>
        </p:txBody>
      </p:sp>
      <p:sp>
        <p:nvSpPr>
          <p:cNvPr id="4" name="Rectángulo 3"/>
          <p:cNvSpPr/>
          <p:nvPr/>
        </p:nvSpPr>
        <p:spPr>
          <a:xfrm>
            <a:off x="3189682" y="2457826"/>
            <a:ext cx="1352550" cy="2076450"/>
          </a:xfrm>
          <a:prstGeom prst="rect">
            <a:avLst/>
          </a:prstGeom>
          <a:solidFill>
            <a:srgbClr val="26A3E6"/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ctr" anchorCtr="0">
            <a:noAutofit/>
          </a:bodyPr>
          <a:lstStyle/>
          <a:p>
            <a:pPr algn="ctr" defTabSz="685800" hangingPunct="0"/>
            <a:r>
              <a:rPr lang="es-ES" sz="7200">
                <a:solidFill>
                  <a:schemeClr val="bg1"/>
                </a:solidFill>
                <a:latin typeface="Avenir Light"/>
                <a:cs typeface="Avenir Light"/>
                <a:sym typeface="Trebuchet MS"/>
              </a:rPr>
              <a:t>2</a:t>
            </a:r>
          </a:p>
        </p:txBody>
      </p:sp>
      <p:sp>
        <p:nvSpPr>
          <p:cNvPr id="5" name="Rectángulo 4"/>
          <p:cNvSpPr/>
          <p:nvPr/>
        </p:nvSpPr>
        <p:spPr>
          <a:xfrm>
            <a:off x="4675582" y="2457826"/>
            <a:ext cx="1352550" cy="2076450"/>
          </a:xfrm>
          <a:prstGeom prst="rect">
            <a:avLst/>
          </a:prstGeom>
          <a:solidFill>
            <a:srgbClr val="26A3E6"/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ctr" anchorCtr="0">
            <a:noAutofit/>
          </a:bodyPr>
          <a:lstStyle/>
          <a:p>
            <a:pPr algn="ctr" defTabSz="685800" hangingPunct="0"/>
            <a:r>
              <a:rPr lang="es-ES" sz="7200">
                <a:solidFill>
                  <a:schemeClr val="bg1"/>
                </a:solidFill>
                <a:latin typeface="Avenir Light"/>
                <a:cs typeface="Avenir Light"/>
                <a:sym typeface="Trebuchet MS"/>
              </a:rPr>
              <a:t>4</a:t>
            </a:r>
          </a:p>
        </p:txBody>
      </p:sp>
      <p:sp>
        <p:nvSpPr>
          <p:cNvPr id="6" name="Rectángulo 5"/>
          <p:cNvSpPr/>
          <p:nvPr/>
        </p:nvSpPr>
        <p:spPr>
          <a:xfrm>
            <a:off x="6199582" y="2457826"/>
            <a:ext cx="1352550" cy="2076450"/>
          </a:xfrm>
          <a:prstGeom prst="rect">
            <a:avLst/>
          </a:prstGeom>
          <a:solidFill>
            <a:srgbClr val="26A3E6"/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ctr" anchorCtr="0">
            <a:noAutofit/>
          </a:bodyPr>
          <a:lstStyle/>
          <a:p>
            <a:pPr algn="ctr" defTabSz="685800" hangingPunct="0"/>
            <a:r>
              <a:rPr lang="es-ES" sz="7200">
                <a:solidFill>
                  <a:schemeClr val="bg1"/>
                </a:solidFill>
                <a:latin typeface="Avenir Light"/>
                <a:cs typeface="Avenir Light"/>
                <a:sym typeface="Trebuchet MS"/>
              </a:rPr>
              <a:t>6</a:t>
            </a:r>
          </a:p>
        </p:txBody>
      </p:sp>
      <p:sp>
        <p:nvSpPr>
          <p:cNvPr id="7" name="Rectángulo 6"/>
          <p:cNvSpPr/>
          <p:nvPr/>
        </p:nvSpPr>
        <p:spPr>
          <a:xfrm>
            <a:off x="7704532" y="2457826"/>
            <a:ext cx="1352550" cy="2076450"/>
          </a:xfrm>
          <a:prstGeom prst="rect">
            <a:avLst/>
          </a:prstGeom>
          <a:solidFill>
            <a:srgbClr val="26A3E6"/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ctr" anchorCtr="0">
            <a:noAutofit/>
          </a:bodyPr>
          <a:lstStyle/>
          <a:p>
            <a:pPr algn="ctr" defTabSz="685800" hangingPunct="0"/>
            <a:r>
              <a:rPr lang="es-ES" sz="7200">
                <a:solidFill>
                  <a:schemeClr val="bg1"/>
                </a:solidFill>
                <a:latin typeface="Avenir Light"/>
                <a:cs typeface="Avenir Light"/>
                <a:sym typeface="Trebuchet MS"/>
              </a:rPr>
              <a:t>1</a:t>
            </a:r>
          </a:p>
        </p:txBody>
      </p:sp>
      <p:sp>
        <p:nvSpPr>
          <p:cNvPr id="8" name="Rectángulo 7"/>
          <p:cNvSpPr/>
          <p:nvPr/>
        </p:nvSpPr>
        <p:spPr>
          <a:xfrm>
            <a:off x="9228532" y="2457826"/>
            <a:ext cx="1352550" cy="2076450"/>
          </a:xfrm>
          <a:prstGeom prst="rect">
            <a:avLst/>
          </a:prstGeom>
          <a:solidFill>
            <a:srgbClr val="26A3E6"/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ctr" anchorCtr="0">
            <a:noAutofit/>
          </a:bodyPr>
          <a:lstStyle/>
          <a:p>
            <a:pPr algn="ctr" defTabSz="685800" hangingPunct="0"/>
            <a:r>
              <a:rPr lang="es-ES" sz="7200">
                <a:solidFill>
                  <a:schemeClr val="bg1"/>
                </a:solidFill>
                <a:latin typeface="Avenir Light"/>
                <a:cs typeface="Avenir Light"/>
                <a:sym typeface="Trebuchet MS"/>
              </a:rPr>
              <a:t>3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0" y="-88813"/>
            <a:ext cx="12192000" cy="954107"/>
          </a:xfr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defTabSz="685800" hangingPunct="0"/>
            <a:r>
              <a:rPr lang="en-US" sz="5700" kern="0" dirty="0">
                <a:solidFill>
                  <a:srgbClr val="FFFFFF"/>
                </a:solidFill>
                <a:latin typeface="Arial"/>
                <a:ea typeface="+mn-ea"/>
                <a:cs typeface="+mn-cs"/>
              </a:rPr>
              <a:t>Insertion Sort</a:t>
            </a:r>
          </a:p>
        </p:txBody>
      </p:sp>
      <p:sp>
        <p:nvSpPr>
          <p:cNvPr id="13" name="CuadroTexto 1"/>
          <p:cNvSpPr txBox="1"/>
          <p:nvPr/>
        </p:nvSpPr>
        <p:spPr>
          <a:xfrm>
            <a:off x="381000" y="6381565"/>
            <a:ext cx="11239500" cy="3231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algn="ctr"/>
            <a:r>
              <a:rPr lang="es-CL" sz="1600" dirty="0">
                <a:hlinkClick r:id="rId3"/>
              </a:rPr>
              <a:t>https://www.toptal.com/developers/sorting-algorithms/insertion-sort</a:t>
            </a:r>
            <a:endParaRPr lang="es-ES" sz="1500" dirty="0">
              <a:solidFill>
                <a:srgbClr val="26A3E6"/>
              </a:solidFill>
              <a:latin typeface="Menlo Regular"/>
              <a:cs typeface="Menlo Regular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047023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1665682" y="2457826"/>
            <a:ext cx="1352550" cy="2076450"/>
          </a:xfrm>
          <a:prstGeom prst="rect">
            <a:avLst/>
          </a:prstGeom>
          <a:solidFill>
            <a:srgbClr val="FF6600"/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ctr" anchorCtr="0">
            <a:noAutofit/>
          </a:bodyPr>
          <a:lstStyle/>
          <a:p>
            <a:pPr algn="ctr" defTabSz="685800" hangingPunct="0"/>
            <a:r>
              <a:rPr lang="es-ES" sz="7200" dirty="0">
                <a:solidFill>
                  <a:schemeClr val="bg1"/>
                </a:solidFill>
                <a:latin typeface="Avenir Light"/>
                <a:cs typeface="Avenir Light"/>
                <a:sym typeface="Trebuchet MS"/>
              </a:rPr>
              <a:t>5</a:t>
            </a:r>
          </a:p>
        </p:txBody>
      </p:sp>
      <p:sp>
        <p:nvSpPr>
          <p:cNvPr id="4" name="Rectángulo 3"/>
          <p:cNvSpPr/>
          <p:nvPr/>
        </p:nvSpPr>
        <p:spPr>
          <a:xfrm>
            <a:off x="3189682" y="2457826"/>
            <a:ext cx="1352550" cy="2076450"/>
          </a:xfrm>
          <a:prstGeom prst="rect">
            <a:avLst/>
          </a:prstGeom>
          <a:solidFill>
            <a:srgbClr val="26A3E6"/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ctr" anchorCtr="0">
            <a:noAutofit/>
          </a:bodyPr>
          <a:lstStyle/>
          <a:p>
            <a:pPr algn="ctr" defTabSz="685800" hangingPunct="0"/>
            <a:r>
              <a:rPr lang="es-ES" sz="7200">
                <a:solidFill>
                  <a:schemeClr val="bg1"/>
                </a:solidFill>
                <a:latin typeface="Avenir Light"/>
                <a:cs typeface="Avenir Light"/>
                <a:sym typeface="Trebuchet MS"/>
              </a:rPr>
              <a:t>2</a:t>
            </a:r>
          </a:p>
        </p:txBody>
      </p:sp>
      <p:sp>
        <p:nvSpPr>
          <p:cNvPr id="5" name="Rectángulo 4"/>
          <p:cNvSpPr/>
          <p:nvPr/>
        </p:nvSpPr>
        <p:spPr>
          <a:xfrm>
            <a:off x="4675582" y="2457826"/>
            <a:ext cx="1352550" cy="2076450"/>
          </a:xfrm>
          <a:prstGeom prst="rect">
            <a:avLst/>
          </a:prstGeom>
          <a:solidFill>
            <a:srgbClr val="26A3E6"/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ctr" anchorCtr="0">
            <a:noAutofit/>
          </a:bodyPr>
          <a:lstStyle/>
          <a:p>
            <a:pPr algn="ctr" defTabSz="685800" hangingPunct="0"/>
            <a:r>
              <a:rPr lang="es-ES" sz="7200">
                <a:solidFill>
                  <a:schemeClr val="bg1"/>
                </a:solidFill>
                <a:latin typeface="Avenir Light"/>
                <a:cs typeface="Avenir Light"/>
                <a:sym typeface="Trebuchet MS"/>
              </a:rPr>
              <a:t>4</a:t>
            </a:r>
          </a:p>
        </p:txBody>
      </p:sp>
      <p:sp>
        <p:nvSpPr>
          <p:cNvPr id="6" name="Rectángulo 5"/>
          <p:cNvSpPr/>
          <p:nvPr/>
        </p:nvSpPr>
        <p:spPr>
          <a:xfrm>
            <a:off x="6199582" y="2457826"/>
            <a:ext cx="1352550" cy="2076450"/>
          </a:xfrm>
          <a:prstGeom prst="rect">
            <a:avLst/>
          </a:prstGeom>
          <a:solidFill>
            <a:srgbClr val="26A3E6"/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ctr" anchorCtr="0">
            <a:noAutofit/>
          </a:bodyPr>
          <a:lstStyle/>
          <a:p>
            <a:pPr algn="ctr" defTabSz="685800" hangingPunct="0"/>
            <a:r>
              <a:rPr lang="es-ES" sz="7200">
                <a:solidFill>
                  <a:schemeClr val="bg1"/>
                </a:solidFill>
                <a:latin typeface="Avenir Light"/>
                <a:cs typeface="Avenir Light"/>
                <a:sym typeface="Trebuchet MS"/>
              </a:rPr>
              <a:t>6</a:t>
            </a:r>
          </a:p>
        </p:txBody>
      </p:sp>
      <p:sp>
        <p:nvSpPr>
          <p:cNvPr id="7" name="Rectángulo 6"/>
          <p:cNvSpPr/>
          <p:nvPr/>
        </p:nvSpPr>
        <p:spPr>
          <a:xfrm>
            <a:off x="7704532" y="2457826"/>
            <a:ext cx="1352550" cy="2076450"/>
          </a:xfrm>
          <a:prstGeom prst="rect">
            <a:avLst/>
          </a:prstGeom>
          <a:solidFill>
            <a:srgbClr val="26A3E6"/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ctr" anchorCtr="0">
            <a:noAutofit/>
          </a:bodyPr>
          <a:lstStyle/>
          <a:p>
            <a:pPr algn="ctr" defTabSz="685800" hangingPunct="0"/>
            <a:r>
              <a:rPr lang="es-ES" sz="7200">
                <a:solidFill>
                  <a:schemeClr val="bg1"/>
                </a:solidFill>
                <a:latin typeface="Avenir Light"/>
                <a:cs typeface="Avenir Light"/>
                <a:sym typeface="Trebuchet MS"/>
              </a:rPr>
              <a:t>1</a:t>
            </a:r>
          </a:p>
        </p:txBody>
      </p:sp>
      <p:sp>
        <p:nvSpPr>
          <p:cNvPr id="8" name="Rectángulo 7"/>
          <p:cNvSpPr/>
          <p:nvPr/>
        </p:nvSpPr>
        <p:spPr>
          <a:xfrm>
            <a:off x="9228532" y="2457826"/>
            <a:ext cx="1352550" cy="2076450"/>
          </a:xfrm>
          <a:prstGeom prst="rect">
            <a:avLst/>
          </a:prstGeom>
          <a:solidFill>
            <a:srgbClr val="26A3E6"/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ctr" anchorCtr="0">
            <a:noAutofit/>
          </a:bodyPr>
          <a:lstStyle/>
          <a:p>
            <a:pPr algn="ctr" defTabSz="685800" hangingPunct="0"/>
            <a:r>
              <a:rPr lang="es-ES" sz="7200">
                <a:solidFill>
                  <a:schemeClr val="bg1"/>
                </a:solidFill>
                <a:latin typeface="Avenir Light"/>
                <a:cs typeface="Avenir Light"/>
                <a:sym typeface="Trebuchet MS"/>
              </a:rPr>
              <a:t>3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0" y="-88813"/>
            <a:ext cx="12192000" cy="954107"/>
          </a:xfr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defTabSz="685800" hangingPunct="0"/>
            <a:r>
              <a:rPr lang="en-US" sz="5700" kern="0" dirty="0">
                <a:solidFill>
                  <a:srgbClr val="FFFFFF"/>
                </a:solidFill>
                <a:latin typeface="Arial"/>
                <a:ea typeface="+mn-ea"/>
                <a:cs typeface="+mn-cs"/>
              </a:rPr>
              <a:t>Insertion Sort</a:t>
            </a:r>
          </a:p>
        </p:txBody>
      </p:sp>
      <p:sp>
        <p:nvSpPr>
          <p:cNvPr id="13" name="CuadroTexto 1"/>
          <p:cNvSpPr txBox="1"/>
          <p:nvPr/>
        </p:nvSpPr>
        <p:spPr>
          <a:xfrm>
            <a:off x="381000" y="6381565"/>
            <a:ext cx="11239500" cy="3231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algn="ctr"/>
            <a:r>
              <a:rPr lang="es-CL" sz="1600" dirty="0">
                <a:hlinkClick r:id="rId3"/>
              </a:rPr>
              <a:t>https://www.toptal.com/developers/sorting-algorithms/insertion-sort</a:t>
            </a:r>
            <a:endParaRPr lang="es-ES" sz="1500" dirty="0">
              <a:solidFill>
                <a:srgbClr val="26A3E6"/>
              </a:solidFill>
              <a:latin typeface="Menlo Regular"/>
              <a:cs typeface="Menlo Regular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676799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1665682" y="2457826"/>
            <a:ext cx="1352550" cy="2076450"/>
          </a:xfrm>
          <a:prstGeom prst="rect">
            <a:avLst/>
          </a:prstGeom>
          <a:solidFill>
            <a:srgbClr val="80B226"/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ctr" anchorCtr="0">
            <a:noAutofit/>
          </a:bodyPr>
          <a:lstStyle/>
          <a:p>
            <a:pPr algn="ctr" defTabSz="685800" hangingPunct="0"/>
            <a:r>
              <a:rPr lang="es-ES" sz="7200" dirty="0">
                <a:solidFill>
                  <a:schemeClr val="bg1"/>
                </a:solidFill>
                <a:latin typeface="Avenir Light"/>
                <a:cs typeface="Avenir Light"/>
                <a:sym typeface="Trebuchet MS"/>
              </a:rPr>
              <a:t>5</a:t>
            </a:r>
          </a:p>
        </p:txBody>
      </p:sp>
      <p:sp>
        <p:nvSpPr>
          <p:cNvPr id="4" name="Rectángulo 3"/>
          <p:cNvSpPr/>
          <p:nvPr/>
        </p:nvSpPr>
        <p:spPr>
          <a:xfrm>
            <a:off x="3189682" y="2457826"/>
            <a:ext cx="1352550" cy="2076450"/>
          </a:xfrm>
          <a:prstGeom prst="rect">
            <a:avLst/>
          </a:prstGeom>
          <a:solidFill>
            <a:srgbClr val="26A3E6"/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ctr" anchorCtr="0">
            <a:noAutofit/>
          </a:bodyPr>
          <a:lstStyle/>
          <a:p>
            <a:pPr algn="ctr" defTabSz="685800" hangingPunct="0"/>
            <a:r>
              <a:rPr lang="es-ES" sz="7200">
                <a:solidFill>
                  <a:schemeClr val="bg1"/>
                </a:solidFill>
                <a:latin typeface="Avenir Light"/>
                <a:cs typeface="Avenir Light"/>
                <a:sym typeface="Trebuchet MS"/>
              </a:rPr>
              <a:t>2</a:t>
            </a:r>
          </a:p>
        </p:txBody>
      </p:sp>
      <p:sp>
        <p:nvSpPr>
          <p:cNvPr id="5" name="Rectángulo 4"/>
          <p:cNvSpPr/>
          <p:nvPr/>
        </p:nvSpPr>
        <p:spPr>
          <a:xfrm>
            <a:off x="4675582" y="2457826"/>
            <a:ext cx="1352550" cy="2076450"/>
          </a:xfrm>
          <a:prstGeom prst="rect">
            <a:avLst/>
          </a:prstGeom>
          <a:solidFill>
            <a:srgbClr val="26A3E6"/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ctr" anchorCtr="0">
            <a:noAutofit/>
          </a:bodyPr>
          <a:lstStyle/>
          <a:p>
            <a:pPr algn="ctr" defTabSz="685800" hangingPunct="0"/>
            <a:r>
              <a:rPr lang="es-ES" sz="7200">
                <a:solidFill>
                  <a:schemeClr val="bg1"/>
                </a:solidFill>
                <a:latin typeface="Avenir Light"/>
                <a:cs typeface="Avenir Light"/>
                <a:sym typeface="Trebuchet MS"/>
              </a:rPr>
              <a:t>4</a:t>
            </a:r>
          </a:p>
        </p:txBody>
      </p:sp>
      <p:sp>
        <p:nvSpPr>
          <p:cNvPr id="6" name="Rectángulo 5"/>
          <p:cNvSpPr/>
          <p:nvPr/>
        </p:nvSpPr>
        <p:spPr>
          <a:xfrm>
            <a:off x="6199582" y="2457826"/>
            <a:ext cx="1352550" cy="2076450"/>
          </a:xfrm>
          <a:prstGeom prst="rect">
            <a:avLst/>
          </a:prstGeom>
          <a:solidFill>
            <a:srgbClr val="26A3E6"/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ctr" anchorCtr="0">
            <a:noAutofit/>
          </a:bodyPr>
          <a:lstStyle/>
          <a:p>
            <a:pPr algn="ctr" defTabSz="685800" hangingPunct="0"/>
            <a:r>
              <a:rPr lang="es-ES" sz="7200">
                <a:solidFill>
                  <a:schemeClr val="bg1"/>
                </a:solidFill>
                <a:latin typeface="Avenir Light"/>
                <a:cs typeface="Avenir Light"/>
                <a:sym typeface="Trebuchet MS"/>
              </a:rPr>
              <a:t>6</a:t>
            </a:r>
          </a:p>
        </p:txBody>
      </p:sp>
      <p:sp>
        <p:nvSpPr>
          <p:cNvPr id="7" name="Rectángulo 6"/>
          <p:cNvSpPr/>
          <p:nvPr/>
        </p:nvSpPr>
        <p:spPr>
          <a:xfrm>
            <a:off x="7704532" y="2457826"/>
            <a:ext cx="1352550" cy="2076450"/>
          </a:xfrm>
          <a:prstGeom prst="rect">
            <a:avLst/>
          </a:prstGeom>
          <a:solidFill>
            <a:srgbClr val="26A3E6"/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ctr" anchorCtr="0">
            <a:noAutofit/>
          </a:bodyPr>
          <a:lstStyle/>
          <a:p>
            <a:pPr algn="ctr" defTabSz="685800" hangingPunct="0"/>
            <a:r>
              <a:rPr lang="es-ES" sz="7200">
                <a:solidFill>
                  <a:schemeClr val="bg1"/>
                </a:solidFill>
                <a:latin typeface="Avenir Light"/>
                <a:cs typeface="Avenir Light"/>
                <a:sym typeface="Trebuchet MS"/>
              </a:rPr>
              <a:t>1</a:t>
            </a:r>
          </a:p>
        </p:txBody>
      </p:sp>
      <p:sp>
        <p:nvSpPr>
          <p:cNvPr id="8" name="Rectángulo 7"/>
          <p:cNvSpPr/>
          <p:nvPr/>
        </p:nvSpPr>
        <p:spPr>
          <a:xfrm>
            <a:off x="9228532" y="2457826"/>
            <a:ext cx="1352550" cy="2076450"/>
          </a:xfrm>
          <a:prstGeom prst="rect">
            <a:avLst/>
          </a:prstGeom>
          <a:solidFill>
            <a:srgbClr val="26A3E6"/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ctr" anchorCtr="0">
            <a:noAutofit/>
          </a:bodyPr>
          <a:lstStyle/>
          <a:p>
            <a:pPr algn="ctr" defTabSz="685800" hangingPunct="0"/>
            <a:r>
              <a:rPr lang="es-ES" sz="7200">
                <a:solidFill>
                  <a:schemeClr val="bg1"/>
                </a:solidFill>
                <a:latin typeface="Avenir Light"/>
                <a:cs typeface="Avenir Light"/>
                <a:sym typeface="Trebuchet MS"/>
              </a:rPr>
              <a:t>3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0" y="-88813"/>
            <a:ext cx="12192000" cy="954107"/>
          </a:xfr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defTabSz="685800" hangingPunct="0"/>
            <a:r>
              <a:rPr lang="en-US" sz="5700" kern="0" dirty="0">
                <a:solidFill>
                  <a:srgbClr val="FFFFFF"/>
                </a:solidFill>
                <a:latin typeface="Arial"/>
                <a:ea typeface="+mn-ea"/>
                <a:cs typeface="+mn-cs"/>
              </a:rPr>
              <a:t>Insertion Sort</a:t>
            </a:r>
          </a:p>
        </p:txBody>
      </p:sp>
      <p:sp>
        <p:nvSpPr>
          <p:cNvPr id="13" name="CuadroTexto 1"/>
          <p:cNvSpPr txBox="1"/>
          <p:nvPr/>
        </p:nvSpPr>
        <p:spPr>
          <a:xfrm>
            <a:off x="381000" y="6381565"/>
            <a:ext cx="11239500" cy="3231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algn="ctr"/>
            <a:r>
              <a:rPr lang="es-CL" sz="1600" dirty="0">
                <a:hlinkClick r:id="rId3"/>
              </a:rPr>
              <a:t>https://www.toptal.com/developers/sorting-algorithms/insertion-sort</a:t>
            </a:r>
            <a:endParaRPr lang="es-ES" sz="1500" dirty="0">
              <a:solidFill>
                <a:srgbClr val="26A3E6"/>
              </a:solidFill>
              <a:latin typeface="Menlo Regular"/>
              <a:cs typeface="Menlo Regular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552503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1665682" y="2457826"/>
            <a:ext cx="1352550" cy="2076450"/>
          </a:xfrm>
          <a:prstGeom prst="rect">
            <a:avLst/>
          </a:prstGeom>
          <a:solidFill>
            <a:srgbClr val="80B226"/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ctr" anchorCtr="0">
            <a:noAutofit/>
          </a:bodyPr>
          <a:lstStyle/>
          <a:p>
            <a:pPr algn="ctr" defTabSz="685800" hangingPunct="0"/>
            <a:r>
              <a:rPr lang="es-ES" sz="7200" dirty="0">
                <a:solidFill>
                  <a:schemeClr val="bg1"/>
                </a:solidFill>
                <a:latin typeface="Avenir Light"/>
                <a:cs typeface="Avenir Light"/>
                <a:sym typeface="Trebuchet MS"/>
              </a:rPr>
              <a:t>5</a:t>
            </a:r>
          </a:p>
        </p:txBody>
      </p:sp>
      <p:sp>
        <p:nvSpPr>
          <p:cNvPr id="4" name="Rectángulo 3"/>
          <p:cNvSpPr/>
          <p:nvPr/>
        </p:nvSpPr>
        <p:spPr>
          <a:xfrm>
            <a:off x="3189682" y="2457826"/>
            <a:ext cx="1352550" cy="2076450"/>
          </a:xfrm>
          <a:prstGeom prst="rect">
            <a:avLst/>
          </a:prstGeom>
          <a:solidFill>
            <a:srgbClr val="FF6600"/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ctr" anchorCtr="0">
            <a:noAutofit/>
          </a:bodyPr>
          <a:lstStyle/>
          <a:p>
            <a:pPr algn="ctr" defTabSz="685800" hangingPunct="0"/>
            <a:r>
              <a:rPr lang="es-ES" sz="7200">
                <a:solidFill>
                  <a:schemeClr val="bg1"/>
                </a:solidFill>
                <a:latin typeface="Avenir Light"/>
                <a:cs typeface="Avenir Light"/>
                <a:sym typeface="Trebuchet MS"/>
              </a:rPr>
              <a:t>2</a:t>
            </a:r>
          </a:p>
        </p:txBody>
      </p:sp>
      <p:sp>
        <p:nvSpPr>
          <p:cNvPr id="5" name="Rectángulo 4"/>
          <p:cNvSpPr/>
          <p:nvPr/>
        </p:nvSpPr>
        <p:spPr>
          <a:xfrm>
            <a:off x="4675582" y="2457826"/>
            <a:ext cx="1352550" cy="2076450"/>
          </a:xfrm>
          <a:prstGeom prst="rect">
            <a:avLst/>
          </a:prstGeom>
          <a:solidFill>
            <a:srgbClr val="26A3E6"/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ctr" anchorCtr="0">
            <a:noAutofit/>
          </a:bodyPr>
          <a:lstStyle/>
          <a:p>
            <a:pPr algn="ctr" defTabSz="685800" hangingPunct="0"/>
            <a:r>
              <a:rPr lang="es-ES" sz="7200">
                <a:solidFill>
                  <a:schemeClr val="bg1"/>
                </a:solidFill>
                <a:latin typeface="Avenir Light"/>
                <a:cs typeface="Avenir Light"/>
                <a:sym typeface="Trebuchet MS"/>
              </a:rPr>
              <a:t>4</a:t>
            </a:r>
          </a:p>
        </p:txBody>
      </p:sp>
      <p:sp>
        <p:nvSpPr>
          <p:cNvPr id="6" name="Rectángulo 5"/>
          <p:cNvSpPr/>
          <p:nvPr/>
        </p:nvSpPr>
        <p:spPr>
          <a:xfrm>
            <a:off x="6199582" y="2457826"/>
            <a:ext cx="1352550" cy="2076450"/>
          </a:xfrm>
          <a:prstGeom prst="rect">
            <a:avLst/>
          </a:prstGeom>
          <a:solidFill>
            <a:srgbClr val="26A3E6"/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ctr" anchorCtr="0">
            <a:noAutofit/>
          </a:bodyPr>
          <a:lstStyle/>
          <a:p>
            <a:pPr algn="ctr" defTabSz="685800" hangingPunct="0"/>
            <a:r>
              <a:rPr lang="es-ES" sz="7200">
                <a:solidFill>
                  <a:schemeClr val="bg1"/>
                </a:solidFill>
                <a:latin typeface="Avenir Light"/>
                <a:cs typeface="Avenir Light"/>
                <a:sym typeface="Trebuchet MS"/>
              </a:rPr>
              <a:t>6</a:t>
            </a:r>
          </a:p>
        </p:txBody>
      </p:sp>
      <p:sp>
        <p:nvSpPr>
          <p:cNvPr id="7" name="Rectángulo 6"/>
          <p:cNvSpPr/>
          <p:nvPr/>
        </p:nvSpPr>
        <p:spPr>
          <a:xfrm>
            <a:off x="7704532" y="2457826"/>
            <a:ext cx="1352550" cy="2076450"/>
          </a:xfrm>
          <a:prstGeom prst="rect">
            <a:avLst/>
          </a:prstGeom>
          <a:solidFill>
            <a:srgbClr val="26A3E6"/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ctr" anchorCtr="0">
            <a:noAutofit/>
          </a:bodyPr>
          <a:lstStyle/>
          <a:p>
            <a:pPr algn="ctr" defTabSz="685800" hangingPunct="0"/>
            <a:r>
              <a:rPr lang="es-ES" sz="7200">
                <a:solidFill>
                  <a:schemeClr val="bg1"/>
                </a:solidFill>
                <a:latin typeface="Avenir Light"/>
                <a:cs typeface="Avenir Light"/>
                <a:sym typeface="Trebuchet MS"/>
              </a:rPr>
              <a:t>1</a:t>
            </a:r>
          </a:p>
        </p:txBody>
      </p:sp>
      <p:sp>
        <p:nvSpPr>
          <p:cNvPr id="8" name="Rectángulo 7"/>
          <p:cNvSpPr/>
          <p:nvPr/>
        </p:nvSpPr>
        <p:spPr>
          <a:xfrm>
            <a:off x="9228532" y="2457826"/>
            <a:ext cx="1352550" cy="2076450"/>
          </a:xfrm>
          <a:prstGeom prst="rect">
            <a:avLst/>
          </a:prstGeom>
          <a:solidFill>
            <a:srgbClr val="26A3E6"/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ctr" anchorCtr="0">
            <a:noAutofit/>
          </a:bodyPr>
          <a:lstStyle/>
          <a:p>
            <a:pPr algn="ctr" defTabSz="685800" hangingPunct="0"/>
            <a:r>
              <a:rPr lang="es-ES" sz="7200">
                <a:solidFill>
                  <a:schemeClr val="bg1"/>
                </a:solidFill>
                <a:latin typeface="Avenir Light"/>
                <a:cs typeface="Avenir Light"/>
                <a:sym typeface="Trebuchet MS"/>
              </a:rPr>
              <a:t>3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0" y="-88813"/>
            <a:ext cx="12192000" cy="954107"/>
          </a:xfr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defTabSz="685800" hangingPunct="0"/>
            <a:r>
              <a:rPr lang="en-US" sz="5700" kern="0" dirty="0">
                <a:solidFill>
                  <a:srgbClr val="FFFFFF"/>
                </a:solidFill>
                <a:latin typeface="Arial"/>
                <a:ea typeface="+mn-ea"/>
                <a:cs typeface="+mn-cs"/>
              </a:rPr>
              <a:t>Insertion Sort</a:t>
            </a:r>
          </a:p>
        </p:txBody>
      </p:sp>
      <p:sp>
        <p:nvSpPr>
          <p:cNvPr id="13" name="CuadroTexto 1"/>
          <p:cNvSpPr txBox="1"/>
          <p:nvPr/>
        </p:nvSpPr>
        <p:spPr>
          <a:xfrm>
            <a:off x="381000" y="6381565"/>
            <a:ext cx="11239500" cy="3231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algn="ctr"/>
            <a:r>
              <a:rPr lang="es-CL" sz="1600" dirty="0">
                <a:hlinkClick r:id="rId3"/>
              </a:rPr>
              <a:t>https://www.toptal.com/developers/sorting-algorithms/insertion-sort</a:t>
            </a:r>
            <a:endParaRPr lang="es-ES" sz="1500" dirty="0">
              <a:solidFill>
                <a:srgbClr val="26A3E6"/>
              </a:solidFill>
              <a:latin typeface="Menlo Regular"/>
              <a:cs typeface="Menlo Regular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986552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1665682" y="2457826"/>
            <a:ext cx="1352550" cy="2076450"/>
          </a:xfrm>
          <a:prstGeom prst="rect">
            <a:avLst/>
          </a:prstGeom>
          <a:solidFill>
            <a:srgbClr val="80B226"/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ctr" anchorCtr="0">
            <a:noAutofit/>
          </a:bodyPr>
          <a:lstStyle/>
          <a:p>
            <a:pPr algn="ctr" defTabSz="685800" hangingPunct="0"/>
            <a:r>
              <a:rPr lang="es-ES" sz="7200" dirty="0">
                <a:solidFill>
                  <a:schemeClr val="bg1"/>
                </a:solidFill>
                <a:latin typeface="Avenir Light"/>
                <a:cs typeface="Avenir Light"/>
                <a:sym typeface="Trebuchet MS"/>
              </a:rPr>
              <a:t>2</a:t>
            </a:r>
          </a:p>
        </p:txBody>
      </p:sp>
      <p:sp>
        <p:nvSpPr>
          <p:cNvPr id="4" name="Rectángulo 3"/>
          <p:cNvSpPr/>
          <p:nvPr/>
        </p:nvSpPr>
        <p:spPr>
          <a:xfrm>
            <a:off x="3189682" y="2457826"/>
            <a:ext cx="1352550" cy="2076450"/>
          </a:xfrm>
          <a:prstGeom prst="rect">
            <a:avLst/>
          </a:prstGeom>
          <a:solidFill>
            <a:srgbClr val="80B226"/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ctr" anchorCtr="0">
            <a:noAutofit/>
          </a:bodyPr>
          <a:lstStyle/>
          <a:p>
            <a:pPr algn="ctr" defTabSz="685800" hangingPunct="0"/>
            <a:r>
              <a:rPr lang="es-ES" sz="7200" dirty="0">
                <a:solidFill>
                  <a:schemeClr val="bg1"/>
                </a:solidFill>
                <a:latin typeface="Avenir Light"/>
                <a:cs typeface="Avenir Light"/>
                <a:sym typeface="Trebuchet MS"/>
              </a:rPr>
              <a:t>5</a:t>
            </a:r>
          </a:p>
        </p:txBody>
      </p:sp>
      <p:sp>
        <p:nvSpPr>
          <p:cNvPr id="5" name="Rectángulo 4"/>
          <p:cNvSpPr/>
          <p:nvPr/>
        </p:nvSpPr>
        <p:spPr>
          <a:xfrm>
            <a:off x="4675582" y="2457826"/>
            <a:ext cx="1352550" cy="2076450"/>
          </a:xfrm>
          <a:prstGeom prst="rect">
            <a:avLst/>
          </a:prstGeom>
          <a:solidFill>
            <a:srgbClr val="26A3E6"/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ctr" anchorCtr="0">
            <a:noAutofit/>
          </a:bodyPr>
          <a:lstStyle/>
          <a:p>
            <a:pPr algn="ctr" defTabSz="685800" hangingPunct="0"/>
            <a:r>
              <a:rPr lang="es-ES" sz="7200">
                <a:solidFill>
                  <a:schemeClr val="bg1"/>
                </a:solidFill>
                <a:latin typeface="Avenir Light"/>
                <a:cs typeface="Avenir Light"/>
                <a:sym typeface="Trebuchet MS"/>
              </a:rPr>
              <a:t>4</a:t>
            </a:r>
          </a:p>
        </p:txBody>
      </p:sp>
      <p:sp>
        <p:nvSpPr>
          <p:cNvPr id="6" name="Rectángulo 5"/>
          <p:cNvSpPr/>
          <p:nvPr/>
        </p:nvSpPr>
        <p:spPr>
          <a:xfrm>
            <a:off x="6199582" y="2457826"/>
            <a:ext cx="1352550" cy="2076450"/>
          </a:xfrm>
          <a:prstGeom prst="rect">
            <a:avLst/>
          </a:prstGeom>
          <a:solidFill>
            <a:srgbClr val="26A3E6"/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ctr" anchorCtr="0">
            <a:noAutofit/>
          </a:bodyPr>
          <a:lstStyle/>
          <a:p>
            <a:pPr algn="ctr" defTabSz="685800" hangingPunct="0"/>
            <a:r>
              <a:rPr lang="es-ES" sz="7200">
                <a:solidFill>
                  <a:schemeClr val="bg1"/>
                </a:solidFill>
                <a:latin typeface="Avenir Light"/>
                <a:cs typeface="Avenir Light"/>
                <a:sym typeface="Trebuchet MS"/>
              </a:rPr>
              <a:t>6</a:t>
            </a:r>
          </a:p>
        </p:txBody>
      </p:sp>
      <p:sp>
        <p:nvSpPr>
          <p:cNvPr id="7" name="Rectángulo 6"/>
          <p:cNvSpPr/>
          <p:nvPr/>
        </p:nvSpPr>
        <p:spPr>
          <a:xfrm>
            <a:off x="7704532" y="2457826"/>
            <a:ext cx="1352550" cy="2076450"/>
          </a:xfrm>
          <a:prstGeom prst="rect">
            <a:avLst/>
          </a:prstGeom>
          <a:solidFill>
            <a:srgbClr val="26A3E6"/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ctr" anchorCtr="0">
            <a:noAutofit/>
          </a:bodyPr>
          <a:lstStyle/>
          <a:p>
            <a:pPr algn="ctr" defTabSz="685800" hangingPunct="0"/>
            <a:r>
              <a:rPr lang="es-ES" sz="7200">
                <a:solidFill>
                  <a:schemeClr val="bg1"/>
                </a:solidFill>
                <a:latin typeface="Avenir Light"/>
                <a:cs typeface="Avenir Light"/>
                <a:sym typeface="Trebuchet MS"/>
              </a:rPr>
              <a:t>1</a:t>
            </a:r>
          </a:p>
        </p:txBody>
      </p:sp>
      <p:sp>
        <p:nvSpPr>
          <p:cNvPr id="8" name="Rectángulo 7"/>
          <p:cNvSpPr/>
          <p:nvPr/>
        </p:nvSpPr>
        <p:spPr>
          <a:xfrm>
            <a:off x="9228532" y="2457826"/>
            <a:ext cx="1352550" cy="2076450"/>
          </a:xfrm>
          <a:prstGeom prst="rect">
            <a:avLst/>
          </a:prstGeom>
          <a:solidFill>
            <a:srgbClr val="26A3E6"/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ctr" anchorCtr="0">
            <a:noAutofit/>
          </a:bodyPr>
          <a:lstStyle/>
          <a:p>
            <a:pPr algn="ctr" defTabSz="685800" hangingPunct="0"/>
            <a:r>
              <a:rPr lang="es-ES" sz="7200">
                <a:solidFill>
                  <a:schemeClr val="bg1"/>
                </a:solidFill>
                <a:latin typeface="Avenir Light"/>
                <a:cs typeface="Avenir Light"/>
                <a:sym typeface="Trebuchet MS"/>
              </a:rPr>
              <a:t>3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0" y="-88813"/>
            <a:ext cx="12192000" cy="954107"/>
          </a:xfr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defTabSz="685800" hangingPunct="0"/>
            <a:r>
              <a:rPr lang="en-US" sz="5700" kern="0" dirty="0">
                <a:solidFill>
                  <a:srgbClr val="FFFFFF"/>
                </a:solidFill>
                <a:latin typeface="Arial"/>
                <a:ea typeface="+mn-ea"/>
                <a:cs typeface="+mn-cs"/>
              </a:rPr>
              <a:t>Insertion Sort</a:t>
            </a:r>
          </a:p>
        </p:txBody>
      </p:sp>
      <p:sp>
        <p:nvSpPr>
          <p:cNvPr id="13" name="CuadroTexto 1"/>
          <p:cNvSpPr txBox="1"/>
          <p:nvPr/>
        </p:nvSpPr>
        <p:spPr>
          <a:xfrm>
            <a:off x="381000" y="6381565"/>
            <a:ext cx="11239500" cy="3231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algn="ctr"/>
            <a:r>
              <a:rPr lang="es-CL" sz="1600" dirty="0">
                <a:hlinkClick r:id="rId3"/>
              </a:rPr>
              <a:t>https://www.toptal.com/developers/sorting-algorithms/insertion-sort</a:t>
            </a:r>
            <a:endParaRPr lang="es-ES" sz="1500" dirty="0">
              <a:solidFill>
                <a:srgbClr val="26A3E6"/>
              </a:solidFill>
              <a:latin typeface="Menlo Regular"/>
              <a:cs typeface="Menlo Regular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573271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1665682" y="2457826"/>
            <a:ext cx="1352550" cy="2076450"/>
          </a:xfrm>
          <a:prstGeom prst="rect">
            <a:avLst/>
          </a:prstGeom>
          <a:solidFill>
            <a:srgbClr val="80B226"/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ctr" anchorCtr="0">
            <a:noAutofit/>
          </a:bodyPr>
          <a:lstStyle/>
          <a:p>
            <a:pPr algn="ctr" defTabSz="685800" hangingPunct="0"/>
            <a:r>
              <a:rPr lang="es-ES" sz="7200" dirty="0">
                <a:solidFill>
                  <a:schemeClr val="bg1"/>
                </a:solidFill>
                <a:latin typeface="Avenir Light"/>
                <a:cs typeface="Avenir Light"/>
                <a:sym typeface="Trebuchet MS"/>
              </a:rPr>
              <a:t>2</a:t>
            </a:r>
          </a:p>
        </p:txBody>
      </p:sp>
      <p:sp>
        <p:nvSpPr>
          <p:cNvPr id="4" name="Rectángulo 3"/>
          <p:cNvSpPr/>
          <p:nvPr/>
        </p:nvSpPr>
        <p:spPr>
          <a:xfrm>
            <a:off x="3189682" y="2457826"/>
            <a:ext cx="1352550" cy="2076450"/>
          </a:xfrm>
          <a:prstGeom prst="rect">
            <a:avLst/>
          </a:prstGeom>
          <a:solidFill>
            <a:srgbClr val="80B226"/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ctr" anchorCtr="0">
            <a:noAutofit/>
          </a:bodyPr>
          <a:lstStyle/>
          <a:p>
            <a:pPr algn="ctr" defTabSz="685800" hangingPunct="0"/>
            <a:r>
              <a:rPr lang="es-ES" sz="7200" dirty="0">
                <a:solidFill>
                  <a:schemeClr val="bg1"/>
                </a:solidFill>
                <a:latin typeface="Avenir Light"/>
                <a:cs typeface="Avenir Light"/>
                <a:sym typeface="Trebuchet MS"/>
              </a:rPr>
              <a:t>5</a:t>
            </a:r>
          </a:p>
        </p:txBody>
      </p:sp>
      <p:sp>
        <p:nvSpPr>
          <p:cNvPr id="5" name="Rectángulo 4"/>
          <p:cNvSpPr/>
          <p:nvPr/>
        </p:nvSpPr>
        <p:spPr>
          <a:xfrm>
            <a:off x="4675582" y="2457826"/>
            <a:ext cx="1352550" cy="2076450"/>
          </a:xfrm>
          <a:prstGeom prst="rect">
            <a:avLst/>
          </a:prstGeom>
          <a:solidFill>
            <a:srgbClr val="FF6600"/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ctr" anchorCtr="0">
            <a:noAutofit/>
          </a:bodyPr>
          <a:lstStyle/>
          <a:p>
            <a:pPr algn="ctr" defTabSz="685800" hangingPunct="0"/>
            <a:r>
              <a:rPr lang="es-ES" sz="7200" dirty="0">
                <a:solidFill>
                  <a:schemeClr val="bg1"/>
                </a:solidFill>
                <a:latin typeface="Avenir Light"/>
                <a:cs typeface="Avenir Light"/>
                <a:sym typeface="Trebuchet MS"/>
              </a:rPr>
              <a:t>4</a:t>
            </a:r>
          </a:p>
        </p:txBody>
      </p:sp>
      <p:sp>
        <p:nvSpPr>
          <p:cNvPr id="6" name="Rectángulo 5"/>
          <p:cNvSpPr/>
          <p:nvPr/>
        </p:nvSpPr>
        <p:spPr>
          <a:xfrm>
            <a:off x="6199582" y="2457826"/>
            <a:ext cx="1352550" cy="2076450"/>
          </a:xfrm>
          <a:prstGeom prst="rect">
            <a:avLst/>
          </a:prstGeom>
          <a:solidFill>
            <a:srgbClr val="26A3E6"/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ctr" anchorCtr="0">
            <a:noAutofit/>
          </a:bodyPr>
          <a:lstStyle/>
          <a:p>
            <a:pPr algn="ctr" defTabSz="685800" hangingPunct="0"/>
            <a:r>
              <a:rPr lang="es-ES" sz="7200">
                <a:solidFill>
                  <a:schemeClr val="bg1"/>
                </a:solidFill>
                <a:latin typeface="Avenir Light"/>
                <a:cs typeface="Avenir Light"/>
                <a:sym typeface="Trebuchet MS"/>
              </a:rPr>
              <a:t>6</a:t>
            </a:r>
          </a:p>
        </p:txBody>
      </p:sp>
      <p:sp>
        <p:nvSpPr>
          <p:cNvPr id="7" name="Rectángulo 6"/>
          <p:cNvSpPr/>
          <p:nvPr/>
        </p:nvSpPr>
        <p:spPr>
          <a:xfrm>
            <a:off x="7704532" y="2457826"/>
            <a:ext cx="1352550" cy="2076450"/>
          </a:xfrm>
          <a:prstGeom prst="rect">
            <a:avLst/>
          </a:prstGeom>
          <a:solidFill>
            <a:srgbClr val="26A3E6"/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ctr" anchorCtr="0">
            <a:noAutofit/>
          </a:bodyPr>
          <a:lstStyle/>
          <a:p>
            <a:pPr algn="ctr" defTabSz="685800" hangingPunct="0"/>
            <a:r>
              <a:rPr lang="es-ES" sz="7200">
                <a:solidFill>
                  <a:schemeClr val="bg1"/>
                </a:solidFill>
                <a:latin typeface="Avenir Light"/>
                <a:cs typeface="Avenir Light"/>
                <a:sym typeface="Trebuchet MS"/>
              </a:rPr>
              <a:t>1</a:t>
            </a:r>
          </a:p>
        </p:txBody>
      </p:sp>
      <p:sp>
        <p:nvSpPr>
          <p:cNvPr id="8" name="Rectángulo 7"/>
          <p:cNvSpPr/>
          <p:nvPr/>
        </p:nvSpPr>
        <p:spPr>
          <a:xfrm>
            <a:off x="9228532" y="2457826"/>
            <a:ext cx="1352550" cy="2076450"/>
          </a:xfrm>
          <a:prstGeom prst="rect">
            <a:avLst/>
          </a:prstGeom>
          <a:solidFill>
            <a:srgbClr val="26A3E6"/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ctr" anchorCtr="0">
            <a:noAutofit/>
          </a:bodyPr>
          <a:lstStyle/>
          <a:p>
            <a:pPr algn="ctr" defTabSz="685800" hangingPunct="0"/>
            <a:r>
              <a:rPr lang="es-ES" sz="7200">
                <a:solidFill>
                  <a:schemeClr val="bg1"/>
                </a:solidFill>
                <a:latin typeface="Avenir Light"/>
                <a:cs typeface="Avenir Light"/>
                <a:sym typeface="Trebuchet MS"/>
              </a:rPr>
              <a:t>3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0" y="-88813"/>
            <a:ext cx="12192000" cy="954107"/>
          </a:xfr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defTabSz="685800" hangingPunct="0"/>
            <a:r>
              <a:rPr lang="en-US" sz="5700" kern="0" dirty="0">
                <a:solidFill>
                  <a:srgbClr val="FFFFFF"/>
                </a:solidFill>
                <a:latin typeface="Arial"/>
                <a:ea typeface="+mn-ea"/>
                <a:cs typeface="+mn-cs"/>
              </a:rPr>
              <a:t>Insertion Sort</a:t>
            </a:r>
          </a:p>
        </p:txBody>
      </p:sp>
      <p:sp>
        <p:nvSpPr>
          <p:cNvPr id="13" name="CuadroTexto 1"/>
          <p:cNvSpPr txBox="1"/>
          <p:nvPr/>
        </p:nvSpPr>
        <p:spPr>
          <a:xfrm>
            <a:off x="381000" y="6381565"/>
            <a:ext cx="11239500" cy="3231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algn="ctr"/>
            <a:r>
              <a:rPr lang="es-CL" sz="1600" dirty="0">
                <a:hlinkClick r:id="rId3"/>
              </a:rPr>
              <a:t>https://www.toptal.com/developers/sorting-algorithms/insertion-sort</a:t>
            </a:r>
            <a:endParaRPr lang="es-ES" sz="1500" dirty="0">
              <a:solidFill>
                <a:srgbClr val="26A3E6"/>
              </a:solidFill>
              <a:latin typeface="Menlo Regular"/>
              <a:cs typeface="Menlo Regular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370862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82"/>
          <p:cNvSpPr/>
          <p:nvPr/>
        </p:nvSpPr>
        <p:spPr>
          <a:xfrm flipV="1">
            <a:off x="2176462" y="928685"/>
            <a:ext cx="1" cy="5133978"/>
          </a:xfrm>
          <a:prstGeom prst="line">
            <a:avLst/>
          </a:prstGeom>
          <a:ln w="38100" cmpd="sng">
            <a:solidFill>
              <a:srgbClr val="FFFFFF"/>
            </a:solidFill>
            <a:headEnd type="none"/>
            <a:tailEnd type="arrow"/>
          </a:ln>
        </p:spPr>
        <p:txBody>
          <a:bodyPr lIns="0" tIns="0" rIns="0" bIns="0"/>
          <a:lstStyle/>
          <a:p>
            <a:pPr defTabSz="342900" hangingPunct="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900" kern="0">
              <a:solidFill>
                <a:srgbClr val="000000"/>
              </a:solidFill>
              <a:latin typeface="Helvetica"/>
              <a:cs typeface="Helvetica"/>
              <a:sym typeface="Helvetica"/>
            </a:endParaRPr>
          </a:p>
        </p:txBody>
      </p:sp>
      <p:sp>
        <p:nvSpPr>
          <p:cNvPr id="17" name="Shape 83"/>
          <p:cNvSpPr/>
          <p:nvPr/>
        </p:nvSpPr>
        <p:spPr>
          <a:xfrm>
            <a:off x="2176463" y="6062663"/>
            <a:ext cx="7791450" cy="0"/>
          </a:xfrm>
          <a:prstGeom prst="line">
            <a:avLst/>
          </a:prstGeom>
          <a:ln w="38100" cmpd="sng">
            <a:solidFill>
              <a:srgbClr val="FFFFFF"/>
            </a:solidFill>
            <a:headEnd type="none"/>
            <a:tailEnd type="arrow"/>
          </a:ln>
        </p:spPr>
        <p:txBody>
          <a:bodyPr lIns="0" tIns="0" rIns="0" bIns="0"/>
          <a:lstStyle/>
          <a:p>
            <a:pPr defTabSz="342900" hangingPunct="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900" kern="0">
              <a:solidFill>
                <a:srgbClr val="000000"/>
              </a:solidFill>
              <a:latin typeface="Helvetica"/>
              <a:cs typeface="Helvetica"/>
              <a:sym typeface="Helvetica"/>
            </a:endParaRPr>
          </a:p>
        </p:txBody>
      </p:sp>
      <p:sp>
        <p:nvSpPr>
          <p:cNvPr id="18" name="Shape 84"/>
          <p:cNvSpPr/>
          <p:nvPr/>
        </p:nvSpPr>
        <p:spPr>
          <a:xfrm>
            <a:off x="2177652" y="5466920"/>
            <a:ext cx="245401" cy="5960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817" y="20195"/>
                </a:lnTo>
                <a:lnTo>
                  <a:pt x="1635" y="18809"/>
                </a:lnTo>
                <a:lnTo>
                  <a:pt x="2464" y="17440"/>
                </a:lnTo>
                <a:lnTo>
                  <a:pt x="3316" y="16089"/>
                </a:lnTo>
                <a:lnTo>
                  <a:pt x="4202" y="14755"/>
                </a:lnTo>
                <a:lnTo>
                  <a:pt x="5133" y="13438"/>
                </a:lnTo>
                <a:lnTo>
                  <a:pt x="6121" y="12138"/>
                </a:lnTo>
                <a:lnTo>
                  <a:pt x="7177" y="10855"/>
                </a:lnTo>
                <a:lnTo>
                  <a:pt x="8313" y="9587"/>
                </a:lnTo>
                <a:lnTo>
                  <a:pt x="9538" y="8336"/>
                </a:lnTo>
                <a:lnTo>
                  <a:pt x="10866" y="7100"/>
                </a:lnTo>
                <a:lnTo>
                  <a:pt x="12307" y="5880"/>
                </a:lnTo>
                <a:lnTo>
                  <a:pt x="13872" y="4675"/>
                </a:lnTo>
                <a:lnTo>
                  <a:pt x="15572" y="3484"/>
                </a:lnTo>
                <a:lnTo>
                  <a:pt x="17420" y="2309"/>
                </a:lnTo>
                <a:lnTo>
                  <a:pt x="19425" y="1147"/>
                </a:lnTo>
                <a:lnTo>
                  <a:pt x="21600" y="0"/>
                </a:lnTo>
              </a:path>
            </a:pathLst>
          </a:custGeom>
          <a:ln w="101599">
            <a:solidFill>
              <a:srgbClr val="00F900"/>
            </a:solidFill>
          </a:ln>
        </p:spPr>
        <p:txBody>
          <a:bodyPr lIns="34289" rIns="34289"/>
          <a:lstStyle/>
          <a:p>
            <a:pPr defTabSz="685800" hangingPunct="0"/>
            <a:endParaRPr sz="1350" kern="0">
              <a:solidFill>
                <a:srgbClr val="000000"/>
              </a:solidFill>
              <a:latin typeface="Trebuchet MS"/>
              <a:sym typeface="Trebuchet MS"/>
            </a:endParaRPr>
          </a:p>
        </p:txBody>
      </p:sp>
      <p:sp>
        <p:nvSpPr>
          <p:cNvPr id="19" name="Shape 85"/>
          <p:cNvSpPr/>
          <p:nvPr/>
        </p:nvSpPr>
        <p:spPr>
          <a:xfrm>
            <a:off x="2423052" y="4757012"/>
            <a:ext cx="1779149" cy="7099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67" y="20809"/>
                </a:lnTo>
                <a:lnTo>
                  <a:pt x="546" y="20038"/>
                </a:lnTo>
                <a:lnTo>
                  <a:pt x="835" y="19288"/>
                </a:lnTo>
                <a:lnTo>
                  <a:pt x="1136" y="18557"/>
                </a:lnTo>
                <a:lnTo>
                  <a:pt x="1447" y="17846"/>
                </a:lnTo>
                <a:lnTo>
                  <a:pt x="1767" y="17154"/>
                </a:lnTo>
                <a:lnTo>
                  <a:pt x="2098" y="16481"/>
                </a:lnTo>
                <a:lnTo>
                  <a:pt x="2438" y="15827"/>
                </a:lnTo>
                <a:lnTo>
                  <a:pt x="2786" y="15190"/>
                </a:lnTo>
                <a:lnTo>
                  <a:pt x="3144" y="14572"/>
                </a:lnTo>
                <a:lnTo>
                  <a:pt x="3509" y="13971"/>
                </a:lnTo>
                <a:lnTo>
                  <a:pt x="3882" y="13387"/>
                </a:lnTo>
                <a:lnTo>
                  <a:pt x="4263" y="12819"/>
                </a:lnTo>
                <a:lnTo>
                  <a:pt x="4652" y="12269"/>
                </a:lnTo>
                <a:lnTo>
                  <a:pt x="5046" y="11734"/>
                </a:lnTo>
                <a:lnTo>
                  <a:pt x="5448" y="11215"/>
                </a:lnTo>
                <a:lnTo>
                  <a:pt x="5855" y="10712"/>
                </a:lnTo>
                <a:lnTo>
                  <a:pt x="6269" y="10223"/>
                </a:lnTo>
                <a:lnTo>
                  <a:pt x="6687" y="9749"/>
                </a:lnTo>
                <a:lnTo>
                  <a:pt x="7111" y="9290"/>
                </a:lnTo>
                <a:lnTo>
                  <a:pt x="7539" y="8845"/>
                </a:lnTo>
                <a:lnTo>
                  <a:pt x="7972" y="8414"/>
                </a:lnTo>
                <a:lnTo>
                  <a:pt x="8409" y="7996"/>
                </a:lnTo>
                <a:lnTo>
                  <a:pt x="8849" y="7591"/>
                </a:lnTo>
                <a:lnTo>
                  <a:pt x="9293" y="7198"/>
                </a:lnTo>
                <a:lnTo>
                  <a:pt x="9739" y="6819"/>
                </a:lnTo>
                <a:lnTo>
                  <a:pt x="10188" y="6451"/>
                </a:lnTo>
                <a:lnTo>
                  <a:pt x="10640" y="6095"/>
                </a:lnTo>
                <a:lnTo>
                  <a:pt x="11093" y="5750"/>
                </a:lnTo>
                <a:lnTo>
                  <a:pt x="11548" y="5416"/>
                </a:lnTo>
                <a:lnTo>
                  <a:pt x="12003" y="5093"/>
                </a:lnTo>
                <a:lnTo>
                  <a:pt x="12460" y="4780"/>
                </a:lnTo>
                <a:lnTo>
                  <a:pt x="12917" y="4477"/>
                </a:lnTo>
                <a:lnTo>
                  <a:pt x="13374" y="4184"/>
                </a:lnTo>
                <a:lnTo>
                  <a:pt x="13831" y="3901"/>
                </a:lnTo>
                <a:lnTo>
                  <a:pt x="14287" y="3626"/>
                </a:lnTo>
                <a:lnTo>
                  <a:pt x="14742" y="3360"/>
                </a:lnTo>
                <a:lnTo>
                  <a:pt x="15196" y="3102"/>
                </a:lnTo>
                <a:lnTo>
                  <a:pt x="15648" y="2852"/>
                </a:lnTo>
                <a:lnTo>
                  <a:pt x="16098" y="2610"/>
                </a:lnTo>
                <a:lnTo>
                  <a:pt x="16546" y="2375"/>
                </a:lnTo>
                <a:lnTo>
                  <a:pt x="16990" y="2147"/>
                </a:lnTo>
                <a:lnTo>
                  <a:pt x="17432" y="1925"/>
                </a:lnTo>
                <a:lnTo>
                  <a:pt x="17871" y="1710"/>
                </a:lnTo>
                <a:lnTo>
                  <a:pt x="18305" y="1501"/>
                </a:lnTo>
                <a:lnTo>
                  <a:pt x="18735" y="1297"/>
                </a:lnTo>
                <a:lnTo>
                  <a:pt x="19161" y="1099"/>
                </a:lnTo>
                <a:lnTo>
                  <a:pt x="19582" y="905"/>
                </a:lnTo>
                <a:lnTo>
                  <a:pt x="19997" y="717"/>
                </a:lnTo>
                <a:lnTo>
                  <a:pt x="20407" y="532"/>
                </a:lnTo>
                <a:lnTo>
                  <a:pt x="20811" y="351"/>
                </a:lnTo>
                <a:lnTo>
                  <a:pt x="21209" y="174"/>
                </a:lnTo>
                <a:lnTo>
                  <a:pt x="21600" y="0"/>
                </a:lnTo>
              </a:path>
            </a:pathLst>
          </a:custGeom>
          <a:ln w="101600">
            <a:solidFill>
              <a:srgbClr val="00F900"/>
            </a:solidFill>
          </a:ln>
        </p:spPr>
        <p:txBody>
          <a:bodyPr lIns="34289" rIns="34289"/>
          <a:lstStyle/>
          <a:p>
            <a:pPr defTabSz="685800" hangingPunct="0"/>
            <a:endParaRPr sz="1350" kern="0">
              <a:solidFill>
                <a:srgbClr val="000000"/>
              </a:solidFill>
              <a:latin typeface="Trebuchet MS"/>
              <a:sym typeface="Trebuchet MS"/>
            </a:endParaRPr>
          </a:p>
        </p:txBody>
      </p:sp>
      <p:sp>
        <p:nvSpPr>
          <p:cNvPr id="20" name="Shape 86"/>
          <p:cNvSpPr/>
          <p:nvPr/>
        </p:nvSpPr>
        <p:spPr>
          <a:xfrm>
            <a:off x="4202202" y="4266067"/>
            <a:ext cx="5766902" cy="4909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140" y="21309"/>
                </a:lnTo>
                <a:lnTo>
                  <a:pt x="280" y="21022"/>
                </a:lnTo>
                <a:lnTo>
                  <a:pt x="420" y="20737"/>
                </a:lnTo>
                <a:lnTo>
                  <a:pt x="561" y="20456"/>
                </a:lnTo>
                <a:lnTo>
                  <a:pt x="701" y="20178"/>
                </a:lnTo>
                <a:lnTo>
                  <a:pt x="841" y="19902"/>
                </a:lnTo>
                <a:lnTo>
                  <a:pt x="982" y="19630"/>
                </a:lnTo>
                <a:lnTo>
                  <a:pt x="1122" y="19360"/>
                </a:lnTo>
                <a:lnTo>
                  <a:pt x="1263" y="19094"/>
                </a:lnTo>
                <a:lnTo>
                  <a:pt x="1403" y="18830"/>
                </a:lnTo>
                <a:lnTo>
                  <a:pt x="1544" y="18570"/>
                </a:lnTo>
                <a:lnTo>
                  <a:pt x="1685" y="18312"/>
                </a:lnTo>
                <a:lnTo>
                  <a:pt x="1825" y="18057"/>
                </a:lnTo>
                <a:lnTo>
                  <a:pt x="1966" y="17805"/>
                </a:lnTo>
                <a:lnTo>
                  <a:pt x="2107" y="17555"/>
                </a:lnTo>
                <a:lnTo>
                  <a:pt x="2248" y="17309"/>
                </a:lnTo>
                <a:lnTo>
                  <a:pt x="2389" y="17065"/>
                </a:lnTo>
                <a:lnTo>
                  <a:pt x="2530" y="16824"/>
                </a:lnTo>
                <a:lnTo>
                  <a:pt x="2671" y="16586"/>
                </a:lnTo>
                <a:lnTo>
                  <a:pt x="2812" y="16350"/>
                </a:lnTo>
                <a:lnTo>
                  <a:pt x="2953" y="16117"/>
                </a:lnTo>
                <a:lnTo>
                  <a:pt x="3094" y="15886"/>
                </a:lnTo>
                <a:lnTo>
                  <a:pt x="3235" y="15659"/>
                </a:lnTo>
                <a:lnTo>
                  <a:pt x="3377" y="15434"/>
                </a:lnTo>
                <a:lnTo>
                  <a:pt x="3518" y="15211"/>
                </a:lnTo>
                <a:lnTo>
                  <a:pt x="3659" y="14991"/>
                </a:lnTo>
                <a:lnTo>
                  <a:pt x="3801" y="14773"/>
                </a:lnTo>
                <a:lnTo>
                  <a:pt x="3942" y="14559"/>
                </a:lnTo>
                <a:lnTo>
                  <a:pt x="4083" y="14346"/>
                </a:lnTo>
                <a:lnTo>
                  <a:pt x="4225" y="14136"/>
                </a:lnTo>
                <a:lnTo>
                  <a:pt x="4366" y="13928"/>
                </a:lnTo>
                <a:lnTo>
                  <a:pt x="4508" y="13723"/>
                </a:lnTo>
                <a:lnTo>
                  <a:pt x="4650" y="13520"/>
                </a:lnTo>
                <a:lnTo>
                  <a:pt x="4791" y="13320"/>
                </a:lnTo>
                <a:lnTo>
                  <a:pt x="4933" y="13122"/>
                </a:lnTo>
                <a:lnTo>
                  <a:pt x="5075" y="12926"/>
                </a:lnTo>
                <a:lnTo>
                  <a:pt x="5216" y="12733"/>
                </a:lnTo>
                <a:lnTo>
                  <a:pt x="5358" y="12542"/>
                </a:lnTo>
                <a:lnTo>
                  <a:pt x="5500" y="12353"/>
                </a:lnTo>
                <a:lnTo>
                  <a:pt x="5642" y="12166"/>
                </a:lnTo>
                <a:lnTo>
                  <a:pt x="5784" y="11982"/>
                </a:lnTo>
                <a:lnTo>
                  <a:pt x="5926" y="11800"/>
                </a:lnTo>
                <a:lnTo>
                  <a:pt x="6068" y="11619"/>
                </a:lnTo>
                <a:lnTo>
                  <a:pt x="6210" y="11442"/>
                </a:lnTo>
                <a:lnTo>
                  <a:pt x="6352" y="11266"/>
                </a:lnTo>
                <a:lnTo>
                  <a:pt x="6494" y="11092"/>
                </a:lnTo>
                <a:lnTo>
                  <a:pt x="6636" y="10921"/>
                </a:lnTo>
                <a:lnTo>
                  <a:pt x="6778" y="10751"/>
                </a:lnTo>
                <a:lnTo>
                  <a:pt x="6920" y="10583"/>
                </a:lnTo>
                <a:lnTo>
                  <a:pt x="7062" y="10418"/>
                </a:lnTo>
                <a:lnTo>
                  <a:pt x="7204" y="10254"/>
                </a:lnTo>
                <a:lnTo>
                  <a:pt x="7347" y="10093"/>
                </a:lnTo>
                <a:lnTo>
                  <a:pt x="7489" y="9933"/>
                </a:lnTo>
                <a:lnTo>
                  <a:pt x="7631" y="9776"/>
                </a:lnTo>
                <a:lnTo>
                  <a:pt x="7773" y="9620"/>
                </a:lnTo>
                <a:lnTo>
                  <a:pt x="7916" y="9466"/>
                </a:lnTo>
                <a:lnTo>
                  <a:pt x="8058" y="9314"/>
                </a:lnTo>
                <a:lnTo>
                  <a:pt x="8200" y="9164"/>
                </a:lnTo>
                <a:lnTo>
                  <a:pt x="8343" y="9015"/>
                </a:lnTo>
                <a:lnTo>
                  <a:pt x="8485" y="8869"/>
                </a:lnTo>
                <a:lnTo>
                  <a:pt x="8628" y="8724"/>
                </a:lnTo>
                <a:lnTo>
                  <a:pt x="8770" y="8581"/>
                </a:lnTo>
                <a:lnTo>
                  <a:pt x="8913" y="8439"/>
                </a:lnTo>
                <a:lnTo>
                  <a:pt x="9055" y="8300"/>
                </a:lnTo>
                <a:lnTo>
                  <a:pt x="9198" y="8162"/>
                </a:lnTo>
                <a:lnTo>
                  <a:pt x="9340" y="8025"/>
                </a:lnTo>
                <a:lnTo>
                  <a:pt x="9483" y="7890"/>
                </a:lnTo>
                <a:lnTo>
                  <a:pt x="9625" y="7757"/>
                </a:lnTo>
                <a:lnTo>
                  <a:pt x="9768" y="7626"/>
                </a:lnTo>
                <a:lnTo>
                  <a:pt x="9910" y="7496"/>
                </a:lnTo>
                <a:lnTo>
                  <a:pt x="10053" y="7367"/>
                </a:lnTo>
                <a:lnTo>
                  <a:pt x="10196" y="7240"/>
                </a:lnTo>
                <a:lnTo>
                  <a:pt x="10338" y="7115"/>
                </a:lnTo>
                <a:lnTo>
                  <a:pt x="10481" y="6991"/>
                </a:lnTo>
                <a:lnTo>
                  <a:pt x="10624" y="6868"/>
                </a:lnTo>
                <a:lnTo>
                  <a:pt x="10766" y="6747"/>
                </a:lnTo>
                <a:lnTo>
                  <a:pt x="10909" y="6628"/>
                </a:lnTo>
                <a:lnTo>
                  <a:pt x="11052" y="6509"/>
                </a:lnTo>
                <a:lnTo>
                  <a:pt x="11194" y="6392"/>
                </a:lnTo>
                <a:lnTo>
                  <a:pt x="11337" y="6277"/>
                </a:lnTo>
                <a:lnTo>
                  <a:pt x="11480" y="6162"/>
                </a:lnTo>
                <a:lnTo>
                  <a:pt x="11623" y="6049"/>
                </a:lnTo>
                <a:lnTo>
                  <a:pt x="11765" y="5938"/>
                </a:lnTo>
                <a:lnTo>
                  <a:pt x="11908" y="5827"/>
                </a:lnTo>
                <a:lnTo>
                  <a:pt x="12051" y="5718"/>
                </a:lnTo>
                <a:lnTo>
                  <a:pt x="12194" y="5610"/>
                </a:lnTo>
                <a:lnTo>
                  <a:pt x="12336" y="5503"/>
                </a:lnTo>
                <a:lnTo>
                  <a:pt x="12479" y="5397"/>
                </a:lnTo>
                <a:lnTo>
                  <a:pt x="12622" y="5293"/>
                </a:lnTo>
                <a:lnTo>
                  <a:pt x="12765" y="5189"/>
                </a:lnTo>
                <a:lnTo>
                  <a:pt x="12907" y="5087"/>
                </a:lnTo>
                <a:lnTo>
                  <a:pt x="13050" y="4985"/>
                </a:lnTo>
                <a:lnTo>
                  <a:pt x="13193" y="4885"/>
                </a:lnTo>
                <a:lnTo>
                  <a:pt x="13336" y="4786"/>
                </a:lnTo>
                <a:lnTo>
                  <a:pt x="13479" y="4687"/>
                </a:lnTo>
                <a:lnTo>
                  <a:pt x="13621" y="4590"/>
                </a:lnTo>
                <a:lnTo>
                  <a:pt x="13764" y="4494"/>
                </a:lnTo>
                <a:lnTo>
                  <a:pt x="13907" y="4398"/>
                </a:lnTo>
                <a:lnTo>
                  <a:pt x="14050" y="4304"/>
                </a:lnTo>
                <a:lnTo>
                  <a:pt x="14193" y="4210"/>
                </a:lnTo>
                <a:lnTo>
                  <a:pt x="14335" y="4117"/>
                </a:lnTo>
                <a:lnTo>
                  <a:pt x="14478" y="4025"/>
                </a:lnTo>
                <a:lnTo>
                  <a:pt x="14621" y="3934"/>
                </a:lnTo>
                <a:lnTo>
                  <a:pt x="14764" y="3844"/>
                </a:lnTo>
                <a:lnTo>
                  <a:pt x="14907" y="3754"/>
                </a:lnTo>
                <a:lnTo>
                  <a:pt x="15049" y="3666"/>
                </a:lnTo>
                <a:lnTo>
                  <a:pt x="15192" y="3577"/>
                </a:lnTo>
                <a:lnTo>
                  <a:pt x="15335" y="3490"/>
                </a:lnTo>
                <a:lnTo>
                  <a:pt x="15478" y="3403"/>
                </a:lnTo>
                <a:lnTo>
                  <a:pt x="15620" y="3317"/>
                </a:lnTo>
                <a:lnTo>
                  <a:pt x="15763" y="3232"/>
                </a:lnTo>
                <a:lnTo>
                  <a:pt x="15906" y="3147"/>
                </a:lnTo>
                <a:lnTo>
                  <a:pt x="16048" y="3063"/>
                </a:lnTo>
                <a:lnTo>
                  <a:pt x="16191" y="2979"/>
                </a:lnTo>
                <a:lnTo>
                  <a:pt x="16334" y="2896"/>
                </a:lnTo>
                <a:lnTo>
                  <a:pt x="16477" y="2814"/>
                </a:lnTo>
                <a:lnTo>
                  <a:pt x="16619" y="2732"/>
                </a:lnTo>
                <a:lnTo>
                  <a:pt x="16762" y="2650"/>
                </a:lnTo>
                <a:lnTo>
                  <a:pt x="16905" y="2569"/>
                </a:lnTo>
                <a:lnTo>
                  <a:pt x="17047" y="2488"/>
                </a:lnTo>
                <a:lnTo>
                  <a:pt x="17190" y="2408"/>
                </a:lnTo>
                <a:lnTo>
                  <a:pt x="17332" y="2328"/>
                </a:lnTo>
                <a:lnTo>
                  <a:pt x="17475" y="2248"/>
                </a:lnTo>
                <a:lnTo>
                  <a:pt x="17617" y="2169"/>
                </a:lnTo>
                <a:lnTo>
                  <a:pt x="17760" y="2090"/>
                </a:lnTo>
                <a:lnTo>
                  <a:pt x="17903" y="2012"/>
                </a:lnTo>
                <a:lnTo>
                  <a:pt x="18045" y="1934"/>
                </a:lnTo>
                <a:lnTo>
                  <a:pt x="18188" y="1856"/>
                </a:lnTo>
                <a:lnTo>
                  <a:pt x="18330" y="1778"/>
                </a:lnTo>
                <a:lnTo>
                  <a:pt x="18472" y="1700"/>
                </a:lnTo>
                <a:lnTo>
                  <a:pt x="18615" y="1623"/>
                </a:lnTo>
                <a:lnTo>
                  <a:pt x="18757" y="1546"/>
                </a:lnTo>
                <a:lnTo>
                  <a:pt x="18900" y="1468"/>
                </a:lnTo>
                <a:lnTo>
                  <a:pt x="19042" y="1391"/>
                </a:lnTo>
                <a:lnTo>
                  <a:pt x="19184" y="1314"/>
                </a:lnTo>
                <a:lnTo>
                  <a:pt x="19327" y="1238"/>
                </a:lnTo>
                <a:lnTo>
                  <a:pt x="19469" y="1161"/>
                </a:lnTo>
                <a:lnTo>
                  <a:pt x="19611" y="1084"/>
                </a:lnTo>
                <a:lnTo>
                  <a:pt x="19753" y="1007"/>
                </a:lnTo>
                <a:lnTo>
                  <a:pt x="19896" y="931"/>
                </a:lnTo>
                <a:lnTo>
                  <a:pt x="20038" y="854"/>
                </a:lnTo>
                <a:lnTo>
                  <a:pt x="20180" y="777"/>
                </a:lnTo>
                <a:lnTo>
                  <a:pt x="20322" y="700"/>
                </a:lnTo>
                <a:lnTo>
                  <a:pt x="20464" y="623"/>
                </a:lnTo>
                <a:lnTo>
                  <a:pt x="20606" y="546"/>
                </a:lnTo>
                <a:lnTo>
                  <a:pt x="20748" y="468"/>
                </a:lnTo>
                <a:lnTo>
                  <a:pt x="20890" y="391"/>
                </a:lnTo>
                <a:lnTo>
                  <a:pt x="21032" y="313"/>
                </a:lnTo>
                <a:lnTo>
                  <a:pt x="21174" y="235"/>
                </a:lnTo>
                <a:lnTo>
                  <a:pt x="21316" y="157"/>
                </a:lnTo>
                <a:lnTo>
                  <a:pt x="21458" y="79"/>
                </a:lnTo>
                <a:lnTo>
                  <a:pt x="21600" y="0"/>
                </a:lnTo>
              </a:path>
            </a:pathLst>
          </a:custGeom>
          <a:ln w="101600">
            <a:solidFill>
              <a:srgbClr val="00F900"/>
            </a:solidFill>
          </a:ln>
        </p:spPr>
        <p:txBody>
          <a:bodyPr lIns="34289" rIns="34289"/>
          <a:lstStyle/>
          <a:p>
            <a:pPr defTabSz="685800" hangingPunct="0"/>
            <a:endParaRPr sz="1350" kern="0">
              <a:solidFill>
                <a:srgbClr val="000000"/>
              </a:solidFill>
              <a:latin typeface="Trebuchet MS"/>
              <a:sym typeface="Trebuchet MS"/>
            </a:endParaRPr>
          </a:p>
        </p:txBody>
      </p:sp>
      <p:sp>
        <p:nvSpPr>
          <p:cNvPr id="22" name="Shape 88"/>
          <p:cNvSpPr/>
          <p:nvPr/>
        </p:nvSpPr>
        <p:spPr>
          <a:xfrm>
            <a:off x="2152650" y="883262"/>
            <a:ext cx="1201580" cy="50793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650" y="20950"/>
                </a:lnTo>
                <a:lnTo>
                  <a:pt x="813" y="20787"/>
                </a:lnTo>
                <a:lnTo>
                  <a:pt x="1138" y="20462"/>
                </a:lnTo>
                <a:lnTo>
                  <a:pt x="1300" y="20300"/>
                </a:lnTo>
                <a:lnTo>
                  <a:pt x="1463" y="20137"/>
                </a:lnTo>
                <a:lnTo>
                  <a:pt x="1951" y="19649"/>
                </a:lnTo>
                <a:lnTo>
                  <a:pt x="2113" y="19487"/>
                </a:lnTo>
                <a:lnTo>
                  <a:pt x="2601" y="18999"/>
                </a:lnTo>
                <a:lnTo>
                  <a:pt x="2763" y="18837"/>
                </a:lnTo>
                <a:lnTo>
                  <a:pt x="3251" y="18349"/>
                </a:lnTo>
                <a:lnTo>
                  <a:pt x="3413" y="18187"/>
                </a:lnTo>
                <a:lnTo>
                  <a:pt x="3576" y="18024"/>
                </a:lnTo>
                <a:lnTo>
                  <a:pt x="3738" y="17862"/>
                </a:lnTo>
                <a:lnTo>
                  <a:pt x="3901" y="17699"/>
                </a:lnTo>
                <a:lnTo>
                  <a:pt x="4064" y="17536"/>
                </a:lnTo>
                <a:lnTo>
                  <a:pt x="4714" y="16886"/>
                </a:lnTo>
                <a:lnTo>
                  <a:pt x="4876" y="16724"/>
                </a:lnTo>
                <a:lnTo>
                  <a:pt x="5364" y="16236"/>
                </a:lnTo>
                <a:lnTo>
                  <a:pt x="5526" y="16074"/>
                </a:lnTo>
                <a:lnTo>
                  <a:pt x="6014" y="15586"/>
                </a:lnTo>
                <a:lnTo>
                  <a:pt x="6177" y="15423"/>
                </a:lnTo>
                <a:lnTo>
                  <a:pt x="6664" y="14936"/>
                </a:lnTo>
                <a:lnTo>
                  <a:pt x="6827" y="14773"/>
                </a:lnTo>
                <a:lnTo>
                  <a:pt x="7314" y="14286"/>
                </a:lnTo>
                <a:lnTo>
                  <a:pt x="7477" y="14123"/>
                </a:lnTo>
                <a:lnTo>
                  <a:pt x="8127" y="13473"/>
                </a:lnTo>
                <a:lnTo>
                  <a:pt x="8290" y="13310"/>
                </a:lnTo>
                <a:lnTo>
                  <a:pt x="8777" y="12823"/>
                </a:lnTo>
                <a:lnTo>
                  <a:pt x="8940" y="12660"/>
                </a:lnTo>
                <a:lnTo>
                  <a:pt x="9428" y="12172"/>
                </a:lnTo>
                <a:lnTo>
                  <a:pt x="9590" y="12010"/>
                </a:lnTo>
                <a:lnTo>
                  <a:pt x="10078" y="11522"/>
                </a:lnTo>
                <a:lnTo>
                  <a:pt x="10240" y="11360"/>
                </a:lnTo>
                <a:lnTo>
                  <a:pt x="10890" y="10710"/>
                </a:lnTo>
                <a:lnTo>
                  <a:pt x="11053" y="10547"/>
                </a:lnTo>
                <a:lnTo>
                  <a:pt x="11541" y="10059"/>
                </a:lnTo>
                <a:lnTo>
                  <a:pt x="11703" y="9897"/>
                </a:lnTo>
                <a:lnTo>
                  <a:pt x="12191" y="9409"/>
                </a:lnTo>
                <a:lnTo>
                  <a:pt x="12353" y="9247"/>
                </a:lnTo>
                <a:lnTo>
                  <a:pt x="12678" y="8922"/>
                </a:lnTo>
                <a:lnTo>
                  <a:pt x="12841" y="8759"/>
                </a:lnTo>
                <a:lnTo>
                  <a:pt x="13003" y="8597"/>
                </a:lnTo>
                <a:lnTo>
                  <a:pt x="13654" y="7946"/>
                </a:lnTo>
                <a:lnTo>
                  <a:pt x="13816" y="7784"/>
                </a:lnTo>
                <a:lnTo>
                  <a:pt x="14304" y="7296"/>
                </a:lnTo>
                <a:lnTo>
                  <a:pt x="14466" y="7134"/>
                </a:lnTo>
                <a:lnTo>
                  <a:pt x="14954" y="6646"/>
                </a:lnTo>
                <a:lnTo>
                  <a:pt x="15117" y="6483"/>
                </a:lnTo>
                <a:lnTo>
                  <a:pt x="15604" y="5996"/>
                </a:lnTo>
                <a:lnTo>
                  <a:pt x="15767" y="5833"/>
                </a:lnTo>
                <a:lnTo>
                  <a:pt x="16417" y="5183"/>
                </a:lnTo>
                <a:lnTo>
                  <a:pt x="16579" y="5021"/>
                </a:lnTo>
                <a:lnTo>
                  <a:pt x="17067" y="4533"/>
                </a:lnTo>
                <a:lnTo>
                  <a:pt x="17230" y="4370"/>
                </a:lnTo>
                <a:lnTo>
                  <a:pt x="17392" y="4208"/>
                </a:lnTo>
                <a:lnTo>
                  <a:pt x="17555" y="4045"/>
                </a:lnTo>
                <a:lnTo>
                  <a:pt x="17717" y="3883"/>
                </a:lnTo>
                <a:lnTo>
                  <a:pt x="17880" y="3720"/>
                </a:lnTo>
                <a:lnTo>
                  <a:pt x="18530" y="3070"/>
                </a:lnTo>
                <a:lnTo>
                  <a:pt x="18692" y="2908"/>
                </a:lnTo>
                <a:lnTo>
                  <a:pt x="19180" y="2420"/>
                </a:lnTo>
                <a:lnTo>
                  <a:pt x="19343" y="2257"/>
                </a:lnTo>
                <a:lnTo>
                  <a:pt x="19830" y="1770"/>
                </a:lnTo>
                <a:lnTo>
                  <a:pt x="19993" y="1607"/>
                </a:lnTo>
                <a:lnTo>
                  <a:pt x="20643" y="957"/>
                </a:lnTo>
                <a:lnTo>
                  <a:pt x="20806" y="794"/>
                </a:lnTo>
                <a:lnTo>
                  <a:pt x="21293" y="307"/>
                </a:lnTo>
                <a:lnTo>
                  <a:pt x="21456" y="144"/>
                </a:lnTo>
                <a:lnTo>
                  <a:pt x="21600" y="0"/>
                </a:lnTo>
              </a:path>
            </a:pathLst>
          </a:custGeom>
          <a:ln w="101600">
            <a:solidFill>
              <a:srgbClr val="E32400"/>
            </a:solidFill>
          </a:ln>
        </p:spPr>
        <p:txBody>
          <a:bodyPr lIns="34289" rIns="34289"/>
          <a:lstStyle/>
          <a:p>
            <a:pPr defTabSz="685800" hangingPunct="0"/>
            <a:endParaRPr sz="1350" kern="0">
              <a:solidFill>
                <a:srgbClr val="000000"/>
              </a:solidFill>
              <a:latin typeface="Trebuchet MS"/>
              <a:sym typeface="Trebuchet MS"/>
            </a:endParaRPr>
          </a:p>
        </p:txBody>
      </p:sp>
      <p:sp>
        <p:nvSpPr>
          <p:cNvPr id="23" name="Shape 89"/>
          <p:cNvSpPr/>
          <p:nvPr/>
        </p:nvSpPr>
        <p:spPr>
          <a:xfrm>
            <a:off x="3309137" y="222704"/>
            <a:ext cx="215742" cy="5078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defRPr sz="4400" i="1" spc="-385">
                <a:solidFill>
                  <a:srgbClr val="FFFFFF"/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indent="9525" defTabSz="685800" hangingPunct="0"/>
            <a:r>
              <a:rPr sz="3300" kern="0" spc="-289">
                <a:latin typeface="Arial"/>
                <a:cs typeface="Arial"/>
              </a:rPr>
              <a:t>n</a:t>
            </a:r>
          </a:p>
        </p:txBody>
      </p:sp>
      <p:sp>
        <p:nvSpPr>
          <p:cNvPr id="25" name="Shape 91"/>
          <p:cNvSpPr/>
          <p:nvPr/>
        </p:nvSpPr>
        <p:spPr>
          <a:xfrm>
            <a:off x="10231659" y="3937159"/>
            <a:ext cx="1164644" cy="5078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9525" defTabSz="685800" hangingPunct="0">
              <a:defRPr sz="4400" spc="-204">
                <a:solidFill>
                  <a:srgbClr val="FFFFFF"/>
                </a:solidFill>
                <a:latin typeface="+mj-lt"/>
                <a:ea typeface="+mj-ea"/>
                <a:cs typeface="+mj-cs"/>
                <a:sym typeface="Arial"/>
              </a:defRPr>
            </a:pPr>
            <a:r>
              <a:rPr sz="3300" kern="0" spc="-153">
                <a:solidFill>
                  <a:srgbClr val="FFFFFF"/>
                </a:solidFill>
                <a:latin typeface="Arial"/>
                <a:cs typeface="Arial"/>
                <a:sym typeface="Arial"/>
              </a:rPr>
              <a:t>log</a:t>
            </a:r>
            <a:r>
              <a:rPr sz="3300" kern="0" spc="-71" baseline="-5999">
                <a:solidFill>
                  <a:srgbClr val="FFFFFF"/>
                </a:solidFill>
                <a:latin typeface="Arial"/>
                <a:cs typeface="Arial"/>
                <a:sym typeface="Arial"/>
              </a:rPr>
              <a:t>2</a:t>
            </a:r>
            <a:r>
              <a:rPr sz="3300" kern="0" spc="-71">
                <a:solidFill>
                  <a:srgbClr val="FFFFFF"/>
                </a:solidFill>
                <a:latin typeface="Arial"/>
                <a:cs typeface="Arial"/>
                <a:sym typeface="Arial"/>
              </a:rPr>
              <a:t> </a:t>
            </a:r>
            <a:r>
              <a:rPr sz="3300" i="1" kern="0" spc="-289">
                <a:solidFill>
                  <a:srgbClr val="FFFFFF"/>
                </a:solidFill>
                <a:latin typeface="Arial"/>
                <a:cs typeface="Arial"/>
                <a:sym typeface="Arial"/>
              </a:rPr>
              <a:t>n</a:t>
            </a:r>
          </a:p>
        </p:txBody>
      </p:sp>
      <p:sp>
        <p:nvSpPr>
          <p:cNvPr id="26" name="Shape 92"/>
          <p:cNvSpPr/>
          <p:nvPr/>
        </p:nvSpPr>
        <p:spPr>
          <a:xfrm rot="16200000">
            <a:off x="-734231" y="3290863"/>
            <a:ext cx="5124452" cy="333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 indent="12700">
              <a:lnSpc>
                <a:spcPts val="3400"/>
              </a:lnSpc>
              <a:defRPr sz="3200">
                <a:solidFill>
                  <a:srgbClr val="FFFFFF"/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indent="9525" defTabSz="685800" hangingPunct="0">
              <a:lnSpc>
                <a:spcPts val="2550"/>
              </a:lnSpc>
            </a:pPr>
            <a:r>
              <a:rPr sz="2400" kern="0" dirty="0">
                <a:latin typeface="Arial"/>
                <a:cs typeface="Arial"/>
              </a:rPr>
              <a:t>Tiempo </a:t>
            </a:r>
            <a:r>
              <a:rPr lang="es-ES_tradnl" sz="2400" kern="0" dirty="0">
                <a:latin typeface="Arial"/>
                <a:cs typeface="Arial"/>
              </a:rPr>
              <a:t>para encontrar el número</a:t>
            </a:r>
            <a:endParaRPr sz="2400" kern="0" dirty="0">
              <a:latin typeface="Arial"/>
              <a:cs typeface="Arial"/>
            </a:endParaRPr>
          </a:p>
        </p:txBody>
      </p:sp>
      <p:sp>
        <p:nvSpPr>
          <p:cNvPr id="27" name="Shape 93"/>
          <p:cNvSpPr/>
          <p:nvPr/>
        </p:nvSpPr>
        <p:spPr>
          <a:xfrm>
            <a:off x="4381501" y="6159102"/>
            <a:ext cx="4552949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 indent="12700">
              <a:defRPr sz="3200" spc="-225">
                <a:solidFill>
                  <a:srgbClr val="FFFFFF"/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indent="9525" defTabSz="685800" hangingPunct="0"/>
            <a:r>
              <a:rPr sz="2400" kern="0" spc="-169" dirty="0">
                <a:latin typeface="Arial"/>
                <a:cs typeface="Arial"/>
              </a:rPr>
              <a:t>Tamaño del</a:t>
            </a:r>
            <a:r>
              <a:rPr lang="es-ES_tradnl" sz="2400" kern="0" spc="-169" dirty="0">
                <a:latin typeface="Arial"/>
                <a:cs typeface="Arial"/>
              </a:rPr>
              <a:t> espacio de búsqueda </a:t>
            </a:r>
            <a:endParaRPr sz="2400" kern="0" spc="-169" dirty="0">
              <a:latin typeface="Arial"/>
              <a:cs typeface="Arial"/>
            </a:endParaRPr>
          </a:p>
        </p:txBody>
      </p:sp>
      <p:sp>
        <p:nvSpPr>
          <p:cNvPr id="28" name="CuadroTexto 27"/>
          <p:cNvSpPr txBox="1"/>
          <p:nvPr/>
        </p:nvSpPr>
        <p:spPr>
          <a:xfrm>
            <a:off x="3467100" y="886727"/>
            <a:ext cx="2513509" cy="49244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8100" tIns="38100" rIns="38100" bIns="38100" numCol="1" spcCol="38100" rtlCol="0" anchor="ctr">
            <a:spAutoFit/>
          </a:bodyPr>
          <a:lstStyle/>
          <a:p>
            <a:pPr defTabSz="685800" hangingPunct="0"/>
            <a:r>
              <a:rPr lang="es-ES" sz="2700" kern="0" dirty="0">
                <a:solidFill>
                  <a:srgbClr val="FFFFFF"/>
                </a:solidFill>
                <a:latin typeface="Trebuchet MS"/>
                <a:sym typeface="Trebuchet MS"/>
              </a:rPr>
              <a:t>Búsqueda lineal</a:t>
            </a:r>
          </a:p>
        </p:txBody>
      </p:sp>
      <p:sp>
        <p:nvSpPr>
          <p:cNvPr id="29" name="CuadroTexto 28"/>
          <p:cNvSpPr txBox="1"/>
          <p:nvPr/>
        </p:nvSpPr>
        <p:spPr>
          <a:xfrm>
            <a:off x="7581900" y="4506227"/>
            <a:ext cx="2726708" cy="49244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8100" tIns="38100" rIns="38100" bIns="38100" numCol="1" spcCol="38100" rtlCol="0" anchor="ctr">
            <a:spAutoFit/>
          </a:bodyPr>
          <a:lstStyle/>
          <a:p>
            <a:pPr defTabSz="685800" hangingPunct="0"/>
            <a:r>
              <a:rPr lang="es-ES" sz="2700" kern="0" dirty="0">
                <a:solidFill>
                  <a:srgbClr val="FFFFFF"/>
                </a:solidFill>
                <a:latin typeface="Trebuchet MS"/>
                <a:sym typeface="Trebuchet MS"/>
              </a:rPr>
              <a:t>Búsqueda binaria</a:t>
            </a:r>
          </a:p>
        </p:txBody>
      </p:sp>
    </p:spTree>
    <p:extLst>
      <p:ext uri="{BB962C8B-B14F-4D97-AF65-F5344CB8AC3E}">
        <p14:creationId xmlns:p14="http://schemas.microsoft.com/office/powerpoint/2010/main" val="755867175"/>
      </p:ext>
    </p:extLst>
  </p:cSld>
  <p:clrMapOvr>
    <a:masterClrMapping/>
  </p:clrMapOvr>
  <p:transition spd="slow"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1665682" y="2457826"/>
            <a:ext cx="1352550" cy="2076450"/>
          </a:xfrm>
          <a:prstGeom prst="rect">
            <a:avLst/>
          </a:prstGeom>
          <a:solidFill>
            <a:srgbClr val="80B226"/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ctr" anchorCtr="0">
            <a:noAutofit/>
          </a:bodyPr>
          <a:lstStyle/>
          <a:p>
            <a:pPr algn="ctr" defTabSz="685800" hangingPunct="0"/>
            <a:r>
              <a:rPr lang="es-ES" sz="7200" dirty="0">
                <a:solidFill>
                  <a:schemeClr val="bg1"/>
                </a:solidFill>
                <a:latin typeface="Avenir Light"/>
                <a:cs typeface="Avenir Light"/>
                <a:sym typeface="Trebuchet MS"/>
              </a:rPr>
              <a:t>2</a:t>
            </a:r>
          </a:p>
        </p:txBody>
      </p:sp>
      <p:sp>
        <p:nvSpPr>
          <p:cNvPr id="4" name="Rectángulo 3"/>
          <p:cNvSpPr/>
          <p:nvPr/>
        </p:nvSpPr>
        <p:spPr>
          <a:xfrm>
            <a:off x="3189682" y="2457826"/>
            <a:ext cx="1352550" cy="2076450"/>
          </a:xfrm>
          <a:prstGeom prst="rect">
            <a:avLst/>
          </a:prstGeom>
          <a:solidFill>
            <a:srgbClr val="80B226"/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ctr" anchorCtr="0">
            <a:noAutofit/>
          </a:bodyPr>
          <a:lstStyle/>
          <a:p>
            <a:pPr algn="ctr" defTabSz="685800" hangingPunct="0"/>
            <a:r>
              <a:rPr lang="es-ES" sz="7200" dirty="0">
                <a:solidFill>
                  <a:schemeClr val="bg1"/>
                </a:solidFill>
                <a:latin typeface="Avenir Light"/>
                <a:cs typeface="Avenir Light"/>
                <a:sym typeface="Trebuchet MS"/>
              </a:rPr>
              <a:t>4</a:t>
            </a:r>
          </a:p>
        </p:txBody>
      </p:sp>
      <p:sp>
        <p:nvSpPr>
          <p:cNvPr id="5" name="Rectángulo 4"/>
          <p:cNvSpPr/>
          <p:nvPr/>
        </p:nvSpPr>
        <p:spPr>
          <a:xfrm>
            <a:off x="4675582" y="2457826"/>
            <a:ext cx="1352550" cy="2076450"/>
          </a:xfrm>
          <a:prstGeom prst="rect">
            <a:avLst/>
          </a:prstGeom>
          <a:solidFill>
            <a:srgbClr val="80B226"/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ctr" anchorCtr="0">
            <a:noAutofit/>
          </a:bodyPr>
          <a:lstStyle/>
          <a:p>
            <a:pPr algn="ctr" defTabSz="685800" hangingPunct="0"/>
            <a:r>
              <a:rPr lang="es-ES" sz="7200" dirty="0">
                <a:solidFill>
                  <a:schemeClr val="bg1"/>
                </a:solidFill>
                <a:latin typeface="Avenir Light"/>
                <a:cs typeface="Avenir Light"/>
                <a:sym typeface="Trebuchet MS"/>
              </a:rPr>
              <a:t>5</a:t>
            </a:r>
          </a:p>
        </p:txBody>
      </p:sp>
      <p:sp>
        <p:nvSpPr>
          <p:cNvPr id="6" name="Rectángulo 5"/>
          <p:cNvSpPr/>
          <p:nvPr/>
        </p:nvSpPr>
        <p:spPr>
          <a:xfrm>
            <a:off x="6199582" y="2457826"/>
            <a:ext cx="1352550" cy="2076450"/>
          </a:xfrm>
          <a:prstGeom prst="rect">
            <a:avLst/>
          </a:prstGeom>
          <a:solidFill>
            <a:srgbClr val="26A3E6"/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ctr" anchorCtr="0">
            <a:noAutofit/>
          </a:bodyPr>
          <a:lstStyle/>
          <a:p>
            <a:pPr algn="ctr" defTabSz="685800" hangingPunct="0"/>
            <a:r>
              <a:rPr lang="es-ES" sz="7200">
                <a:solidFill>
                  <a:schemeClr val="bg1"/>
                </a:solidFill>
                <a:latin typeface="Avenir Light"/>
                <a:cs typeface="Avenir Light"/>
                <a:sym typeface="Trebuchet MS"/>
              </a:rPr>
              <a:t>6</a:t>
            </a:r>
          </a:p>
        </p:txBody>
      </p:sp>
      <p:sp>
        <p:nvSpPr>
          <p:cNvPr id="7" name="Rectángulo 6"/>
          <p:cNvSpPr/>
          <p:nvPr/>
        </p:nvSpPr>
        <p:spPr>
          <a:xfrm>
            <a:off x="7704532" y="2457826"/>
            <a:ext cx="1352550" cy="2076450"/>
          </a:xfrm>
          <a:prstGeom prst="rect">
            <a:avLst/>
          </a:prstGeom>
          <a:solidFill>
            <a:srgbClr val="26A3E6"/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ctr" anchorCtr="0">
            <a:noAutofit/>
          </a:bodyPr>
          <a:lstStyle/>
          <a:p>
            <a:pPr algn="ctr" defTabSz="685800" hangingPunct="0"/>
            <a:r>
              <a:rPr lang="es-ES" sz="7200">
                <a:solidFill>
                  <a:schemeClr val="bg1"/>
                </a:solidFill>
                <a:latin typeface="Avenir Light"/>
                <a:cs typeface="Avenir Light"/>
                <a:sym typeface="Trebuchet MS"/>
              </a:rPr>
              <a:t>1</a:t>
            </a:r>
          </a:p>
        </p:txBody>
      </p:sp>
      <p:sp>
        <p:nvSpPr>
          <p:cNvPr id="8" name="Rectángulo 7"/>
          <p:cNvSpPr/>
          <p:nvPr/>
        </p:nvSpPr>
        <p:spPr>
          <a:xfrm>
            <a:off x="9228532" y="2457826"/>
            <a:ext cx="1352550" cy="2076450"/>
          </a:xfrm>
          <a:prstGeom prst="rect">
            <a:avLst/>
          </a:prstGeom>
          <a:solidFill>
            <a:srgbClr val="26A3E6"/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ctr" anchorCtr="0">
            <a:noAutofit/>
          </a:bodyPr>
          <a:lstStyle/>
          <a:p>
            <a:pPr algn="ctr" defTabSz="685800" hangingPunct="0"/>
            <a:r>
              <a:rPr lang="es-ES" sz="7200">
                <a:solidFill>
                  <a:schemeClr val="bg1"/>
                </a:solidFill>
                <a:latin typeface="Avenir Light"/>
                <a:cs typeface="Avenir Light"/>
                <a:sym typeface="Trebuchet MS"/>
              </a:rPr>
              <a:t>3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0" y="-88813"/>
            <a:ext cx="12192000" cy="954107"/>
          </a:xfr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defTabSz="685800" hangingPunct="0"/>
            <a:r>
              <a:rPr lang="en-US" sz="5700" kern="0" dirty="0">
                <a:solidFill>
                  <a:srgbClr val="FFFFFF"/>
                </a:solidFill>
                <a:latin typeface="Arial"/>
                <a:ea typeface="+mn-ea"/>
                <a:cs typeface="+mn-cs"/>
              </a:rPr>
              <a:t>Insertion Sort</a:t>
            </a:r>
          </a:p>
        </p:txBody>
      </p:sp>
      <p:sp>
        <p:nvSpPr>
          <p:cNvPr id="13" name="CuadroTexto 1"/>
          <p:cNvSpPr txBox="1"/>
          <p:nvPr/>
        </p:nvSpPr>
        <p:spPr>
          <a:xfrm>
            <a:off x="381000" y="6381565"/>
            <a:ext cx="11239500" cy="3231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algn="ctr"/>
            <a:r>
              <a:rPr lang="es-CL" sz="1600" dirty="0">
                <a:hlinkClick r:id="rId3"/>
              </a:rPr>
              <a:t>https://www.toptal.com/developers/sorting-algorithms/insertion-sort</a:t>
            </a:r>
            <a:endParaRPr lang="es-ES" sz="1500" dirty="0">
              <a:solidFill>
                <a:srgbClr val="26A3E6"/>
              </a:solidFill>
              <a:latin typeface="Menlo Regular"/>
              <a:cs typeface="Menlo Regular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881480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1665682" y="2457826"/>
            <a:ext cx="1352550" cy="2076450"/>
          </a:xfrm>
          <a:prstGeom prst="rect">
            <a:avLst/>
          </a:prstGeom>
          <a:solidFill>
            <a:srgbClr val="80B226"/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ctr" anchorCtr="0">
            <a:noAutofit/>
          </a:bodyPr>
          <a:lstStyle/>
          <a:p>
            <a:pPr algn="ctr" defTabSz="685800" hangingPunct="0"/>
            <a:r>
              <a:rPr lang="es-ES" sz="7200" dirty="0">
                <a:solidFill>
                  <a:schemeClr val="bg1"/>
                </a:solidFill>
                <a:latin typeface="Avenir Light"/>
                <a:cs typeface="Avenir Light"/>
                <a:sym typeface="Trebuchet MS"/>
              </a:rPr>
              <a:t>2</a:t>
            </a:r>
          </a:p>
        </p:txBody>
      </p:sp>
      <p:sp>
        <p:nvSpPr>
          <p:cNvPr id="4" name="Rectángulo 3"/>
          <p:cNvSpPr/>
          <p:nvPr/>
        </p:nvSpPr>
        <p:spPr>
          <a:xfrm>
            <a:off x="3189682" y="2457826"/>
            <a:ext cx="1352550" cy="2076450"/>
          </a:xfrm>
          <a:prstGeom prst="rect">
            <a:avLst/>
          </a:prstGeom>
          <a:solidFill>
            <a:srgbClr val="80B226"/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ctr" anchorCtr="0">
            <a:noAutofit/>
          </a:bodyPr>
          <a:lstStyle/>
          <a:p>
            <a:pPr algn="ctr" defTabSz="685800" hangingPunct="0"/>
            <a:r>
              <a:rPr lang="es-ES" sz="7200" dirty="0">
                <a:solidFill>
                  <a:schemeClr val="bg1"/>
                </a:solidFill>
                <a:latin typeface="Avenir Light"/>
                <a:cs typeface="Avenir Light"/>
                <a:sym typeface="Trebuchet MS"/>
              </a:rPr>
              <a:t>4</a:t>
            </a:r>
          </a:p>
        </p:txBody>
      </p:sp>
      <p:sp>
        <p:nvSpPr>
          <p:cNvPr id="5" name="Rectángulo 4"/>
          <p:cNvSpPr/>
          <p:nvPr/>
        </p:nvSpPr>
        <p:spPr>
          <a:xfrm>
            <a:off x="4675582" y="2457826"/>
            <a:ext cx="1352550" cy="2076450"/>
          </a:xfrm>
          <a:prstGeom prst="rect">
            <a:avLst/>
          </a:prstGeom>
          <a:solidFill>
            <a:srgbClr val="80B226"/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ctr" anchorCtr="0">
            <a:noAutofit/>
          </a:bodyPr>
          <a:lstStyle/>
          <a:p>
            <a:pPr algn="ctr" defTabSz="685800" hangingPunct="0"/>
            <a:r>
              <a:rPr lang="es-ES" sz="7200" dirty="0">
                <a:solidFill>
                  <a:schemeClr val="bg1"/>
                </a:solidFill>
                <a:latin typeface="Avenir Light"/>
                <a:cs typeface="Avenir Light"/>
                <a:sym typeface="Trebuchet MS"/>
              </a:rPr>
              <a:t>5</a:t>
            </a:r>
          </a:p>
        </p:txBody>
      </p:sp>
      <p:sp>
        <p:nvSpPr>
          <p:cNvPr id="6" name="Rectángulo 5"/>
          <p:cNvSpPr/>
          <p:nvPr/>
        </p:nvSpPr>
        <p:spPr>
          <a:xfrm>
            <a:off x="6199582" y="2457826"/>
            <a:ext cx="1352550" cy="2076450"/>
          </a:xfrm>
          <a:prstGeom prst="rect">
            <a:avLst/>
          </a:prstGeom>
          <a:solidFill>
            <a:srgbClr val="FF6600"/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ctr" anchorCtr="0">
            <a:noAutofit/>
          </a:bodyPr>
          <a:lstStyle/>
          <a:p>
            <a:pPr algn="ctr" defTabSz="685800" hangingPunct="0"/>
            <a:r>
              <a:rPr lang="es-ES" sz="7200">
                <a:solidFill>
                  <a:schemeClr val="bg1"/>
                </a:solidFill>
                <a:latin typeface="Avenir Light"/>
                <a:cs typeface="Avenir Light"/>
                <a:sym typeface="Trebuchet MS"/>
              </a:rPr>
              <a:t>6</a:t>
            </a:r>
          </a:p>
        </p:txBody>
      </p:sp>
      <p:sp>
        <p:nvSpPr>
          <p:cNvPr id="7" name="Rectángulo 6"/>
          <p:cNvSpPr/>
          <p:nvPr/>
        </p:nvSpPr>
        <p:spPr>
          <a:xfrm>
            <a:off x="7704532" y="2457826"/>
            <a:ext cx="1352550" cy="2076450"/>
          </a:xfrm>
          <a:prstGeom prst="rect">
            <a:avLst/>
          </a:prstGeom>
          <a:solidFill>
            <a:srgbClr val="26A3E6"/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ctr" anchorCtr="0">
            <a:noAutofit/>
          </a:bodyPr>
          <a:lstStyle/>
          <a:p>
            <a:pPr algn="ctr" defTabSz="685800" hangingPunct="0"/>
            <a:r>
              <a:rPr lang="es-ES" sz="7200">
                <a:solidFill>
                  <a:schemeClr val="bg1"/>
                </a:solidFill>
                <a:latin typeface="Avenir Light"/>
                <a:cs typeface="Avenir Light"/>
                <a:sym typeface="Trebuchet MS"/>
              </a:rPr>
              <a:t>1</a:t>
            </a:r>
          </a:p>
        </p:txBody>
      </p:sp>
      <p:sp>
        <p:nvSpPr>
          <p:cNvPr id="8" name="Rectángulo 7"/>
          <p:cNvSpPr/>
          <p:nvPr/>
        </p:nvSpPr>
        <p:spPr>
          <a:xfrm>
            <a:off x="9228532" y="2457826"/>
            <a:ext cx="1352550" cy="2076450"/>
          </a:xfrm>
          <a:prstGeom prst="rect">
            <a:avLst/>
          </a:prstGeom>
          <a:solidFill>
            <a:srgbClr val="26A3E6"/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ctr" anchorCtr="0">
            <a:noAutofit/>
          </a:bodyPr>
          <a:lstStyle/>
          <a:p>
            <a:pPr algn="ctr" defTabSz="685800" hangingPunct="0"/>
            <a:r>
              <a:rPr lang="es-ES" sz="7200">
                <a:solidFill>
                  <a:schemeClr val="bg1"/>
                </a:solidFill>
                <a:latin typeface="Avenir Light"/>
                <a:cs typeface="Avenir Light"/>
                <a:sym typeface="Trebuchet MS"/>
              </a:rPr>
              <a:t>3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0" y="-88813"/>
            <a:ext cx="12192000" cy="954107"/>
          </a:xfr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defTabSz="685800" hangingPunct="0"/>
            <a:r>
              <a:rPr lang="en-US" sz="5700" kern="0" dirty="0">
                <a:solidFill>
                  <a:srgbClr val="FFFFFF"/>
                </a:solidFill>
                <a:latin typeface="Arial"/>
                <a:ea typeface="+mn-ea"/>
                <a:cs typeface="+mn-cs"/>
              </a:rPr>
              <a:t>Insertion Sort</a:t>
            </a:r>
          </a:p>
        </p:txBody>
      </p:sp>
      <p:sp>
        <p:nvSpPr>
          <p:cNvPr id="13" name="CuadroTexto 1"/>
          <p:cNvSpPr txBox="1"/>
          <p:nvPr/>
        </p:nvSpPr>
        <p:spPr>
          <a:xfrm>
            <a:off x="381000" y="6381565"/>
            <a:ext cx="11239500" cy="3231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algn="ctr"/>
            <a:r>
              <a:rPr lang="es-CL" sz="1600" dirty="0">
                <a:hlinkClick r:id="rId3"/>
              </a:rPr>
              <a:t>https://www.toptal.com/developers/sorting-algorithms/insertion-sort</a:t>
            </a:r>
            <a:endParaRPr lang="es-ES" sz="1500" dirty="0">
              <a:solidFill>
                <a:srgbClr val="26A3E6"/>
              </a:solidFill>
              <a:latin typeface="Menlo Regular"/>
              <a:cs typeface="Menlo Regular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341858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1665682" y="2457826"/>
            <a:ext cx="1352550" cy="2076450"/>
          </a:xfrm>
          <a:prstGeom prst="rect">
            <a:avLst/>
          </a:prstGeom>
          <a:solidFill>
            <a:srgbClr val="80B226"/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ctr" anchorCtr="0">
            <a:noAutofit/>
          </a:bodyPr>
          <a:lstStyle/>
          <a:p>
            <a:pPr algn="ctr" defTabSz="685800" hangingPunct="0"/>
            <a:r>
              <a:rPr lang="es-ES" sz="7200" dirty="0">
                <a:solidFill>
                  <a:schemeClr val="bg1"/>
                </a:solidFill>
                <a:latin typeface="Avenir Light"/>
                <a:cs typeface="Avenir Light"/>
                <a:sym typeface="Trebuchet MS"/>
              </a:rPr>
              <a:t>2</a:t>
            </a:r>
          </a:p>
        </p:txBody>
      </p:sp>
      <p:sp>
        <p:nvSpPr>
          <p:cNvPr id="4" name="Rectángulo 3"/>
          <p:cNvSpPr/>
          <p:nvPr/>
        </p:nvSpPr>
        <p:spPr>
          <a:xfrm>
            <a:off x="3189682" y="2457826"/>
            <a:ext cx="1352550" cy="2076450"/>
          </a:xfrm>
          <a:prstGeom prst="rect">
            <a:avLst/>
          </a:prstGeom>
          <a:solidFill>
            <a:srgbClr val="80B226"/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ctr" anchorCtr="0">
            <a:noAutofit/>
          </a:bodyPr>
          <a:lstStyle/>
          <a:p>
            <a:pPr algn="ctr" defTabSz="685800" hangingPunct="0"/>
            <a:r>
              <a:rPr lang="es-ES" sz="7200" dirty="0">
                <a:solidFill>
                  <a:schemeClr val="bg1"/>
                </a:solidFill>
                <a:latin typeface="Avenir Light"/>
                <a:cs typeface="Avenir Light"/>
                <a:sym typeface="Trebuchet MS"/>
              </a:rPr>
              <a:t>4</a:t>
            </a:r>
          </a:p>
        </p:txBody>
      </p:sp>
      <p:sp>
        <p:nvSpPr>
          <p:cNvPr id="5" name="Rectángulo 4"/>
          <p:cNvSpPr/>
          <p:nvPr/>
        </p:nvSpPr>
        <p:spPr>
          <a:xfrm>
            <a:off x="4675582" y="2457826"/>
            <a:ext cx="1352550" cy="2076450"/>
          </a:xfrm>
          <a:prstGeom prst="rect">
            <a:avLst/>
          </a:prstGeom>
          <a:solidFill>
            <a:srgbClr val="80B226"/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ctr" anchorCtr="0">
            <a:noAutofit/>
          </a:bodyPr>
          <a:lstStyle/>
          <a:p>
            <a:pPr algn="ctr" defTabSz="685800" hangingPunct="0"/>
            <a:r>
              <a:rPr lang="es-ES" sz="7200" dirty="0">
                <a:solidFill>
                  <a:schemeClr val="bg1"/>
                </a:solidFill>
                <a:latin typeface="Avenir Light"/>
                <a:cs typeface="Avenir Light"/>
                <a:sym typeface="Trebuchet MS"/>
              </a:rPr>
              <a:t>5</a:t>
            </a:r>
          </a:p>
        </p:txBody>
      </p:sp>
      <p:sp>
        <p:nvSpPr>
          <p:cNvPr id="6" name="Rectángulo 5"/>
          <p:cNvSpPr/>
          <p:nvPr/>
        </p:nvSpPr>
        <p:spPr>
          <a:xfrm>
            <a:off x="6199582" y="2457826"/>
            <a:ext cx="1352550" cy="2076450"/>
          </a:xfrm>
          <a:prstGeom prst="rect">
            <a:avLst/>
          </a:prstGeom>
          <a:solidFill>
            <a:srgbClr val="80B226"/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ctr" anchorCtr="0">
            <a:noAutofit/>
          </a:bodyPr>
          <a:lstStyle/>
          <a:p>
            <a:pPr algn="ctr" defTabSz="685800" hangingPunct="0"/>
            <a:r>
              <a:rPr lang="es-ES" sz="7200">
                <a:solidFill>
                  <a:schemeClr val="bg1"/>
                </a:solidFill>
                <a:latin typeface="Avenir Light"/>
                <a:cs typeface="Avenir Light"/>
                <a:sym typeface="Trebuchet MS"/>
              </a:rPr>
              <a:t>6</a:t>
            </a:r>
          </a:p>
        </p:txBody>
      </p:sp>
      <p:sp>
        <p:nvSpPr>
          <p:cNvPr id="7" name="Rectángulo 6"/>
          <p:cNvSpPr/>
          <p:nvPr/>
        </p:nvSpPr>
        <p:spPr>
          <a:xfrm>
            <a:off x="7704532" y="2457826"/>
            <a:ext cx="1352550" cy="2076450"/>
          </a:xfrm>
          <a:prstGeom prst="rect">
            <a:avLst/>
          </a:prstGeom>
          <a:solidFill>
            <a:srgbClr val="26A3E6"/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ctr" anchorCtr="0">
            <a:noAutofit/>
          </a:bodyPr>
          <a:lstStyle/>
          <a:p>
            <a:pPr algn="ctr" defTabSz="685800" hangingPunct="0"/>
            <a:r>
              <a:rPr lang="es-ES" sz="7200">
                <a:solidFill>
                  <a:schemeClr val="bg1"/>
                </a:solidFill>
                <a:latin typeface="Avenir Light"/>
                <a:cs typeface="Avenir Light"/>
                <a:sym typeface="Trebuchet MS"/>
              </a:rPr>
              <a:t>1</a:t>
            </a:r>
          </a:p>
        </p:txBody>
      </p:sp>
      <p:sp>
        <p:nvSpPr>
          <p:cNvPr id="8" name="Rectángulo 7"/>
          <p:cNvSpPr/>
          <p:nvPr/>
        </p:nvSpPr>
        <p:spPr>
          <a:xfrm>
            <a:off x="9228532" y="2457826"/>
            <a:ext cx="1352550" cy="2076450"/>
          </a:xfrm>
          <a:prstGeom prst="rect">
            <a:avLst/>
          </a:prstGeom>
          <a:solidFill>
            <a:srgbClr val="26A3E6"/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ctr" anchorCtr="0">
            <a:noAutofit/>
          </a:bodyPr>
          <a:lstStyle/>
          <a:p>
            <a:pPr algn="ctr" defTabSz="685800" hangingPunct="0"/>
            <a:r>
              <a:rPr lang="es-ES" sz="7200">
                <a:solidFill>
                  <a:schemeClr val="bg1"/>
                </a:solidFill>
                <a:latin typeface="Avenir Light"/>
                <a:cs typeface="Avenir Light"/>
                <a:sym typeface="Trebuchet MS"/>
              </a:rPr>
              <a:t>3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0" y="-88813"/>
            <a:ext cx="12192000" cy="954107"/>
          </a:xfr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defTabSz="685800" hangingPunct="0"/>
            <a:r>
              <a:rPr lang="en-US" sz="5700" kern="0" dirty="0">
                <a:solidFill>
                  <a:srgbClr val="FFFFFF"/>
                </a:solidFill>
                <a:latin typeface="Arial"/>
                <a:ea typeface="+mn-ea"/>
                <a:cs typeface="+mn-cs"/>
              </a:rPr>
              <a:t>Insertion Sort</a:t>
            </a:r>
          </a:p>
        </p:txBody>
      </p:sp>
      <p:sp>
        <p:nvSpPr>
          <p:cNvPr id="13" name="CuadroTexto 1"/>
          <p:cNvSpPr txBox="1"/>
          <p:nvPr/>
        </p:nvSpPr>
        <p:spPr>
          <a:xfrm>
            <a:off x="381000" y="6381565"/>
            <a:ext cx="11239500" cy="3231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algn="ctr"/>
            <a:r>
              <a:rPr lang="es-CL" sz="1600" dirty="0">
                <a:hlinkClick r:id="rId3"/>
              </a:rPr>
              <a:t>https://www.toptal.com/developers/sorting-algorithms/insertion-sort</a:t>
            </a:r>
            <a:endParaRPr lang="es-ES" sz="1500" dirty="0">
              <a:solidFill>
                <a:srgbClr val="26A3E6"/>
              </a:solidFill>
              <a:latin typeface="Menlo Regular"/>
              <a:cs typeface="Menlo Regular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437022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1665682" y="2457826"/>
            <a:ext cx="1352550" cy="2076450"/>
          </a:xfrm>
          <a:prstGeom prst="rect">
            <a:avLst/>
          </a:prstGeom>
          <a:solidFill>
            <a:srgbClr val="80B226"/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ctr" anchorCtr="0">
            <a:noAutofit/>
          </a:bodyPr>
          <a:lstStyle/>
          <a:p>
            <a:pPr algn="ctr" defTabSz="685800" hangingPunct="0"/>
            <a:r>
              <a:rPr lang="es-ES" sz="7200" dirty="0">
                <a:solidFill>
                  <a:schemeClr val="bg1"/>
                </a:solidFill>
                <a:latin typeface="Avenir Light"/>
                <a:cs typeface="Avenir Light"/>
                <a:sym typeface="Trebuchet MS"/>
              </a:rPr>
              <a:t>2</a:t>
            </a:r>
          </a:p>
        </p:txBody>
      </p:sp>
      <p:sp>
        <p:nvSpPr>
          <p:cNvPr id="4" name="Rectángulo 3"/>
          <p:cNvSpPr/>
          <p:nvPr/>
        </p:nvSpPr>
        <p:spPr>
          <a:xfrm>
            <a:off x="3189682" y="2457826"/>
            <a:ext cx="1352550" cy="2076450"/>
          </a:xfrm>
          <a:prstGeom prst="rect">
            <a:avLst/>
          </a:prstGeom>
          <a:solidFill>
            <a:srgbClr val="80B226"/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ctr" anchorCtr="0">
            <a:noAutofit/>
          </a:bodyPr>
          <a:lstStyle/>
          <a:p>
            <a:pPr algn="ctr" defTabSz="685800" hangingPunct="0"/>
            <a:r>
              <a:rPr lang="es-ES" sz="7200" dirty="0">
                <a:solidFill>
                  <a:schemeClr val="bg1"/>
                </a:solidFill>
                <a:latin typeface="Avenir Light"/>
                <a:cs typeface="Avenir Light"/>
                <a:sym typeface="Trebuchet MS"/>
              </a:rPr>
              <a:t>4</a:t>
            </a:r>
          </a:p>
        </p:txBody>
      </p:sp>
      <p:sp>
        <p:nvSpPr>
          <p:cNvPr id="5" name="Rectángulo 4"/>
          <p:cNvSpPr/>
          <p:nvPr/>
        </p:nvSpPr>
        <p:spPr>
          <a:xfrm>
            <a:off x="4675582" y="2457826"/>
            <a:ext cx="1352550" cy="2076450"/>
          </a:xfrm>
          <a:prstGeom prst="rect">
            <a:avLst/>
          </a:prstGeom>
          <a:solidFill>
            <a:srgbClr val="80B226"/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ctr" anchorCtr="0">
            <a:noAutofit/>
          </a:bodyPr>
          <a:lstStyle/>
          <a:p>
            <a:pPr algn="ctr" defTabSz="685800" hangingPunct="0"/>
            <a:r>
              <a:rPr lang="es-ES" sz="7200" dirty="0">
                <a:solidFill>
                  <a:schemeClr val="bg1"/>
                </a:solidFill>
                <a:latin typeface="Avenir Light"/>
                <a:cs typeface="Avenir Light"/>
                <a:sym typeface="Trebuchet MS"/>
              </a:rPr>
              <a:t>5</a:t>
            </a:r>
          </a:p>
        </p:txBody>
      </p:sp>
      <p:sp>
        <p:nvSpPr>
          <p:cNvPr id="6" name="Rectángulo 5"/>
          <p:cNvSpPr/>
          <p:nvPr/>
        </p:nvSpPr>
        <p:spPr>
          <a:xfrm>
            <a:off x="6199582" y="2457826"/>
            <a:ext cx="1352550" cy="2076450"/>
          </a:xfrm>
          <a:prstGeom prst="rect">
            <a:avLst/>
          </a:prstGeom>
          <a:solidFill>
            <a:srgbClr val="80B226"/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ctr" anchorCtr="0">
            <a:noAutofit/>
          </a:bodyPr>
          <a:lstStyle/>
          <a:p>
            <a:pPr algn="ctr" defTabSz="685800" hangingPunct="0"/>
            <a:r>
              <a:rPr lang="es-ES" sz="7200">
                <a:solidFill>
                  <a:schemeClr val="bg1"/>
                </a:solidFill>
                <a:latin typeface="Avenir Light"/>
                <a:cs typeface="Avenir Light"/>
                <a:sym typeface="Trebuchet MS"/>
              </a:rPr>
              <a:t>6</a:t>
            </a:r>
          </a:p>
        </p:txBody>
      </p:sp>
      <p:sp>
        <p:nvSpPr>
          <p:cNvPr id="7" name="Rectángulo 6"/>
          <p:cNvSpPr/>
          <p:nvPr/>
        </p:nvSpPr>
        <p:spPr>
          <a:xfrm>
            <a:off x="7704532" y="2457826"/>
            <a:ext cx="1352550" cy="2076450"/>
          </a:xfrm>
          <a:prstGeom prst="rect">
            <a:avLst/>
          </a:prstGeom>
          <a:solidFill>
            <a:srgbClr val="FF6600"/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ctr" anchorCtr="0">
            <a:noAutofit/>
          </a:bodyPr>
          <a:lstStyle/>
          <a:p>
            <a:pPr algn="ctr" defTabSz="685800" hangingPunct="0"/>
            <a:r>
              <a:rPr lang="es-ES" sz="7200">
                <a:solidFill>
                  <a:schemeClr val="bg1"/>
                </a:solidFill>
                <a:latin typeface="Avenir Light"/>
                <a:cs typeface="Avenir Light"/>
                <a:sym typeface="Trebuchet MS"/>
              </a:rPr>
              <a:t>1</a:t>
            </a:r>
          </a:p>
        </p:txBody>
      </p:sp>
      <p:sp>
        <p:nvSpPr>
          <p:cNvPr id="8" name="Rectángulo 7"/>
          <p:cNvSpPr/>
          <p:nvPr/>
        </p:nvSpPr>
        <p:spPr>
          <a:xfrm>
            <a:off x="9228532" y="2457826"/>
            <a:ext cx="1352550" cy="2076450"/>
          </a:xfrm>
          <a:prstGeom prst="rect">
            <a:avLst/>
          </a:prstGeom>
          <a:solidFill>
            <a:srgbClr val="26A3E6"/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ctr" anchorCtr="0">
            <a:noAutofit/>
          </a:bodyPr>
          <a:lstStyle/>
          <a:p>
            <a:pPr algn="ctr" defTabSz="685800" hangingPunct="0"/>
            <a:r>
              <a:rPr lang="es-ES" sz="7200">
                <a:solidFill>
                  <a:schemeClr val="bg1"/>
                </a:solidFill>
                <a:latin typeface="Avenir Light"/>
                <a:cs typeface="Avenir Light"/>
                <a:sym typeface="Trebuchet MS"/>
              </a:rPr>
              <a:t>3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0" y="-88813"/>
            <a:ext cx="12192000" cy="954107"/>
          </a:xfr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defTabSz="685800" hangingPunct="0"/>
            <a:r>
              <a:rPr lang="en-US" sz="5700" kern="0" dirty="0">
                <a:solidFill>
                  <a:srgbClr val="FFFFFF"/>
                </a:solidFill>
                <a:latin typeface="Arial"/>
                <a:ea typeface="+mn-ea"/>
                <a:cs typeface="+mn-cs"/>
              </a:rPr>
              <a:t>Insertion Sort</a:t>
            </a:r>
          </a:p>
        </p:txBody>
      </p:sp>
      <p:sp>
        <p:nvSpPr>
          <p:cNvPr id="13" name="CuadroTexto 1"/>
          <p:cNvSpPr txBox="1"/>
          <p:nvPr/>
        </p:nvSpPr>
        <p:spPr>
          <a:xfrm>
            <a:off x="381000" y="6381565"/>
            <a:ext cx="11239500" cy="3231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algn="ctr"/>
            <a:r>
              <a:rPr lang="es-CL" sz="1600" dirty="0">
                <a:hlinkClick r:id="rId3"/>
              </a:rPr>
              <a:t>https://www.toptal.com/developers/sorting-algorithms/insertion-sort</a:t>
            </a:r>
            <a:endParaRPr lang="es-ES" sz="1500" dirty="0">
              <a:solidFill>
                <a:srgbClr val="26A3E6"/>
              </a:solidFill>
              <a:latin typeface="Menlo Regular"/>
              <a:cs typeface="Menlo Regular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020089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1665682" y="2457826"/>
            <a:ext cx="1352550" cy="2076450"/>
          </a:xfrm>
          <a:prstGeom prst="rect">
            <a:avLst/>
          </a:prstGeom>
          <a:solidFill>
            <a:srgbClr val="80B226"/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ctr" anchorCtr="0">
            <a:noAutofit/>
          </a:bodyPr>
          <a:lstStyle/>
          <a:p>
            <a:pPr algn="ctr" defTabSz="685800" hangingPunct="0"/>
            <a:r>
              <a:rPr lang="es-ES" sz="7200" dirty="0">
                <a:solidFill>
                  <a:schemeClr val="bg1"/>
                </a:solidFill>
                <a:latin typeface="Avenir Light"/>
                <a:cs typeface="Avenir Light"/>
                <a:sym typeface="Trebuchet MS"/>
              </a:rPr>
              <a:t>1</a:t>
            </a:r>
          </a:p>
        </p:txBody>
      </p:sp>
      <p:sp>
        <p:nvSpPr>
          <p:cNvPr id="4" name="Rectángulo 3"/>
          <p:cNvSpPr/>
          <p:nvPr/>
        </p:nvSpPr>
        <p:spPr>
          <a:xfrm>
            <a:off x="3189682" y="2457826"/>
            <a:ext cx="1352550" cy="2076450"/>
          </a:xfrm>
          <a:prstGeom prst="rect">
            <a:avLst/>
          </a:prstGeom>
          <a:solidFill>
            <a:srgbClr val="80B226"/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ctr" anchorCtr="0">
            <a:noAutofit/>
          </a:bodyPr>
          <a:lstStyle/>
          <a:p>
            <a:pPr algn="ctr" defTabSz="685800" hangingPunct="0"/>
            <a:r>
              <a:rPr lang="es-ES" sz="7200" dirty="0">
                <a:solidFill>
                  <a:schemeClr val="bg1"/>
                </a:solidFill>
                <a:latin typeface="Avenir Light"/>
                <a:cs typeface="Avenir Light"/>
                <a:sym typeface="Trebuchet MS"/>
              </a:rPr>
              <a:t>2</a:t>
            </a:r>
          </a:p>
        </p:txBody>
      </p:sp>
      <p:sp>
        <p:nvSpPr>
          <p:cNvPr id="5" name="Rectángulo 4"/>
          <p:cNvSpPr/>
          <p:nvPr/>
        </p:nvSpPr>
        <p:spPr>
          <a:xfrm>
            <a:off x="4675582" y="2457826"/>
            <a:ext cx="1352550" cy="2076450"/>
          </a:xfrm>
          <a:prstGeom prst="rect">
            <a:avLst/>
          </a:prstGeom>
          <a:solidFill>
            <a:srgbClr val="80B226"/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ctr" anchorCtr="0">
            <a:noAutofit/>
          </a:bodyPr>
          <a:lstStyle/>
          <a:p>
            <a:pPr algn="ctr" defTabSz="685800" hangingPunct="0"/>
            <a:r>
              <a:rPr lang="es-ES" sz="7200" dirty="0">
                <a:solidFill>
                  <a:schemeClr val="bg1"/>
                </a:solidFill>
                <a:latin typeface="Avenir Light"/>
                <a:cs typeface="Avenir Light"/>
                <a:sym typeface="Trebuchet MS"/>
              </a:rPr>
              <a:t>4</a:t>
            </a:r>
          </a:p>
        </p:txBody>
      </p:sp>
      <p:sp>
        <p:nvSpPr>
          <p:cNvPr id="6" name="Rectángulo 5"/>
          <p:cNvSpPr/>
          <p:nvPr/>
        </p:nvSpPr>
        <p:spPr>
          <a:xfrm>
            <a:off x="6199582" y="2457826"/>
            <a:ext cx="1352550" cy="2076450"/>
          </a:xfrm>
          <a:prstGeom prst="rect">
            <a:avLst/>
          </a:prstGeom>
          <a:solidFill>
            <a:srgbClr val="80B226"/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ctr" anchorCtr="0">
            <a:noAutofit/>
          </a:bodyPr>
          <a:lstStyle/>
          <a:p>
            <a:pPr algn="ctr" defTabSz="685800" hangingPunct="0"/>
            <a:r>
              <a:rPr lang="es-ES" sz="7200" dirty="0">
                <a:solidFill>
                  <a:schemeClr val="bg1"/>
                </a:solidFill>
                <a:latin typeface="Avenir Light"/>
                <a:cs typeface="Avenir Light"/>
                <a:sym typeface="Trebuchet MS"/>
              </a:rPr>
              <a:t>5</a:t>
            </a:r>
          </a:p>
        </p:txBody>
      </p:sp>
      <p:sp>
        <p:nvSpPr>
          <p:cNvPr id="7" name="Rectángulo 6"/>
          <p:cNvSpPr/>
          <p:nvPr/>
        </p:nvSpPr>
        <p:spPr>
          <a:xfrm>
            <a:off x="7704532" y="2457826"/>
            <a:ext cx="1352550" cy="2076450"/>
          </a:xfrm>
          <a:prstGeom prst="rect">
            <a:avLst/>
          </a:prstGeom>
          <a:solidFill>
            <a:srgbClr val="80B226"/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ctr" anchorCtr="0">
            <a:noAutofit/>
          </a:bodyPr>
          <a:lstStyle/>
          <a:p>
            <a:pPr algn="ctr" defTabSz="685800" hangingPunct="0"/>
            <a:r>
              <a:rPr lang="es-ES" sz="7200" dirty="0">
                <a:solidFill>
                  <a:schemeClr val="bg1"/>
                </a:solidFill>
                <a:latin typeface="Avenir Light"/>
                <a:cs typeface="Avenir Light"/>
                <a:sym typeface="Trebuchet MS"/>
              </a:rPr>
              <a:t>6</a:t>
            </a:r>
          </a:p>
        </p:txBody>
      </p:sp>
      <p:sp>
        <p:nvSpPr>
          <p:cNvPr id="8" name="Rectángulo 7"/>
          <p:cNvSpPr/>
          <p:nvPr/>
        </p:nvSpPr>
        <p:spPr>
          <a:xfrm>
            <a:off x="9228532" y="2457826"/>
            <a:ext cx="1352550" cy="2076450"/>
          </a:xfrm>
          <a:prstGeom prst="rect">
            <a:avLst/>
          </a:prstGeom>
          <a:solidFill>
            <a:srgbClr val="26A3E6"/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ctr" anchorCtr="0">
            <a:noAutofit/>
          </a:bodyPr>
          <a:lstStyle/>
          <a:p>
            <a:pPr algn="ctr" defTabSz="685800" hangingPunct="0"/>
            <a:r>
              <a:rPr lang="es-ES" sz="7200">
                <a:solidFill>
                  <a:schemeClr val="bg1"/>
                </a:solidFill>
                <a:latin typeface="Avenir Light"/>
                <a:cs typeface="Avenir Light"/>
                <a:sym typeface="Trebuchet MS"/>
              </a:rPr>
              <a:t>3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0" y="-88813"/>
            <a:ext cx="12192000" cy="954107"/>
          </a:xfr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defTabSz="685800" hangingPunct="0"/>
            <a:r>
              <a:rPr lang="en-US" sz="5700" kern="0" dirty="0">
                <a:solidFill>
                  <a:srgbClr val="FFFFFF"/>
                </a:solidFill>
                <a:latin typeface="Arial"/>
                <a:ea typeface="+mn-ea"/>
                <a:cs typeface="+mn-cs"/>
              </a:rPr>
              <a:t>Insertion Sort</a:t>
            </a:r>
          </a:p>
        </p:txBody>
      </p:sp>
      <p:sp>
        <p:nvSpPr>
          <p:cNvPr id="13" name="CuadroTexto 1"/>
          <p:cNvSpPr txBox="1"/>
          <p:nvPr/>
        </p:nvSpPr>
        <p:spPr>
          <a:xfrm>
            <a:off x="381000" y="6381565"/>
            <a:ext cx="11239500" cy="3231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algn="ctr"/>
            <a:r>
              <a:rPr lang="es-CL" sz="1600" dirty="0">
                <a:hlinkClick r:id="rId3"/>
              </a:rPr>
              <a:t>https://www.toptal.com/developers/sorting-algorithms/insertion-sort</a:t>
            </a:r>
            <a:endParaRPr lang="es-ES" sz="1500" dirty="0">
              <a:solidFill>
                <a:srgbClr val="26A3E6"/>
              </a:solidFill>
              <a:latin typeface="Menlo Regular"/>
              <a:cs typeface="Menlo Regular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506255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1665682" y="2457826"/>
            <a:ext cx="1352550" cy="2076450"/>
          </a:xfrm>
          <a:prstGeom prst="rect">
            <a:avLst/>
          </a:prstGeom>
          <a:solidFill>
            <a:srgbClr val="80B226"/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ctr" anchorCtr="0">
            <a:noAutofit/>
          </a:bodyPr>
          <a:lstStyle/>
          <a:p>
            <a:pPr algn="ctr" defTabSz="685800" hangingPunct="0"/>
            <a:r>
              <a:rPr lang="es-ES" sz="7200" dirty="0">
                <a:solidFill>
                  <a:schemeClr val="bg1"/>
                </a:solidFill>
                <a:latin typeface="Avenir Light"/>
                <a:cs typeface="Avenir Light"/>
                <a:sym typeface="Trebuchet MS"/>
              </a:rPr>
              <a:t>1</a:t>
            </a:r>
          </a:p>
        </p:txBody>
      </p:sp>
      <p:sp>
        <p:nvSpPr>
          <p:cNvPr id="4" name="Rectángulo 3"/>
          <p:cNvSpPr/>
          <p:nvPr/>
        </p:nvSpPr>
        <p:spPr>
          <a:xfrm>
            <a:off x="3189682" y="2457826"/>
            <a:ext cx="1352550" cy="2076450"/>
          </a:xfrm>
          <a:prstGeom prst="rect">
            <a:avLst/>
          </a:prstGeom>
          <a:solidFill>
            <a:srgbClr val="80B226"/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ctr" anchorCtr="0">
            <a:noAutofit/>
          </a:bodyPr>
          <a:lstStyle/>
          <a:p>
            <a:pPr algn="ctr" defTabSz="685800" hangingPunct="0"/>
            <a:r>
              <a:rPr lang="es-ES" sz="7200" dirty="0">
                <a:solidFill>
                  <a:schemeClr val="bg1"/>
                </a:solidFill>
                <a:latin typeface="Avenir Light"/>
                <a:cs typeface="Avenir Light"/>
                <a:sym typeface="Trebuchet MS"/>
              </a:rPr>
              <a:t>2</a:t>
            </a:r>
          </a:p>
        </p:txBody>
      </p:sp>
      <p:sp>
        <p:nvSpPr>
          <p:cNvPr id="5" name="Rectángulo 4"/>
          <p:cNvSpPr/>
          <p:nvPr/>
        </p:nvSpPr>
        <p:spPr>
          <a:xfrm>
            <a:off x="4675582" y="2457826"/>
            <a:ext cx="1352550" cy="2076450"/>
          </a:xfrm>
          <a:prstGeom prst="rect">
            <a:avLst/>
          </a:prstGeom>
          <a:solidFill>
            <a:srgbClr val="80B226"/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ctr" anchorCtr="0">
            <a:noAutofit/>
          </a:bodyPr>
          <a:lstStyle/>
          <a:p>
            <a:pPr algn="ctr" defTabSz="685800" hangingPunct="0"/>
            <a:r>
              <a:rPr lang="es-ES" sz="7200" dirty="0">
                <a:solidFill>
                  <a:schemeClr val="bg1"/>
                </a:solidFill>
                <a:latin typeface="Avenir Light"/>
                <a:cs typeface="Avenir Light"/>
                <a:sym typeface="Trebuchet MS"/>
              </a:rPr>
              <a:t>4</a:t>
            </a:r>
          </a:p>
        </p:txBody>
      </p:sp>
      <p:sp>
        <p:nvSpPr>
          <p:cNvPr id="6" name="Rectángulo 5"/>
          <p:cNvSpPr/>
          <p:nvPr/>
        </p:nvSpPr>
        <p:spPr>
          <a:xfrm>
            <a:off x="6199582" y="2457826"/>
            <a:ext cx="1352550" cy="2076450"/>
          </a:xfrm>
          <a:prstGeom prst="rect">
            <a:avLst/>
          </a:prstGeom>
          <a:solidFill>
            <a:srgbClr val="80B226"/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ctr" anchorCtr="0">
            <a:noAutofit/>
          </a:bodyPr>
          <a:lstStyle/>
          <a:p>
            <a:pPr algn="ctr" defTabSz="685800" hangingPunct="0"/>
            <a:r>
              <a:rPr lang="es-ES" sz="7200" dirty="0">
                <a:solidFill>
                  <a:schemeClr val="bg1"/>
                </a:solidFill>
                <a:latin typeface="Avenir Light"/>
                <a:cs typeface="Avenir Light"/>
                <a:sym typeface="Trebuchet MS"/>
              </a:rPr>
              <a:t>5</a:t>
            </a:r>
          </a:p>
        </p:txBody>
      </p:sp>
      <p:sp>
        <p:nvSpPr>
          <p:cNvPr id="7" name="Rectángulo 6"/>
          <p:cNvSpPr/>
          <p:nvPr/>
        </p:nvSpPr>
        <p:spPr>
          <a:xfrm>
            <a:off x="7704532" y="2457826"/>
            <a:ext cx="1352550" cy="2076450"/>
          </a:xfrm>
          <a:prstGeom prst="rect">
            <a:avLst/>
          </a:prstGeom>
          <a:solidFill>
            <a:srgbClr val="80B226"/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ctr" anchorCtr="0">
            <a:noAutofit/>
          </a:bodyPr>
          <a:lstStyle/>
          <a:p>
            <a:pPr algn="ctr" defTabSz="685800" hangingPunct="0"/>
            <a:r>
              <a:rPr lang="es-ES" sz="7200" dirty="0">
                <a:solidFill>
                  <a:schemeClr val="bg1"/>
                </a:solidFill>
                <a:latin typeface="Avenir Light"/>
                <a:cs typeface="Avenir Light"/>
                <a:sym typeface="Trebuchet MS"/>
              </a:rPr>
              <a:t>6</a:t>
            </a:r>
          </a:p>
        </p:txBody>
      </p:sp>
      <p:sp>
        <p:nvSpPr>
          <p:cNvPr id="8" name="Rectángulo 7"/>
          <p:cNvSpPr/>
          <p:nvPr/>
        </p:nvSpPr>
        <p:spPr>
          <a:xfrm>
            <a:off x="9228532" y="2457826"/>
            <a:ext cx="1352550" cy="2076450"/>
          </a:xfrm>
          <a:prstGeom prst="rect">
            <a:avLst/>
          </a:prstGeom>
          <a:solidFill>
            <a:srgbClr val="FF6600"/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ctr" anchorCtr="0">
            <a:noAutofit/>
          </a:bodyPr>
          <a:lstStyle/>
          <a:p>
            <a:pPr algn="ctr" defTabSz="685800" hangingPunct="0"/>
            <a:r>
              <a:rPr lang="es-ES" sz="7200">
                <a:solidFill>
                  <a:schemeClr val="bg1"/>
                </a:solidFill>
                <a:latin typeface="Avenir Light"/>
                <a:cs typeface="Avenir Light"/>
                <a:sym typeface="Trebuchet MS"/>
              </a:rPr>
              <a:t>3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0" y="-88813"/>
            <a:ext cx="12192000" cy="954107"/>
          </a:xfr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defTabSz="685800" hangingPunct="0"/>
            <a:r>
              <a:rPr lang="en-US" sz="5700" kern="0" dirty="0">
                <a:solidFill>
                  <a:srgbClr val="FFFFFF"/>
                </a:solidFill>
                <a:latin typeface="Arial"/>
                <a:ea typeface="+mn-ea"/>
                <a:cs typeface="+mn-cs"/>
              </a:rPr>
              <a:t>Insertion Sort</a:t>
            </a:r>
          </a:p>
        </p:txBody>
      </p:sp>
      <p:sp>
        <p:nvSpPr>
          <p:cNvPr id="13" name="CuadroTexto 1"/>
          <p:cNvSpPr txBox="1"/>
          <p:nvPr/>
        </p:nvSpPr>
        <p:spPr>
          <a:xfrm>
            <a:off x="381000" y="6381565"/>
            <a:ext cx="11239500" cy="3231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algn="ctr"/>
            <a:r>
              <a:rPr lang="es-CL" sz="1600" dirty="0">
                <a:hlinkClick r:id="rId3"/>
              </a:rPr>
              <a:t>https://www.toptal.com/developers/sorting-algorithms/insertion-sort</a:t>
            </a:r>
            <a:endParaRPr lang="es-ES" sz="1500" dirty="0">
              <a:solidFill>
                <a:srgbClr val="26A3E6"/>
              </a:solidFill>
              <a:latin typeface="Menlo Regular"/>
              <a:cs typeface="Menlo Regular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353736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1665682" y="2457826"/>
            <a:ext cx="1352550" cy="2076450"/>
          </a:xfrm>
          <a:prstGeom prst="rect">
            <a:avLst/>
          </a:prstGeom>
          <a:solidFill>
            <a:srgbClr val="80B226"/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ctr" anchorCtr="0">
            <a:noAutofit/>
          </a:bodyPr>
          <a:lstStyle/>
          <a:p>
            <a:pPr algn="ctr" defTabSz="685800" hangingPunct="0"/>
            <a:r>
              <a:rPr lang="es-ES" sz="7200" dirty="0">
                <a:solidFill>
                  <a:schemeClr val="bg1"/>
                </a:solidFill>
                <a:latin typeface="Avenir Light"/>
                <a:cs typeface="Avenir Light"/>
                <a:sym typeface="Trebuchet MS"/>
              </a:rPr>
              <a:t>1</a:t>
            </a:r>
          </a:p>
        </p:txBody>
      </p:sp>
      <p:sp>
        <p:nvSpPr>
          <p:cNvPr id="4" name="Rectángulo 3"/>
          <p:cNvSpPr/>
          <p:nvPr/>
        </p:nvSpPr>
        <p:spPr>
          <a:xfrm>
            <a:off x="3189682" y="2457826"/>
            <a:ext cx="1352550" cy="2076450"/>
          </a:xfrm>
          <a:prstGeom prst="rect">
            <a:avLst/>
          </a:prstGeom>
          <a:solidFill>
            <a:srgbClr val="80B226"/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ctr" anchorCtr="0">
            <a:noAutofit/>
          </a:bodyPr>
          <a:lstStyle/>
          <a:p>
            <a:pPr algn="ctr" defTabSz="685800" hangingPunct="0"/>
            <a:r>
              <a:rPr lang="es-ES" sz="7200" dirty="0">
                <a:solidFill>
                  <a:schemeClr val="bg1"/>
                </a:solidFill>
                <a:latin typeface="Avenir Light"/>
                <a:cs typeface="Avenir Light"/>
                <a:sym typeface="Trebuchet MS"/>
              </a:rPr>
              <a:t>2</a:t>
            </a:r>
          </a:p>
        </p:txBody>
      </p:sp>
      <p:sp>
        <p:nvSpPr>
          <p:cNvPr id="5" name="Rectángulo 4"/>
          <p:cNvSpPr/>
          <p:nvPr/>
        </p:nvSpPr>
        <p:spPr>
          <a:xfrm>
            <a:off x="4675582" y="2457826"/>
            <a:ext cx="1352550" cy="2076450"/>
          </a:xfrm>
          <a:prstGeom prst="rect">
            <a:avLst/>
          </a:prstGeom>
          <a:solidFill>
            <a:srgbClr val="80B226"/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ctr" anchorCtr="0">
            <a:noAutofit/>
          </a:bodyPr>
          <a:lstStyle/>
          <a:p>
            <a:pPr algn="ctr" defTabSz="685800" hangingPunct="0"/>
            <a:r>
              <a:rPr lang="es-ES" sz="7200" dirty="0">
                <a:solidFill>
                  <a:schemeClr val="bg1"/>
                </a:solidFill>
                <a:latin typeface="Avenir Light"/>
                <a:cs typeface="Avenir Light"/>
                <a:sym typeface="Trebuchet MS"/>
              </a:rPr>
              <a:t>3</a:t>
            </a:r>
          </a:p>
        </p:txBody>
      </p:sp>
      <p:sp>
        <p:nvSpPr>
          <p:cNvPr id="6" name="Rectángulo 5"/>
          <p:cNvSpPr/>
          <p:nvPr/>
        </p:nvSpPr>
        <p:spPr>
          <a:xfrm>
            <a:off x="6199582" y="2457826"/>
            <a:ext cx="1352550" cy="2076450"/>
          </a:xfrm>
          <a:prstGeom prst="rect">
            <a:avLst/>
          </a:prstGeom>
          <a:solidFill>
            <a:srgbClr val="80B226"/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ctr" anchorCtr="0">
            <a:noAutofit/>
          </a:bodyPr>
          <a:lstStyle/>
          <a:p>
            <a:pPr algn="ctr" defTabSz="685800" hangingPunct="0"/>
            <a:r>
              <a:rPr lang="es-ES" sz="7200" dirty="0">
                <a:solidFill>
                  <a:schemeClr val="bg1"/>
                </a:solidFill>
                <a:latin typeface="Avenir Light"/>
                <a:cs typeface="Avenir Light"/>
                <a:sym typeface="Trebuchet MS"/>
              </a:rPr>
              <a:t>4</a:t>
            </a:r>
          </a:p>
        </p:txBody>
      </p:sp>
      <p:sp>
        <p:nvSpPr>
          <p:cNvPr id="7" name="Rectángulo 6"/>
          <p:cNvSpPr/>
          <p:nvPr/>
        </p:nvSpPr>
        <p:spPr>
          <a:xfrm>
            <a:off x="7704532" y="2457826"/>
            <a:ext cx="1352550" cy="2076450"/>
          </a:xfrm>
          <a:prstGeom prst="rect">
            <a:avLst/>
          </a:prstGeom>
          <a:solidFill>
            <a:srgbClr val="80B226"/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ctr" anchorCtr="0">
            <a:noAutofit/>
          </a:bodyPr>
          <a:lstStyle/>
          <a:p>
            <a:pPr algn="ctr" defTabSz="685800" hangingPunct="0"/>
            <a:r>
              <a:rPr lang="es-ES" sz="7200" dirty="0">
                <a:solidFill>
                  <a:schemeClr val="bg1"/>
                </a:solidFill>
                <a:latin typeface="Avenir Light"/>
                <a:cs typeface="Avenir Light"/>
                <a:sym typeface="Trebuchet MS"/>
              </a:rPr>
              <a:t>5</a:t>
            </a:r>
          </a:p>
        </p:txBody>
      </p:sp>
      <p:sp>
        <p:nvSpPr>
          <p:cNvPr id="8" name="Rectángulo 7"/>
          <p:cNvSpPr/>
          <p:nvPr/>
        </p:nvSpPr>
        <p:spPr>
          <a:xfrm>
            <a:off x="9228532" y="2457826"/>
            <a:ext cx="1352550" cy="2076450"/>
          </a:xfrm>
          <a:prstGeom prst="rect">
            <a:avLst/>
          </a:prstGeom>
          <a:solidFill>
            <a:srgbClr val="80B226"/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ctr" anchorCtr="0">
            <a:noAutofit/>
          </a:bodyPr>
          <a:lstStyle/>
          <a:p>
            <a:pPr algn="ctr" defTabSz="685800" hangingPunct="0"/>
            <a:r>
              <a:rPr lang="es-ES" sz="7200" dirty="0">
                <a:solidFill>
                  <a:schemeClr val="bg1"/>
                </a:solidFill>
                <a:latin typeface="Avenir Light"/>
                <a:cs typeface="Avenir Light"/>
                <a:sym typeface="Trebuchet MS"/>
              </a:rPr>
              <a:t>6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0" y="-88813"/>
            <a:ext cx="12192000" cy="954107"/>
          </a:xfr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defTabSz="685800" hangingPunct="0"/>
            <a:r>
              <a:rPr lang="en-US" sz="5700" kern="0" dirty="0">
                <a:solidFill>
                  <a:srgbClr val="FFFFFF"/>
                </a:solidFill>
                <a:latin typeface="Arial"/>
                <a:ea typeface="+mn-ea"/>
                <a:cs typeface="+mn-cs"/>
              </a:rPr>
              <a:t>Insertion Sort</a:t>
            </a:r>
          </a:p>
        </p:txBody>
      </p:sp>
      <p:sp>
        <p:nvSpPr>
          <p:cNvPr id="13" name="CuadroTexto 1"/>
          <p:cNvSpPr txBox="1"/>
          <p:nvPr/>
        </p:nvSpPr>
        <p:spPr>
          <a:xfrm>
            <a:off x="381000" y="6381565"/>
            <a:ext cx="11239500" cy="3231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algn="ctr"/>
            <a:r>
              <a:rPr lang="es-CL" sz="1600" dirty="0">
                <a:hlinkClick r:id="rId3"/>
              </a:rPr>
              <a:t>https://www.toptal.com/developers/sorting-algorithms/insertion-sort</a:t>
            </a:r>
            <a:endParaRPr lang="es-ES" sz="1500" dirty="0">
              <a:solidFill>
                <a:srgbClr val="26A3E6"/>
              </a:solidFill>
              <a:latin typeface="Menlo Regular"/>
              <a:cs typeface="Menlo Regular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848921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533400" y="726261"/>
            <a:ext cx="11239500" cy="584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algn="ctr" defTabSz="685800" hangingPunct="0"/>
            <a:r>
              <a:rPr lang="es-ES" sz="3300" kern="0" dirty="0">
                <a:solidFill>
                  <a:srgbClr val="FFFFFF"/>
                </a:solidFill>
                <a:latin typeface="Trebuchet MS"/>
                <a:sym typeface="Trebuchet MS"/>
              </a:rPr>
              <a:t>¿Cuántas comparaciones para N elementos?</a:t>
            </a:r>
          </a:p>
        </p:txBody>
      </p:sp>
      <p:sp>
        <p:nvSpPr>
          <p:cNvPr id="3" name="1 CuadroTexto"/>
          <p:cNvSpPr txBox="1"/>
          <p:nvPr/>
        </p:nvSpPr>
        <p:spPr>
          <a:xfrm>
            <a:off x="1" y="-18679"/>
            <a:ext cx="12191999" cy="95410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algn="ctr" defTabSz="685800" hangingPunct="0"/>
            <a:r>
              <a:rPr lang="es-CL" sz="5700" kern="0" dirty="0" err="1">
                <a:solidFill>
                  <a:srgbClr val="FFFFFF"/>
                </a:solidFill>
                <a:latin typeface="Arial"/>
                <a:sym typeface="Trebuchet MS"/>
              </a:rPr>
              <a:t>Insertion</a:t>
            </a:r>
            <a:r>
              <a:rPr lang="es-CL" sz="5700" kern="0" dirty="0">
                <a:solidFill>
                  <a:srgbClr val="FFFFFF"/>
                </a:solidFill>
                <a:latin typeface="Arial"/>
                <a:sym typeface="Trebuchet MS"/>
              </a:rPr>
              <a:t> Sort</a:t>
            </a:r>
          </a:p>
        </p:txBody>
      </p:sp>
      <p:grpSp>
        <p:nvGrpSpPr>
          <p:cNvPr id="12" name="Agrupar 11"/>
          <p:cNvGrpSpPr/>
          <p:nvPr/>
        </p:nvGrpSpPr>
        <p:grpSpPr>
          <a:xfrm>
            <a:off x="209550" y="1871278"/>
            <a:ext cx="4857750" cy="276997"/>
            <a:chOff x="228600" y="4333170"/>
            <a:chExt cx="15900400" cy="706261"/>
          </a:xfrm>
        </p:grpSpPr>
        <p:sp>
          <p:nvSpPr>
            <p:cNvPr id="4" name="Rectángulo 3"/>
            <p:cNvSpPr/>
            <p:nvPr/>
          </p:nvSpPr>
          <p:spPr>
            <a:xfrm>
              <a:off x="228600" y="4333170"/>
              <a:ext cx="1803400" cy="706261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4289" tIns="34289" rIns="34289" bIns="34289" numCol="1" spcCol="38100" rtlCol="0" anchor="ctr">
              <a:spAutoFit/>
            </a:bodyPr>
            <a:lstStyle/>
            <a:p>
              <a:pPr defTabSz="685800" hangingPunct="0"/>
              <a:endParaRPr lang="es-ES" sz="1350" kern="0">
                <a:solidFill>
                  <a:srgbClr val="000000"/>
                </a:solidFill>
                <a:latin typeface="Trebuchet MS"/>
                <a:sym typeface="Trebuchet MS"/>
              </a:endParaRPr>
            </a:p>
          </p:txBody>
        </p:sp>
        <p:sp>
          <p:nvSpPr>
            <p:cNvPr id="5" name="Rectángulo 4"/>
            <p:cNvSpPr/>
            <p:nvPr/>
          </p:nvSpPr>
          <p:spPr>
            <a:xfrm>
              <a:off x="2260601" y="4333170"/>
              <a:ext cx="1803400" cy="706261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4289" tIns="34289" rIns="34289" bIns="34289" numCol="1" spcCol="38100" rtlCol="0" anchor="ctr">
              <a:spAutoFit/>
            </a:bodyPr>
            <a:lstStyle/>
            <a:p>
              <a:pPr defTabSz="685800" hangingPunct="0"/>
              <a:endParaRPr lang="es-ES" sz="1350" kern="0">
                <a:solidFill>
                  <a:srgbClr val="000000"/>
                </a:solidFill>
                <a:latin typeface="Trebuchet MS"/>
                <a:sym typeface="Trebuchet MS"/>
              </a:endParaRPr>
            </a:p>
          </p:txBody>
        </p:sp>
        <p:sp>
          <p:nvSpPr>
            <p:cNvPr id="6" name="Rectángulo 5"/>
            <p:cNvSpPr/>
            <p:nvPr/>
          </p:nvSpPr>
          <p:spPr>
            <a:xfrm>
              <a:off x="4241798" y="4333170"/>
              <a:ext cx="1803400" cy="706261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4289" tIns="34289" rIns="34289" bIns="34289" numCol="1" spcCol="38100" rtlCol="0" anchor="ctr">
              <a:spAutoFit/>
            </a:bodyPr>
            <a:lstStyle/>
            <a:p>
              <a:pPr defTabSz="685800" hangingPunct="0"/>
              <a:endParaRPr lang="es-ES" sz="1350" kern="0">
                <a:solidFill>
                  <a:srgbClr val="000000"/>
                </a:solidFill>
                <a:latin typeface="Trebuchet MS"/>
                <a:sym typeface="Trebuchet MS"/>
              </a:endParaRPr>
            </a:p>
          </p:txBody>
        </p:sp>
        <p:sp>
          <p:nvSpPr>
            <p:cNvPr id="7" name="Rectángulo 6"/>
            <p:cNvSpPr/>
            <p:nvPr/>
          </p:nvSpPr>
          <p:spPr>
            <a:xfrm>
              <a:off x="6273803" y="4333170"/>
              <a:ext cx="1803400" cy="706261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4289" tIns="34289" rIns="34289" bIns="34289" numCol="1" spcCol="38100" rtlCol="0" anchor="ctr">
              <a:spAutoFit/>
            </a:bodyPr>
            <a:lstStyle/>
            <a:p>
              <a:pPr defTabSz="685800" hangingPunct="0"/>
              <a:endParaRPr lang="es-ES" sz="1350" kern="0">
                <a:solidFill>
                  <a:srgbClr val="000000"/>
                </a:solidFill>
                <a:latin typeface="Trebuchet MS"/>
                <a:sym typeface="Trebuchet MS"/>
              </a:endParaRPr>
            </a:p>
          </p:txBody>
        </p:sp>
        <p:sp>
          <p:nvSpPr>
            <p:cNvPr id="10" name="Rectángulo 9"/>
            <p:cNvSpPr/>
            <p:nvPr/>
          </p:nvSpPr>
          <p:spPr>
            <a:xfrm>
              <a:off x="12293602" y="4333170"/>
              <a:ext cx="1803400" cy="706261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4289" tIns="34289" rIns="34289" bIns="34289" numCol="1" spcCol="38100" rtlCol="0" anchor="ctr">
              <a:spAutoFit/>
            </a:bodyPr>
            <a:lstStyle/>
            <a:p>
              <a:pPr defTabSz="685800" hangingPunct="0"/>
              <a:endParaRPr lang="es-ES" sz="1350" kern="0">
                <a:solidFill>
                  <a:srgbClr val="000000"/>
                </a:solidFill>
                <a:latin typeface="Trebuchet MS"/>
                <a:sym typeface="Trebuchet MS"/>
              </a:endParaRPr>
            </a:p>
          </p:txBody>
        </p:sp>
        <p:sp>
          <p:nvSpPr>
            <p:cNvPr id="11" name="Rectángulo 10"/>
            <p:cNvSpPr/>
            <p:nvPr/>
          </p:nvSpPr>
          <p:spPr>
            <a:xfrm>
              <a:off x="14325600" y="4333170"/>
              <a:ext cx="1803400" cy="706261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4289" tIns="34289" rIns="34289" bIns="34289" numCol="1" spcCol="38100" rtlCol="0" anchor="ctr">
              <a:spAutoFit/>
            </a:bodyPr>
            <a:lstStyle/>
            <a:p>
              <a:pPr defTabSz="685800" hangingPunct="0"/>
              <a:endParaRPr lang="es-ES" sz="1350" kern="0">
                <a:solidFill>
                  <a:srgbClr val="000000"/>
                </a:solidFill>
                <a:latin typeface="Trebuchet MS"/>
                <a:sym typeface="Trebuchet MS"/>
              </a:endParaRPr>
            </a:p>
          </p:txBody>
        </p:sp>
      </p:grpSp>
      <p:cxnSp>
        <p:nvCxnSpPr>
          <p:cNvPr id="14" name="Conector recto 13"/>
          <p:cNvCxnSpPr/>
          <p:nvPr/>
        </p:nvCxnSpPr>
        <p:spPr>
          <a:xfrm>
            <a:off x="2819400" y="2095500"/>
            <a:ext cx="781050" cy="0"/>
          </a:xfrm>
          <a:prstGeom prst="line">
            <a:avLst/>
          </a:prstGeom>
          <a:noFill/>
          <a:ln w="25400" cap="flat">
            <a:solidFill>
              <a:schemeClr val="bg1"/>
            </a:solidFill>
            <a:prstDash val="dash"/>
            <a:round/>
          </a:ln>
          <a:effectLst>
            <a:outerShdw blurRad="38100" dist="19999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5" name="CuadroTexto 14"/>
          <p:cNvSpPr txBox="1"/>
          <p:nvPr/>
        </p:nvSpPr>
        <p:spPr>
          <a:xfrm>
            <a:off x="5295901" y="1603367"/>
            <a:ext cx="6896100" cy="44627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defTabSz="685800" hangingPunct="0"/>
            <a:r>
              <a:rPr lang="es-ES" sz="2400" kern="0" dirty="0">
                <a:solidFill>
                  <a:srgbClr val="FFFFFF"/>
                </a:solidFill>
                <a:latin typeface="Trebuchet MS"/>
                <a:sym typeface="Trebuchet MS"/>
              </a:rPr>
              <a:t>1</a:t>
            </a:r>
            <a:r>
              <a:rPr lang="es-ES" sz="2400" kern="0" baseline="30000" dirty="0">
                <a:solidFill>
                  <a:srgbClr val="FFFFFF"/>
                </a:solidFill>
                <a:latin typeface="Trebuchet MS"/>
                <a:sym typeface="Trebuchet MS"/>
              </a:rPr>
              <a:t>ra</a:t>
            </a:r>
            <a:r>
              <a:rPr lang="es-ES" sz="2400" kern="0" dirty="0">
                <a:solidFill>
                  <a:srgbClr val="FFFFFF"/>
                </a:solidFill>
                <a:latin typeface="Trebuchet MS"/>
                <a:sym typeface="Trebuchet MS"/>
              </a:rPr>
              <a:t> vez: 0 comparaciones</a:t>
            </a:r>
          </a:p>
        </p:txBody>
      </p:sp>
      <p:grpSp>
        <p:nvGrpSpPr>
          <p:cNvPr id="8" name="Agrupar 7"/>
          <p:cNvGrpSpPr/>
          <p:nvPr/>
        </p:nvGrpSpPr>
        <p:grpSpPr>
          <a:xfrm>
            <a:off x="209550" y="2955912"/>
            <a:ext cx="11982450" cy="446276"/>
            <a:chOff x="279400" y="3941221"/>
            <a:chExt cx="15976600" cy="595035"/>
          </a:xfrm>
        </p:grpSpPr>
        <p:grpSp>
          <p:nvGrpSpPr>
            <p:cNvPr id="16" name="Agrupar 15"/>
            <p:cNvGrpSpPr/>
            <p:nvPr/>
          </p:nvGrpSpPr>
          <p:grpSpPr>
            <a:xfrm>
              <a:off x="279400" y="4146035"/>
              <a:ext cx="6477000" cy="369329"/>
              <a:chOff x="228600" y="4333170"/>
              <a:chExt cx="15900400" cy="706261"/>
            </a:xfrm>
          </p:grpSpPr>
          <p:sp>
            <p:nvSpPr>
              <p:cNvPr id="17" name="Rectángulo 16"/>
              <p:cNvSpPr/>
              <p:nvPr/>
            </p:nvSpPr>
            <p:spPr>
              <a:xfrm>
                <a:off x="228600" y="4333170"/>
                <a:ext cx="1803400" cy="706261"/>
              </a:xfrm>
              <a:prstGeom prst="rect">
                <a:avLst/>
              </a:prstGeom>
              <a:solidFill>
                <a:srgbClr val="80B226"/>
              </a:solidFill>
              <a:ln w="25400" cap="flat">
                <a:noFill/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34289" tIns="34289" rIns="34289" bIns="34289" numCol="1" spcCol="38100" rtlCol="0" anchor="ctr">
                <a:spAutoFit/>
              </a:bodyPr>
              <a:lstStyle/>
              <a:p>
                <a:pPr defTabSz="685800" hangingPunct="0"/>
                <a:endParaRPr lang="es-ES" sz="1350" kern="0" dirty="0">
                  <a:solidFill>
                    <a:srgbClr val="000000"/>
                  </a:solidFill>
                  <a:latin typeface="Trebuchet MS"/>
                  <a:sym typeface="Trebuchet MS"/>
                </a:endParaRPr>
              </a:p>
            </p:txBody>
          </p:sp>
          <p:sp>
            <p:nvSpPr>
              <p:cNvPr id="18" name="Rectángulo 17"/>
              <p:cNvSpPr/>
              <p:nvPr/>
            </p:nvSpPr>
            <p:spPr>
              <a:xfrm>
                <a:off x="2260601" y="4333170"/>
                <a:ext cx="1803400" cy="706261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noFill/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34289" tIns="34289" rIns="34289" bIns="34289" numCol="1" spcCol="38100" rtlCol="0" anchor="ctr">
                <a:spAutoFit/>
              </a:bodyPr>
              <a:lstStyle/>
              <a:p>
                <a:pPr defTabSz="685800" hangingPunct="0"/>
                <a:endParaRPr lang="es-ES" sz="1350" kern="0">
                  <a:solidFill>
                    <a:srgbClr val="000000"/>
                  </a:solidFill>
                  <a:latin typeface="Trebuchet MS"/>
                  <a:sym typeface="Trebuchet MS"/>
                </a:endParaRPr>
              </a:p>
            </p:txBody>
          </p:sp>
          <p:sp>
            <p:nvSpPr>
              <p:cNvPr id="19" name="Rectángulo 18"/>
              <p:cNvSpPr/>
              <p:nvPr/>
            </p:nvSpPr>
            <p:spPr>
              <a:xfrm>
                <a:off x="4241798" y="4333170"/>
                <a:ext cx="1803400" cy="706261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noFill/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34289" tIns="34289" rIns="34289" bIns="34289" numCol="1" spcCol="38100" rtlCol="0" anchor="ctr">
                <a:spAutoFit/>
              </a:bodyPr>
              <a:lstStyle/>
              <a:p>
                <a:pPr defTabSz="685800" hangingPunct="0"/>
                <a:endParaRPr lang="es-ES" sz="1350" kern="0">
                  <a:solidFill>
                    <a:srgbClr val="000000"/>
                  </a:solidFill>
                  <a:latin typeface="Trebuchet MS"/>
                  <a:sym typeface="Trebuchet MS"/>
                </a:endParaRPr>
              </a:p>
            </p:txBody>
          </p:sp>
          <p:sp>
            <p:nvSpPr>
              <p:cNvPr id="20" name="Rectángulo 19"/>
              <p:cNvSpPr/>
              <p:nvPr/>
            </p:nvSpPr>
            <p:spPr>
              <a:xfrm>
                <a:off x="6273803" y="4333170"/>
                <a:ext cx="1803400" cy="706261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noFill/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34289" tIns="34289" rIns="34289" bIns="34289" numCol="1" spcCol="38100" rtlCol="0" anchor="ctr">
                <a:spAutoFit/>
              </a:bodyPr>
              <a:lstStyle/>
              <a:p>
                <a:pPr defTabSz="685800" hangingPunct="0"/>
                <a:endParaRPr lang="es-ES" sz="1350" kern="0">
                  <a:solidFill>
                    <a:srgbClr val="000000"/>
                  </a:solidFill>
                  <a:latin typeface="Trebuchet MS"/>
                  <a:sym typeface="Trebuchet MS"/>
                </a:endParaRPr>
              </a:p>
            </p:txBody>
          </p:sp>
          <p:sp>
            <p:nvSpPr>
              <p:cNvPr id="21" name="Rectángulo 20"/>
              <p:cNvSpPr/>
              <p:nvPr/>
            </p:nvSpPr>
            <p:spPr>
              <a:xfrm>
                <a:off x="12293602" y="4333170"/>
                <a:ext cx="1803400" cy="706261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noFill/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34289" tIns="34289" rIns="34289" bIns="34289" numCol="1" spcCol="38100" rtlCol="0" anchor="ctr">
                <a:spAutoFit/>
              </a:bodyPr>
              <a:lstStyle/>
              <a:p>
                <a:pPr defTabSz="685800" hangingPunct="0"/>
                <a:endParaRPr lang="es-ES" sz="1350" kern="0">
                  <a:solidFill>
                    <a:srgbClr val="000000"/>
                  </a:solidFill>
                  <a:latin typeface="Trebuchet MS"/>
                  <a:sym typeface="Trebuchet MS"/>
                </a:endParaRPr>
              </a:p>
            </p:txBody>
          </p:sp>
          <p:sp>
            <p:nvSpPr>
              <p:cNvPr id="22" name="Rectángulo 21"/>
              <p:cNvSpPr/>
              <p:nvPr/>
            </p:nvSpPr>
            <p:spPr>
              <a:xfrm>
                <a:off x="14325600" y="4333170"/>
                <a:ext cx="1803400" cy="706261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noFill/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34289" tIns="34289" rIns="34289" bIns="34289" numCol="1" spcCol="38100" rtlCol="0" anchor="ctr">
                <a:spAutoFit/>
              </a:bodyPr>
              <a:lstStyle/>
              <a:p>
                <a:pPr defTabSz="685800" hangingPunct="0"/>
                <a:endParaRPr lang="es-ES" sz="1350" kern="0">
                  <a:solidFill>
                    <a:srgbClr val="000000"/>
                  </a:solidFill>
                  <a:latin typeface="Trebuchet MS"/>
                  <a:sym typeface="Trebuchet MS"/>
                </a:endParaRPr>
              </a:p>
            </p:txBody>
          </p:sp>
        </p:grpSp>
        <p:cxnSp>
          <p:nvCxnSpPr>
            <p:cNvPr id="23" name="Conector recto 22"/>
            <p:cNvCxnSpPr/>
            <p:nvPr/>
          </p:nvCxnSpPr>
          <p:spPr>
            <a:xfrm>
              <a:off x="3759200" y="4445000"/>
              <a:ext cx="1041400" cy="0"/>
            </a:xfrm>
            <a:prstGeom prst="line">
              <a:avLst/>
            </a:prstGeom>
            <a:noFill/>
            <a:ln w="25400" cap="flat">
              <a:solidFill>
                <a:schemeClr val="bg1"/>
              </a:solidFill>
              <a:prstDash val="dash"/>
              <a:round/>
            </a:ln>
            <a:effectLst>
              <a:outerShdw blurRad="38100" dist="19999" dir="5400000" rotWithShape="0">
                <a:srgbClr val="000000">
                  <a:alpha val="38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24" name="CuadroTexto 23"/>
            <p:cNvSpPr txBox="1"/>
            <p:nvPr/>
          </p:nvSpPr>
          <p:spPr>
            <a:xfrm>
              <a:off x="7061200" y="3941221"/>
              <a:ext cx="9194800" cy="5950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defTabSz="685800" hangingPunct="0"/>
              <a:r>
                <a:rPr lang="es-ES" sz="2400" kern="0" dirty="0">
                  <a:solidFill>
                    <a:srgbClr val="FFFFFF"/>
                  </a:solidFill>
                  <a:latin typeface="Trebuchet MS"/>
                  <a:sym typeface="Trebuchet MS"/>
                </a:rPr>
                <a:t>2</a:t>
              </a:r>
              <a:r>
                <a:rPr lang="es-ES" sz="2400" kern="0" baseline="30000" dirty="0">
                  <a:solidFill>
                    <a:srgbClr val="FFFFFF"/>
                  </a:solidFill>
                  <a:latin typeface="Trebuchet MS"/>
                  <a:sym typeface="Trebuchet MS"/>
                </a:rPr>
                <a:t>da</a:t>
              </a:r>
              <a:r>
                <a:rPr lang="es-ES" sz="2400" kern="0" dirty="0">
                  <a:solidFill>
                    <a:srgbClr val="FFFFFF"/>
                  </a:solidFill>
                  <a:latin typeface="Trebuchet MS"/>
                  <a:sym typeface="Trebuchet MS"/>
                </a:rPr>
                <a:t> vez: 1 comparaciones </a:t>
              </a:r>
              <a:r>
                <a:rPr lang="es-ES" sz="1500" kern="0" dirty="0">
                  <a:solidFill>
                    <a:srgbClr val="FFFFFF"/>
                  </a:solidFill>
                  <a:latin typeface="Trebuchet MS"/>
                  <a:sym typeface="Trebuchet MS"/>
                </a:rPr>
                <a:t>(1 elemento ya ordenado)</a:t>
              </a:r>
              <a:endParaRPr lang="es-ES" sz="2400" kern="0" dirty="0">
                <a:solidFill>
                  <a:srgbClr val="FFFFFF"/>
                </a:solidFill>
                <a:latin typeface="Trebuchet MS"/>
                <a:sym typeface="Trebuchet MS"/>
              </a:endParaRPr>
            </a:p>
          </p:txBody>
        </p:sp>
      </p:grpSp>
      <p:grpSp>
        <p:nvGrpSpPr>
          <p:cNvPr id="9" name="Agrupar 8"/>
          <p:cNvGrpSpPr/>
          <p:nvPr/>
        </p:nvGrpSpPr>
        <p:grpSpPr>
          <a:xfrm>
            <a:off x="209550" y="4194160"/>
            <a:ext cx="11982450" cy="446276"/>
            <a:chOff x="279400" y="5592221"/>
            <a:chExt cx="15976600" cy="595035"/>
          </a:xfrm>
        </p:grpSpPr>
        <p:grpSp>
          <p:nvGrpSpPr>
            <p:cNvPr id="25" name="Agrupar 24"/>
            <p:cNvGrpSpPr/>
            <p:nvPr/>
          </p:nvGrpSpPr>
          <p:grpSpPr>
            <a:xfrm>
              <a:off x="279400" y="5797035"/>
              <a:ext cx="6477000" cy="369329"/>
              <a:chOff x="228600" y="4333170"/>
              <a:chExt cx="15900400" cy="706261"/>
            </a:xfrm>
          </p:grpSpPr>
          <p:sp>
            <p:nvSpPr>
              <p:cNvPr id="26" name="Rectángulo 25"/>
              <p:cNvSpPr/>
              <p:nvPr/>
            </p:nvSpPr>
            <p:spPr>
              <a:xfrm>
                <a:off x="228600" y="4333170"/>
                <a:ext cx="1803400" cy="706261"/>
              </a:xfrm>
              <a:prstGeom prst="rect">
                <a:avLst/>
              </a:prstGeom>
              <a:solidFill>
                <a:srgbClr val="80B226"/>
              </a:solidFill>
              <a:ln w="25400" cap="flat">
                <a:noFill/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34289" tIns="34289" rIns="34289" bIns="34289" numCol="1" spcCol="38100" rtlCol="0" anchor="ctr">
                <a:spAutoFit/>
              </a:bodyPr>
              <a:lstStyle/>
              <a:p>
                <a:pPr defTabSz="685800" hangingPunct="0"/>
                <a:endParaRPr lang="es-ES" sz="1350" kern="0" dirty="0">
                  <a:solidFill>
                    <a:srgbClr val="000000"/>
                  </a:solidFill>
                  <a:latin typeface="Trebuchet MS"/>
                  <a:sym typeface="Trebuchet MS"/>
                </a:endParaRPr>
              </a:p>
            </p:txBody>
          </p:sp>
          <p:sp>
            <p:nvSpPr>
              <p:cNvPr id="27" name="Rectángulo 26"/>
              <p:cNvSpPr/>
              <p:nvPr/>
            </p:nvSpPr>
            <p:spPr>
              <a:xfrm>
                <a:off x="2260601" y="4333170"/>
                <a:ext cx="1803400" cy="706261"/>
              </a:xfrm>
              <a:prstGeom prst="rect">
                <a:avLst/>
              </a:prstGeom>
              <a:solidFill>
                <a:srgbClr val="80B226"/>
              </a:solidFill>
              <a:ln w="25400" cap="flat">
                <a:noFill/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34289" tIns="34289" rIns="34289" bIns="34289" numCol="1" spcCol="38100" rtlCol="0" anchor="ctr">
                <a:spAutoFit/>
              </a:bodyPr>
              <a:lstStyle/>
              <a:p>
                <a:pPr defTabSz="685800" hangingPunct="0"/>
                <a:endParaRPr lang="es-ES" sz="1350" kern="0">
                  <a:solidFill>
                    <a:srgbClr val="000000"/>
                  </a:solidFill>
                  <a:latin typeface="Trebuchet MS"/>
                  <a:sym typeface="Trebuchet MS"/>
                </a:endParaRPr>
              </a:p>
            </p:txBody>
          </p:sp>
          <p:sp>
            <p:nvSpPr>
              <p:cNvPr id="28" name="Rectángulo 27"/>
              <p:cNvSpPr/>
              <p:nvPr/>
            </p:nvSpPr>
            <p:spPr>
              <a:xfrm>
                <a:off x="4241798" y="4333170"/>
                <a:ext cx="1803400" cy="706261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noFill/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34289" tIns="34289" rIns="34289" bIns="34289" numCol="1" spcCol="38100" rtlCol="0" anchor="ctr">
                <a:spAutoFit/>
              </a:bodyPr>
              <a:lstStyle/>
              <a:p>
                <a:pPr defTabSz="685800" hangingPunct="0"/>
                <a:endParaRPr lang="es-ES" sz="1350" kern="0">
                  <a:solidFill>
                    <a:srgbClr val="000000"/>
                  </a:solidFill>
                  <a:latin typeface="Trebuchet MS"/>
                  <a:sym typeface="Trebuchet MS"/>
                </a:endParaRPr>
              </a:p>
            </p:txBody>
          </p:sp>
          <p:sp>
            <p:nvSpPr>
              <p:cNvPr id="29" name="Rectángulo 28"/>
              <p:cNvSpPr/>
              <p:nvPr/>
            </p:nvSpPr>
            <p:spPr>
              <a:xfrm>
                <a:off x="6273803" y="4333170"/>
                <a:ext cx="1803400" cy="706261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noFill/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34289" tIns="34289" rIns="34289" bIns="34289" numCol="1" spcCol="38100" rtlCol="0" anchor="ctr">
                <a:spAutoFit/>
              </a:bodyPr>
              <a:lstStyle/>
              <a:p>
                <a:pPr defTabSz="685800" hangingPunct="0"/>
                <a:endParaRPr lang="es-ES" sz="1350" kern="0">
                  <a:solidFill>
                    <a:srgbClr val="000000"/>
                  </a:solidFill>
                  <a:latin typeface="Trebuchet MS"/>
                  <a:sym typeface="Trebuchet MS"/>
                </a:endParaRPr>
              </a:p>
            </p:txBody>
          </p:sp>
          <p:sp>
            <p:nvSpPr>
              <p:cNvPr id="30" name="Rectángulo 29"/>
              <p:cNvSpPr/>
              <p:nvPr/>
            </p:nvSpPr>
            <p:spPr>
              <a:xfrm>
                <a:off x="12293602" y="4333170"/>
                <a:ext cx="1803400" cy="706261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noFill/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34289" tIns="34289" rIns="34289" bIns="34289" numCol="1" spcCol="38100" rtlCol="0" anchor="ctr">
                <a:spAutoFit/>
              </a:bodyPr>
              <a:lstStyle/>
              <a:p>
                <a:pPr defTabSz="685800" hangingPunct="0"/>
                <a:endParaRPr lang="es-ES" sz="1350" kern="0">
                  <a:solidFill>
                    <a:srgbClr val="000000"/>
                  </a:solidFill>
                  <a:latin typeface="Trebuchet MS"/>
                  <a:sym typeface="Trebuchet MS"/>
                </a:endParaRPr>
              </a:p>
            </p:txBody>
          </p:sp>
          <p:sp>
            <p:nvSpPr>
              <p:cNvPr id="31" name="Rectángulo 30"/>
              <p:cNvSpPr/>
              <p:nvPr/>
            </p:nvSpPr>
            <p:spPr>
              <a:xfrm>
                <a:off x="14325600" y="4333170"/>
                <a:ext cx="1803400" cy="706261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noFill/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34289" tIns="34289" rIns="34289" bIns="34289" numCol="1" spcCol="38100" rtlCol="0" anchor="ctr">
                <a:spAutoFit/>
              </a:bodyPr>
              <a:lstStyle/>
              <a:p>
                <a:pPr defTabSz="685800" hangingPunct="0"/>
                <a:endParaRPr lang="es-ES" sz="1350" kern="0">
                  <a:solidFill>
                    <a:srgbClr val="000000"/>
                  </a:solidFill>
                  <a:latin typeface="Trebuchet MS"/>
                  <a:sym typeface="Trebuchet MS"/>
                </a:endParaRPr>
              </a:p>
            </p:txBody>
          </p:sp>
        </p:grpSp>
        <p:cxnSp>
          <p:nvCxnSpPr>
            <p:cNvPr id="32" name="Conector recto 31"/>
            <p:cNvCxnSpPr/>
            <p:nvPr/>
          </p:nvCxnSpPr>
          <p:spPr>
            <a:xfrm>
              <a:off x="3759200" y="6096000"/>
              <a:ext cx="1041400" cy="0"/>
            </a:xfrm>
            <a:prstGeom prst="line">
              <a:avLst/>
            </a:prstGeom>
            <a:noFill/>
            <a:ln w="25400" cap="flat">
              <a:solidFill>
                <a:schemeClr val="bg1"/>
              </a:solidFill>
              <a:prstDash val="dash"/>
              <a:round/>
            </a:ln>
            <a:effectLst>
              <a:outerShdw blurRad="38100" dist="19999" dir="5400000" rotWithShape="0">
                <a:srgbClr val="000000">
                  <a:alpha val="38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33" name="CuadroTexto 32"/>
            <p:cNvSpPr txBox="1"/>
            <p:nvPr/>
          </p:nvSpPr>
          <p:spPr>
            <a:xfrm>
              <a:off x="7061200" y="5592221"/>
              <a:ext cx="9194800" cy="5950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defTabSz="685800" hangingPunct="0"/>
              <a:r>
                <a:rPr lang="es-ES" sz="2400" kern="0" dirty="0">
                  <a:solidFill>
                    <a:srgbClr val="FFFFFF"/>
                  </a:solidFill>
                  <a:latin typeface="Trebuchet MS"/>
                  <a:sym typeface="Trebuchet MS"/>
                </a:rPr>
                <a:t>3</a:t>
              </a:r>
              <a:r>
                <a:rPr lang="es-ES" sz="2400" kern="0" baseline="30000" dirty="0">
                  <a:solidFill>
                    <a:srgbClr val="FFFFFF"/>
                  </a:solidFill>
                  <a:latin typeface="Trebuchet MS"/>
                  <a:sym typeface="Trebuchet MS"/>
                </a:rPr>
                <a:t>ra</a:t>
              </a:r>
              <a:r>
                <a:rPr lang="es-ES" sz="2400" kern="0" dirty="0">
                  <a:solidFill>
                    <a:srgbClr val="FFFFFF"/>
                  </a:solidFill>
                  <a:latin typeface="Trebuchet MS"/>
                  <a:sym typeface="Trebuchet MS"/>
                </a:rPr>
                <a:t> vez: 2 comparaciones </a:t>
              </a:r>
              <a:r>
                <a:rPr lang="es-ES" sz="1500" kern="0" dirty="0">
                  <a:solidFill>
                    <a:srgbClr val="FFFFFF"/>
                  </a:solidFill>
                  <a:latin typeface="Trebuchet MS"/>
                  <a:sym typeface="Trebuchet MS"/>
                </a:rPr>
                <a:t>(2 elementos ya ordenados)</a:t>
              </a:r>
              <a:endParaRPr lang="es-ES" sz="2400" kern="0" dirty="0">
                <a:solidFill>
                  <a:srgbClr val="FFFFFF"/>
                </a:solidFill>
                <a:latin typeface="Trebuchet MS"/>
                <a:sym typeface="Trebuchet MS"/>
              </a:endParaRPr>
            </a:p>
          </p:txBody>
        </p:sp>
      </p:grpSp>
      <p:grpSp>
        <p:nvGrpSpPr>
          <p:cNvPr id="13" name="Agrupar 12"/>
          <p:cNvGrpSpPr/>
          <p:nvPr/>
        </p:nvGrpSpPr>
        <p:grpSpPr>
          <a:xfrm>
            <a:off x="209550" y="5200649"/>
            <a:ext cx="11982450" cy="1173342"/>
            <a:chOff x="279400" y="6934200"/>
            <a:chExt cx="15976600" cy="1564456"/>
          </a:xfrm>
        </p:grpSpPr>
        <p:grpSp>
          <p:nvGrpSpPr>
            <p:cNvPr id="34" name="Agrupar 33"/>
            <p:cNvGrpSpPr/>
            <p:nvPr/>
          </p:nvGrpSpPr>
          <p:grpSpPr>
            <a:xfrm>
              <a:off x="279400" y="8108435"/>
              <a:ext cx="6477000" cy="369329"/>
              <a:chOff x="228600" y="4333170"/>
              <a:chExt cx="15900400" cy="706261"/>
            </a:xfrm>
          </p:grpSpPr>
          <p:sp>
            <p:nvSpPr>
              <p:cNvPr id="35" name="Rectángulo 34"/>
              <p:cNvSpPr/>
              <p:nvPr/>
            </p:nvSpPr>
            <p:spPr>
              <a:xfrm>
                <a:off x="228600" y="4333170"/>
                <a:ext cx="1803400" cy="706261"/>
              </a:xfrm>
              <a:prstGeom prst="rect">
                <a:avLst/>
              </a:prstGeom>
              <a:solidFill>
                <a:srgbClr val="80B226"/>
              </a:solidFill>
              <a:ln w="25400" cap="flat">
                <a:noFill/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34289" tIns="34289" rIns="34289" bIns="34289" numCol="1" spcCol="38100" rtlCol="0" anchor="ctr">
                <a:spAutoFit/>
              </a:bodyPr>
              <a:lstStyle/>
              <a:p>
                <a:pPr defTabSz="685800" hangingPunct="0"/>
                <a:endParaRPr lang="es-ES" sz="1350" kern="0" dirty="0">
                  <a:solidFill>
                    <a:srgbClr val="000000"/>
                  </a:solidFill>
                  <a:latin typeface="Trebuchet MS"/>
                  <a:sym typeface="Trebuchet MS"/>
                </a:endParaRPr>
              </a:p>
            </p:txBody>
          </p:sp>
          <p:sp>
            <p:nvSpPr>
              <p:cNvPr id="36" name="Rectángulo 35"/>
              <p:cNvSpPr/>
              <p:nvPr/>
            </p:nvSpPr>
            <p:spPr>
              <a:xfrm>
                <a:off x="2260601" y="4333170"/>
                <a:ext cx="1803400" cy="706261"/>
              </a:xfrm>
              <a:prstGeom prst="rect">
                <a:avLst/>
              </a:prstGeom>
              <a:solidFill>
                <a:srgbClr val="80B226"/>
              </a:solidFill>
              <a:ln w="25400" cap="flat">
                <a:noFill/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34289" tIns="34289" rIns="34289" bIns="34289" numCol="1" spcCol="38100" rtlCol="0" anchor="ctr">
                <a:spAutoFit/>
              </a:bodyPr>
              <a:lstStyle/>
              <a:p>
                <a:pPr defTabSz="685800" hangingPunct="0"/>
                <a:endParaRPr lang="es-ES" sz="1350" kern="0">
                  <a:solidFill>
                    <a:srgbClr val="000000"/>
                  </a:solidFill>
                  <a:latin typeface="Trebuchet MS"/>
                  <a:sym typeface="Trebuchet MS"/>
                </a:endParaRPr>
              </a:p>
            </p:txBody>
          </p:sp>
          <p:sp>
            <p:nvSpPr>
              <p:cNvPr id="37" name="Rectángulo 36"/>
              <p:cNvSpPr/>
              <p:nvPr/>
            </p:nvSpPr>
            <p:spPr>
              <a:xfrm>
                <a:off x="4241798" y="4333170"/>
                <a:ext cx="1803400" cy="706261"/>
              </a:xfrm>
              <a:prstGeom prst="rect">
                <a:avLst/>
              </a:prstGeom>
              <a:solidFill>
                <a:srgbClr val="80B226"/>
              </a:solidFill>
              <a:ln w="25400" cap="flat">
                <a:noFill/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34289" tIns="34289" rIns="34289" bIns="34289" numCol="1" spcCol="38100" rtlCol="0" anchor="ctr">
                <a:spAutoFit/>
              </a:bodyPr>
              <a:lstStyle/>
              <a:p>
                <a:pPr defTabSz="685800" hangingPunct="0"/>
                <a:endParaRPr lang="es-ES" sz="1350" kern="0">
                  <a:solidFill>
                    <a:srgbClr val="000000"/>
                  </a:solidFill>
                  <a:latin typeface="Trebuchet MS"/>
                  <a:sym typeface="Trebuchet MS"/>
                </a:endParaRPr>
              </a:p>
            </p:txBody>
          </p:sp>
          <p:sp>
            <p:nvSpPr>
              <p:cNvPr id="38" name="Rectángulo 37"/>
              <p:cNvSpPr/>
              <p:nvPr/>
            </p:nvSpPr>
            <p:spPr>
              <a:xfrm>
                <a:off x="6273803" y="4333170"/>
                <a:ext cx="1803400" cy="706261"/>
              </a:xfrm>
              <a:prstGeom prst="rect">
                <a:avLst/>
              </a:prstGeom>
              <a:solidFill>
                <a:srgbClr val="80B226"/>
              </a:solidFill>
              <a:ln w="25400" cap="flat">
                <a:noFill/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34289" tIns="34289" rIns="34289" bIns="34289" numCol="1" spcCol="38100" rtlCol="0" anchor="ctr">
                <a:spAutoFit/>
              </a:bodyPr>
              <a:lstStyle/>
              <a:p>
                <a:pPr defTabSz="685800" hangingPunct="0"/>
                <a:endParaRPr lang="es-ES" sz="1350" kern="0">
                  <a:solidFill>
                    <a:srgbClr val="000000"/>
                  </a:solidFill>
                  <a:latin typeface="Trebuchet MS"/>
                  <a:sym typeface="Trebuchet MS"/>
                </a:endParaRPr>
              </a:p>
            </p:txBody>
          </p:sp>
          <p:sp>
            <p:nvSpPr>
              <p:cNvPr id="39" name="Rectángulo 38"/>
              <p:cNvSpPr/>
              <p:nvPr/>
            </p:nvSpPr>
            <p:spPr>
              <a:xfrm>
                <a:off x="12293602" y="4333170"/>
                <a:ext cx="1803400" cy="706261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noFill/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34289" tIns="34289" rIns="34289" bIns="34289" numCol="1" spcCol="38100" rtlCol="0" anchor="ctr">
                <a:spAutoFit/>
              </a:bodyPr>
              <a:lstStyle/>
              <a:p>
                <a:pPr defTabSz="685800" hangingPunct="0"/>
                <a:endParaRPr lang="es-ES" sz="1350" kern="0">
                  <a:solidFill>
                    <a:srgbClr val="000000"/>
                  </a:solidFill>
                  <a:latin typeface="Trebuchet MS"/>
                  <a:sym typeface="Trebuchet MS"/>
                </a:endParaRPr>
              </a:p>
            </p:txBody>
          </p:sp>
          <p:sp>
            <p:nvSpPr>
              <p:cNvPr id="40" name="Rectángulo 39"/>
              <p:cNvSpPr/>
              <p:nvPr/>
            </p:nvSpPr>
            <p:spPr>
              <a:xfrm>
                <a:off x="14325600" y="4333170"/>
                <a:ext cx="1803400" cy="706261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noFill/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34289" tIns="34289" rIns="34289" bIns="34289" numCol="1" spcCol="38100" rtlCol="0" anchor="ctr">
                <a:spAutoFit/>
              </a:bodyPr>
              <a:lstStyle/>
              <a:p>
                <a:pPr defTabSz="685800" hangingPunct="0"/>
                <a:endParaRPr lang="es-ES" sz="1350" kern="0">
                  <a:solidFill>
                    <a:srgbClr val="000000"/>
                  </a:solidFill>
                  <a:latin typeface="Trebuchet MS"/>
                  <a:sym typeface="Trebuchet MS"/>
                </a:endParaRPr>
              </a:p>
            </p:txBody>
          </p:sp>
        </p:grpSp>
        <p:cxnSp>
          <p:nvCxnSpPr>
            <p:cNvPr id="41" name="Conector recto 40"/>
            <p:cNvCxnSpPr/>
            <p:nvPr/>
          </p:nvCxnSpPr>
          <p:spPr>
            <a:xfrm>
              <a:off x="3759200" y="8407400"/>
              <a:ext cx="1041400" cy="0"/>
            </a:xfrm>
            <a:prstGeom prst="line">
              <a:avLst/>
            </a:prstGeom>
            <a:noFill/>
            <a:ln w="25400" cap="flat">
              <a:solidFill>
                <a:schemeClr val="bg1"/>
              </a:solidFill>
              <a:prstDash val="dash"/>
              <a:round/>
            </a:ln>
            <a:effectLst>
              <a:outerShdw blurRad="38100" dist="19999" dir="5400000" rotWithShape="0">
                <a:srgbClr val="000000">
                  <a:alpha val="38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42" name="CuadroTexto 41"/>
            <p:cNvSpPr txBox="1"/>
            <p:nvPr/>
          </p:nvSpPr>
          <p:spPr>
            <a:xfrm>
              <a:off x="7061200" y="7903621"/>
              <a:ext cx="9194800" cy="5950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defTabSz="685800" hangingPunct="0"/>
              <a:r>
                <a:rPr lang="es-ES" sz="2400" kern="0" dirty="0">
                  <a:solidFill>
                    <a:srgbClr val="FFFFFF"/>
                  </a:solidFill>
                  <a:latin typeface="Trebuchet MS"/>
                  <a:sym typeface="Trebuchet MS"/>
                </a:rPr>
                <a:t>(N)</a:t>
              </a:r>
              <a:r>
                <a:rPr lang="es-ES" sz="2400" kern="0" baseline="30000" dirty="0">
                  <a:solidFill>
                    <a:srgbClr val="FFFFFF"/>
                  </a:solidFill>
                  <a:latin typeface="Trebuchet MS"/>
                  <a:sym typeface="Trebuchet MS"/>
                </a:rPr>
                <a:t>a</a:t>
              </a:r>
              <a:r>
                <a:rPr lang="es-ES" sz="2400" kern="0" dirty="0">
                  <a:solidFill>
                    <a:srgbClr val="FFFFFF"/>
                  </a:solidFill>
                  <a:latin typeface="Trebuchet MS"/>
                  <a:sym typeface="Trebuchet MS"/>
                </a:rPr>
                <a:t> vez: N-1 comparación </a:t>
              </a:r>
              <a:r>
                <a:rPr lang="es-ES" sz="1500" kern="0" dirty="0">
                  <a:solidFill>
                    <a:srgbClr val="FFFFFF"/>
                  </a:solidFill>
                  <a:latin typeface="Trebuchet MS"/>
                  <a:sym typeface="Trebuchet MS"/>
                </a:rPr>
                <a:t>(N-1 elementos ya ordenados)</a:t>
              </a:r>
              <a:endParaRPr lang="es-ES" sz="2400" kern="0" dirty="0">
                <a:solidFill>
                  <a:srgbClr val="FFFFFF"/>
                </a:solidFill>
                <a:latin typeface="Trebuchet MS"/>
                <a:sym typeface="Trebuchet MS"/>
              </a:endParaRPr>
            </a:p>
          </p:txBody>
        </p:sp>
        <p:cxnSp>
          <p:nvCxnSpPr>
            <p:cNvPr id="44" name="Conector recto 43"/>
            <p:cNvCxnSpPr/>
            <p:nvPr/>
          </p:nvCxnSpPr>
          <p:spPr>
            <a:xfrm>
              <a:off x="609600" y="6934200"/>
              <a:ext cx="0" cy="457200"/>
            </a:xfrm>
            <a:prstGeom prst="line">
              <a:avLst/>
            </a:prstGeom>
            <a:noFill/>
            <a:ln w="38100" cap="flat" cmpd="sng">
              <a:solidFill>
                <a:srgbClr val="FFFFFF"/>
              </a:solidFill>
              <a:prstDash val="dot"/>
              <a:round/>
            </a:ln>
            <a:effectLst>
              <a:outerShdw blurRad="38100" dist="19999" dir="5400000" rotWithShape="0">
                <a:srgbClr val="000000">
                  <a:alpha val="38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45" name="Conector recto 44"/>
            <p:cNvCxnSpPr/>
            <p:nvPr/>
          </p:nvCxnSpPr>
          <p:spPr>
            <a:xfrm>
              <a:off x="1447800" y="6934200"/>
              <a:ext cx="0" cy="457200"/>
            </a:xfrm>
            <a:prstGeom prst="line">
              <a:avLst/>
            </a:prstGeom>
            <a:noFill/>
            <a:ln w="38100" cap="flat" cmpd="sng">
              <a:solidFill>
                <a:srgbClr val="FFFFFF"/>
              </a:solidFill>
              <a:prstDash val="dot"/>
              <a:round/>
            </a:ln>
            <a:effectLst>
              <a:outerShdw blurRad="38100" dist="19999" dir="5400000" rotWithShape="0">
                <a:srgbClr val="000000">
                  <a:alpha val="38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46" name="Conector recto 45"/>
            <p:cNvCxnSpPr/>
            <p:nvPr/>
          </p:nvCxnSpPr>
          <p:spPr>
            <a:xfrm>
              <a:off x="2209800" y="6959600"/>
              <a:ext cx="0" cy="457200"/>
            </a:xfrm>
            <a:prstGeom prst="line">
              <a:avLst/>
            </a:prstGeom>
            <a:noFill/>
            <a:ln w="38100" cap="flat" cmpd="sng">
              <a:solidFill>
                <a:srgbClr val="FFFFFF"/>
              </a:solidFill>
              <a:prstDash val="dot"/>
              <a:round/>
            </a:ln>
            <a:effectLst>
              <a:outerShdw blurRad="38100" dist="19999" dir="5400000" rotWithShape="0">
                <a:srgbClr val="000000">
                  <a:alpha val="38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47" name="Conector recto 46"/>
            <p:cNvCxnSpPr/>
            <p:nvPr/>
          </p:nvCxnSpPr>
          <p:spPr>
            <a:xfrm>
              <a:off x="3048000" y="6959600"/>
              <a:ext cx="0" cy="457200"/>
            </a:xfrm>
            <a:prstGeom prst="line">
              <a:avLst/>
            </a:prstGeom>
            <a:noFill/>
            <a:ln w="38100" cap="flat" cmpd="sng">
              <a:solidFill>
                <a:srgbClr val="FFFFFF"/>
              </a:solidFill>
              <a:prstDash val="dot"/>
              <a:round/>
            </a:ln>
            <a:effectLst>
              <a:outerShdw blurRad="38100" dist="19999" dir="5400000" rotWithShape="0">
                <a:srgbClr val="000000">
                  <a:alpha val="38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48" name="Conector recto 47"/>
            <p:cNvCxnSpPr/>
            <p:nvPr/>
          </p:nvCxnSpPr>
          <p:spPr>
            <a:xfrm>
              <a:off x="5486400" y="6934200"/>
              <a:ext cx="0" cy="457200"/>
            </a:xfrm>
            <a:prstGeom prst="line">
              <a:avLst/>
            </a:prstGeom>
            <a:noFill/>
            <a:ln w="38100" cap="flat" cmpd="sng">
              <a:solidFill>
                <a:srgbClr val="FFFFFF"/>
              </a:solidFill>
              <a:prstDash val="dot"/>
              <a:round/>
            </a:ln>
            <a:effectLst>
              <a:outerShdw blurRad="38100" dist="19999" dir="5400000" rotWithShape="0">
                <a:srgbClr val="000000">
                  <a:alpha val="38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49" name="Conector recto 48"/>
            <p:cNvCxnSpPr/>
            <p:nvPr/>
          </p:nvCxnSpPr>
          <p:spPr>
            <a:xfrm>
              <a:off x="6375400" y="6959600"/>
              <a:ext cx="0" cy="457200"/>
            </a:xfrm>
            <a:prstGeom prst="line">
              <a:avLst/>
            </a:prstGeom>
            <a:noFill/>
            <a:ln w="38100" cap="flat" cmpd="sng">
              <a:solidFill>
                <a:srgbClr val="FFFFFF"/>
              </a:solidFill>
              <a:prstDash val="dot"/>
              <a:round/>
            </a:ln>
            <a:effectLst>
              <a:outerShdw blurRad="38100" dist="19999" dir="5400000" rotWithShape="0">
                <a:srgbClr val="000000">
                  <a:alpha val="38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</p:spTree>
    <p:extLst>
      <p:ext uri="{BB962C8B-B14F-4D97-AF65-F5344CB8AC3E}">
        <p14:creationId xmlns:p14="http://schemas.microsoft.com/office/powerpoint/2010/main" val="2711493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533400" y="726261"/>
            <a:ext cx="11239500" cy="584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algn="ctr" defTabSz="685800" hangingPunct="0"/>
            <a:r>
              <a:rPr lang="es-ES" sz="3300" kern="0" dirty="0">
                <a:solidFill>
                  <a:srgbClr val="FFFFFF"/>
                </a:solidFill>
                <a:latin typeface="Trebuchet MS"/>
                <a:sym typeface="Trebuchet MS"/>
              </a:rPr>
              <a:t>¿Cuántas comparaciones para N elementos?</a:t>
            </a:r>
          </a:p>
        </p:txBody>
      </p:sp>
      <p:sp>
        <p:nvSpPr>
          <p:cNvPr id="3" name="1 CuadroTexto"/>
          <p:cNvSpPr txBox="1"/>
          <p:nvPr/>
        </p:nvSpPr>
        <p:spPr>
          <a:xfrm>
            <a:off x="1" y="-18679"/>
            <a:ext cx="12191999" cy="95410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algn="ctr" defTabSz="685800" hangingPunct="0"/>
            <a:r>
              <a:rPr lang="es-CL" sz="5700" kern="0" dirty="0" err="1">
                <a:solidFill>
                  <a:srgbClr val="FFFFFF"/>
                </a:solidFill>
                <a:latin typeface="Arial"/>
                <a:sym typeface="Trebuchet MS"/>
              </a:rPr>
              <a:t>Insertion</a:t>
            </a:r>
            <a:r>
              <a:rPr lang="es-CL" sz="5700" kern="0" dirty="0">
                <a:solidFill>
                  <a:srgbClr val="FFFFFF"/>
                </a:solidFill>
                <a:latin typeface="Arial"/>
                <a:sym typeface="Trebuchet MS"/>
              </a:rPr>
              <a:t> Sort</a:t>
            </a:r>
          </a:p>
        </p:txBody>
      </p:sp>
      <p:grpSp>
        <p:nvGrpSpPr>
          <p:cNvPr id="12" name="Agrupar 11"/>
          <p:cNvGrpSpPr/>
          <p:nvPr/>
        </p:nvGrpSpPr>
        <p:grpSpPr>
          <a:xfrm>
            <a:off x="209550" y="1871278"/>
            <a:ext cx="4857750" cy="276997"/>
            <a:chOff x="228600" y="4333170"/>
            <a:chExt cx="15900400" cy="706261"/>
          </a:xfrm>
        </p:grpSpPr>
        <p:sp>
          <p:nvSpPr>
            <p:cNvPr id="4" name="Rectángulo 3"/>
            <p:cNvSpPr/>
            <p:nvPr/>
          </p:nvSpPr>
          <p:spPr>
            <a:xfrm>
              <a:off x="228600" y="4333170"/>
              <a:ext cx="1803400" cy="706261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4289" tIns="34289" rIns="34289" bIns="34289" numCol="1" spcCol="38100" rtlCol="0" anchor="ctr">
              <a:spAutoFit/>
            </a:bodyPr>
            <a:lstStyle/>
            <a:p>
              <a:pPr defTabSz="685800" hangingPunct="0"/>
              <a:endParaRPr lang="es-ES" sz="1350" kern="0">
                <a:solidFill>
                  <a:srgbClr val="000000"/>
                </a:solidFill>
                <a:latin typeface="Trebuchet MS"/>
                <a:sym typeface="Trebuchet MS"/>
              </a:endParaRPr>
            </a:p>
          </p:txBody>
        </p:sp>
        <p:sp>
          <p:nvSpPr>
            <p:cNvPr id="5" name="Rectángulo 4"/>
            <p:cNvSpPr/>
            <p:nvPr/>
          </p:nvSpPr>
          <p:spPr>
            <a:xfrm>
              <a:off x="2260601" y="4333170"/>
              <a:ext cx="1803400" cy="706261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4289" tIns="34289" rIns="34289" bIns="34289" numCol="1" spcCol="38100" rtlCol="0" anchor="ctr">
              <a:spAutoFit/>
            </a:bodyPr>
            <a:lstStyle/>
            <a:p>
              <a:pPr defTabSz="685800" hangingPunct="0"/>
              <a:endParaRPr lang="es-ES" sz="1350" kern="0">
                <a:solidFill>
                  <a:srgbClr val="000000"/>
                </a:solidFill>
                <a:latin typeface="Trebuchet MS"/>
                <a:sym typeface="Trebuchet MS"/>
              </a:endParaRPr>
            </a:p>
          </p:txBody>
        </p:sp>
        <p:sp>
          <p:nvSpPr>
            <p:cNvPr id="6" name="Rectángulo 5"/>
            <p:cNvSpPr/>
            <p:nvPr/>
          </p:nvSpPr>
          <p:spPr>
            <a:xfrm>
              <a:off x="4241798" y="4333170"/>
              <a:ext cx="1803400" cy="706261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4289" tIns="34289" rIns="34289" bIns="34289" numCol="1" spcCol="38100" rtlCol="0" anchor="ctr">
              <a:spAutoFit/>
            </a:bodyPr>
            <a:lstStyle/>
            <a:p>
              <a:pPr defTabSz="685800" hangingPunct="0"/>
              <a:endParaRPr lang="es-ES" sz="1350" kern="0">
                <a:solidFill>
                  <a:srgbClr val="000000"/>
                </a:solidFill>
                <a:latin typeface="Trebuchet MS"/>
                <a:sym typeface="Trebuchet MS"/>
              </a:endParaRPr>
            </a:p>
          </p:txBody>
        </p:sp>
        <p:sp>
          <p:nvSpPr>
            <p:cNvPr id="7" name="Rectángulo 6"/>
            <p:cNvSpPr/>
            <p:nvPr/>
          </p:nvSpPr>
          <p:spPr>
            <a:xfrm>
              <a:off x="6273803" y="4333170"/>
              <a:ext cx="1803400" cy="706261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4289" tIns="34289" rIns="34289" bIns="34289" numCol="1" spcCol="38100" rtlCol="0" anchor="ctr">
              <a:spAutoFit/>
            </a:bodyPr>
            <a:lstStyle/>
            <a:p>
              <a:pPr defTabSz="685800" hangingPunct="0"/>
              <a:endParaRPr lang="es-ES" sz="1350" kern="0">
                <a:solidFill>
                  <a:srgbClr val="000000"/>
                </a:solidFill>
                <a:latin typeface="Trebuchet MS"/>
                <a:sym typeface="Trebuchet MS"/>
              </a:endParaRPr>
            </a:p>
          </p:txBody>
        </p:sp>
        <p:sp>
          <p:nvSpPr>
            <p:cNvPr id="10" name="Rectángulo 9"/>
            <p:cNvSpPr/>
            <p:nvPr/>
          </p:nvSpPr>
          <p:spPr>
            <a:xfrm>
              <a:off x="12293602" y="4333170"/>
              <a:ext cx="1803400" cy="706261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4289" tIns="34289" rIns="34289" bIns="34289" numCol="1" spcCol="38100" rtlCol="0" anchor="ctr">
              <a:spAutoFit/>
            </a:bodyPr>
            <a:lstStyle/>
            <a:p>
              <a:pPr defTabSz="685800" hangingPunct="0"/>
              <a:endParaRPr lang="es-ES" sz="1350" kern="0">
                <a:solidFill>
                  <a:srgbClr val="000000"/>
                </a:solidFill>
                <a:latin typeface="Trebuchet MS"/>
                <a:sym typeface="Trebuchet MS"/>
              </a:endParaRPr>
            </a:p>
          </p:txBody>
        </p:sp>
        <p:sp>
          <p:nvSpPr>
            <p:cNvPr id="11" name="Rectángulo 10"/>
            <p:cNvSpPr/>
            <p:nvPr/>
          </p:nvSpPr>
          <p:spPr>
            <a:xfrm>
              <a:off x="14325600" y="4333170"/>
              <a:ext cx="1803400" cy="706261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4289" tIns="34289" rIns="34289" bIns="34289" numCol="1" spcCol="38100" rtlCol="0" anchor="ctr">
              <a:spAutoFit/>
            </a:bodyPr>
            <a:lstStyle/>
            <a:p>
              <a:pPr defTabSz="685800" hangingPunct="0"/>
              <a:endParaRPr lang="es-ES" sz="1350" kern="0">
                <a:solidFill>
                  <a:srgbClr val="000000"/>
                </a:solidFill>
                <a:latin typeface="Trebuchet MS"/>
                <a:sym typeface="Trebuchet MS"/>
              </a:endParaRPr>
            </a:p>
          </p:txBody>
        </p:sp>
      </p:grpSp>
      <p:cxnSp>
        <p:nvCxnSpPr>
          <p:cNvPr id="14" name="Conector recto 13"/>
          <p:cNvCxnSpPr/>
          <p:nvPr/>
        </p:nvCxnSpPr>
        <p:spPr>
          <a:xfrm>
            <a:off x="2819400" y="2095500"/>
            <a:ext cx="781050" cy="0"/>
          </a:xfrm>
          <a:prstGeom prst="line">
            <a:avLst/>
          </a:prstGeom>
          <a:noFill/>
          <a:ln w="25400" cap="flat">
            <a:solidFill>
              <a:schemeClr val="bg1"/>
            </a:solidFill>
            <a:prstDash val="dash"/>
            <a:round/>
          </a:ln>
          <a:effectLst>
            <a:outerShdw blurRad="38100" dist="19999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16" name="Agrupar 15"/>
          <p:cNvGrpSpPr/>
          <p:nvPr/>
        </p:nvGrpSpPr>
        <p:grpSpPr>
          <a:xfrm>
            <a:off x="209550" y="3109528"/>
            <a:ext cx="4857750" cy="276997"/>
            <a:chOff x="228600" y="4333170"/>
            <a:chExt cx="15900400" cy="706261"/>
          </a:xfrm>
        </p:grpSpPr>
        <p:sp>
          <p:nvSpPr>
            <p:cNvPr id="17" name="Rectángulo 16"/>
            <p:cNvSpPr/>
            <p:nvPr/>
          </p:nvSpPr>
          <p:spPr>
            <a:xfrm>
              <a:off x="228600" y="4333170"/>
              <a:ext cx="1803400" cy="706261"/>
            </a:xfrm>
            <a:prstGeom prst="rect">
              <a:avLst/>
            </a:prstGeom>
            <a:solidFill>
              <a:srgbClr val="80B226"/>
            </a:solidFill>
            <a:ln w="25400" cap="flat">
              <a:noFill/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4289" tIns="34289" rIns="34289" bIns="34289" numCol="1" spcCol="38100" rtlCol="0" anchor="ctr">
              <a:spAutoFit/>
            </a:bodyPr>
            <a:lstStyle/>
            <a:p>
              <a:pPr defTabSz="685800" hangingPunct="0"/>
              <a:endParaRPr lang="es-ES" sz="1350" kern="0" dirty="0">
                <a:solidFill>
                  <a:srgbClr val="000000"/>
                </a:solidFill>
                <a:latin typeface="Trebuchet MS"/>
                <a:sym typeface="Trebuchet MS"/>
              </a:endParaRPr>
            </a:p>
          </p:txBody>
        </p:sp>
        <p:sp>
          <p:nvSpPr>
            <p:cNvPr id="18" name="Rectángulo 17"/>
            <p:cNvSpPr/>
            <p:nvPr/>
          </p:nvSpPr>
          <p:spPr>
            <a:xfrm>
              <a:off x="2260601" y="4333170"/>
              <a:ext cx="1803400" cy="706261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4289" tIns="34289" rIns="34289" bIns="34289" numCol="1" spcCol="38100" rtlCol="0" anchor="ctr">
              <a:spAutoFit/>
            </a:bodyPr>
            <a:lstStyle/>
            <a:p>
              <a:pPr defTabSz="685800" hangingPunct="0"/>
              <a:endParaRPr lang="es-ES" sz="1350" kern="0">
                <a:solidFill>
                  <a:srgbClr val="000000"/>
                </a:solidFill>
                <a:latin typeface="Trebuchet MS"/>
                <a:sym typeface="Trebuchet MS"/>
              </a:endParaRPr>
            </a:p>
          </p:txBody>
        </p:sp>
        <p:sp>
          <p:nvSpPr>
            <p:cNvPr id="19" name="Rectángulo 18"/>
            <p:cNvSpPr/>
            <p:nvPr/>
          </p:nvSpPr>
          <p:spPr>
            <a:xfrm>
              <a:off x="4241798" y="4333170"/>
              <a:ext cx="1803400" cy="706261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4289" tIns="34289" rIns="34289" bIns="34289" numCol="1" spcCol="38100" rtlCol="0" anchor="ctr">
              <a:spAutoFit/>
            </a:bodyPr>
            <a:lstStyle/>
            <a:p>
              <a:pPr defTabSz="685800" hangingPunct="0"/>
              <a:endParaRPr lang="es-ES" sz="1350" kern="0">
                <a:solidFill>
                  <a:srgbClr val="000000"/>
                </a:solidFill>
                <a:latin typeface="Trebuchet MS"/>
                <a:sym typeface="Trebuchet MS"/>
              </a:endParaRPr>
            </a:p>
          </p:txBody>
        </p:sp>
        <p:sp>
          <p:nvSpPr>
            <p:cNvPr id="20" name="Rectángulo 19"/>
            <p:cNvSpPr/>
            <p:nvPr/>
          </p:nvSpPr>
          <p:spPr>
            <a:xfrm>
              <a:off x="6273803" y="4333170"/>
              <a:ext cx="1803400" cy="706261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4289" tIns="34289" rIns="34289" bIns="34289" numCol="1" spcCol="38100" rtlCol="0" anchor="ctr">
              <a:spAutoFit/>
            </a:bodyPr>
            <a:lstStyle/>
            <a:p>
              <a:pPr defTabSz="685800" hangingPunct="0"/>
              <a:endParaRPr lang="es-ES" sz="1350" kern="0">
                <a:solidFill>
                  <a:srgbClr val="000000"/>
                </a:solidFill>
                <a:latin typeface="Trebuchet MS"/>
                <a:sym typeface="Trebuchet MS"/>
              </a:endParaRPr>
            </a:p>
          </p:txBody>
        </p:sp>
        <p:sp>
          <p:nvSpPr>
            <p:cNvPr id="21" name="Rectángulo 20"/>
            <p:cNvSpPr/>
            <p:nvPr/>
          </p:nvSpPr>
          <p:spPr>
            <a:xfrm>
              <a:off x="12293602" y="4333170"/>
              <a:ext cx="1803400" cy="706261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4289" tIns="34289" rIns="34289" bIns="34289" numCol="1" spcCol="38100" rtlCol="0" anchor="ctr">
              <a:spAutoFit/>
            </a:bodyPr>
            <a:lstStyle/>
            <a:p>
              <a:pPr defTabSz="685800" hangingPunct="0"/>
              <a:endParaRPr lang="es-ES" sz="1350" kern="0">
                <a:solidFill>
                  <a:srgbClr val="000000"/>
                </a:solidFill>
                <a:latin typeface="Trebuchet MS"/>
                <a:sym typeface="Trebuchet MS"/>
              </a:endParaRPr>
            </a:p>
          </p:txBody>
        </p:sp>
        <p:sp>
          <p:nvSpPr>
            <p:cNvPr id="22" name="Rectángulo 21"/>
            <p:cNvSpPr/>
            <p:nvPr/>
          </p:nvSpPr>
          <p:spPr>
            <a:xfrm>
              <a:off x="14325600" y="4333170"/>
              <a:ext cx="1803400" cy="706261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4289" tIns="34289" rIns="34289" bIns="34289" numCol="1" spcCol="38100" rtlCol="0" anchor="ctr">
              <a:spAutoFit/>
            </a:bodyPr>
            <a:lstStyle/>
            <a:p>
              <a:pPr defTabSz="685800" hangingPunct="0"/>
              <a:endParaRPr lang="es-ES" sz="1350" kern="0">
                <a:solidFill>
                  <a:srgbClr val="000000"/>
                </a:solidFill>
                <a:latin typeface="Trebuchet MS"/>
                <a:sym typeface="Trebuchet MS"/>
              </a:endParaRPr>
            </a:p>
          </p:txBody>
        </p:sp>
      </p:grpSp>
      <p:cxnSp>
        <p:nvCxnSpPr>
          <p:cNvPr id="23" name="Conector recto 22"/>
          <p:cNvCxnSpPr/>
          <p:nvPr/>
        </p:nvCxnSpPr>
        <p:spPr>
          <a:xfrm>
            <a:off x="2819400" y="3333750"/>
            <a:ext cx="781050" cy="0"/>
          </a:xfrm>
          <a:prstGeom prst="line">
            <a:avLst/>
          </a:prstGeom>
          <a:noFill/>
          <a:ln w="25400" cap="flat">
            <a:solidFill>
              <a:schemeClr val="bg1"/>
            </a:solidFill>
            <a:prstDash val="dash"/>
            <a:round/>
          </a:ln>
          <a:effectLst>
            <a:outerShdw blurRad="38100" dist="19999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25" name="Agrupar 24"/>
          <p:cNvGrpSpPr/>
          <p:nvPr/>
        </p:nvGrpSpPr>
        <p:grpSpPr>
          <a:xfrm>
            <a:off x="209550" y="4347778"/>
            <a:ext cx="4857750" cy="276997"/>
            <a:chOff x="228600" y="4333170"/>
            <a:chExt cx="15900400" cy="706261"/>
          </a:xfrm>
        </p:grpSpPr>
        <p:sp>
          <p:nvSpPr>
            <p:cNvPr id="26" name="Rectángulo 25"/>
            <p:cNvSpPr/>
            <p:nvPr/>
          </p:nvSpPr>
          <p:spPr>
            <a:xfrm>
              <a:off x="228600" y="4333170"/>
              <a:ext cx="1803400" cy="706261"/>
            </a:xfrm>
            <a:prstGeom prst="rect">
              <a:avLst/>
            </a:prstGeom>
            <a:solidFill>
              <a:srgbClr val="80B226"/>
            </a:solidFill>
            <a:ln w="25400" cap="flat">
              <a:noFill/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4289" tIns="34289" rIns="34289" bIns="34289" numCol="1" spcCol="38100" rtlCol="0" anchor="ctr">
              <a:spAutoFit/>
            </a:bodyPr>
            <a:lstStyle/>
            <a:p>
              <a:pPr defTabSz="685800" hangingPunct="0"/>
              <a:endParaRPr lang="es-ES" sz="1350" kern="0" dirty="0">
                <a:solidFill>
                  <a:srgbClr val="000000"/>
                </a:solidFill>
                <a:latin typeface="Trebuchet MS"/>
                <a:sym typeface="Trebuchet MS"/>
              </a:endParaRPr>
            </a:p>
          </p:txBody>
        </p:sp>
        <p:sp>
          <p:nvSpPr>
            <p:cNvPr id="27" name="Rectángulo 26"/>
            <p:cNvSpPr/>
            <p:nvPr/>
          </p:nvSpPr>
          <p:spPr>
            <a:xfrm>
              <a:off x="2260601" y="4333170"/>
              <a:ext cx="1803400" cy="706261"/>
            </a:xfrm>
            <a:prstGeom prst="rect">
              <a:avLst/>
            </a:prstGeom>
            <a:solidFill>
              <a:srgbClr val="80B226"/>
            </a:solidFill>
            <a:ln w="25400" cap="flat">
              <a:noFill/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4289" tIns="34289" rIns="34289" bIns="34289" numCol="1" spcCol="38100" rtlCol="0" anchor="ctr">
              <a:spAutoFit/>
            </a:bodyPr>
            <a:lstStyle/>
            <a:p>
              <a:pPr defTabSz="685800" hangingPunct="0"/>
              <a:endParaRPr lang="es-ES" sz="1350" kern="0">
                <a:solidFill>
                  <a:srgbClr val="000000"/>
                </a:solidFill>
                <a:latin typeface="Trebuchet MS"/>
                <a:sym typeface="Trebuchet MS"/>
              </a:endParaRPr>
            </a:p>
          </p:txBody>
        </p:sp>
        <p:sp>
          <p:nvSpPr>
            <p:cNvPr id="28" name="Rectángulo 27"/>
            <p:cNvSpPr/>
            <p:nvPr/>
          </p:nvSpPr>
          <p:spPr>
            <a:xfrm>
              <a:off x="4241798" y="4333170"/>
              <a:ext cx="1803400" cy="706261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4289" tIns="34289" rIns="34289" bIns="34289" numCol="1" spcCol="38100" rtlCol="0" anchor="ctr">
              <a:spAutoFit/>
            </a:bodyPr>
            <a:lstStyle/>
            <a:p>
              <a:pPr defTabSz="685800" hangingPunct="0"/>
              <a:endParaRPr lang="es-ES" sz="1350" kern="0">
                <a:solidFill>
                  <a:srgbClr val="000000"/>
                </a:solidFill>
                <a:latin typeface="Trebuchet MS"/>
                <a:sym typeface="Trebuchet MS"/>
              </a:endParaRPr>
            </a:p>
          </p:txBody>
        </p:sp>
        <p:sp>
          <p:nvSpPr>
            <p:cNvPr id="29" name="Rectángulo 28"/>
            <p:cNvSpPr/>
            <p:nvPr/>
          </p:nvSpPr>
          <p:spPr>
            <a:xfrm>
              <a:off x="6273803" y="4333170"/>
              <a:ext cx="1803400" cy="706261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4289" tIns="34289" rIns="34289" bIns="34289" numCol="1" spcCol="38100" rtlCol="0" anchor="ctr">
              <a:spAutoFit/>
            </a:bodyPr>
            <a:lstStyle/>
            <a:p>
              <a:pPr defTabSz="685800" hangingPunct="0"/>
              <a:endParaRPr lang="es-ES" sz="1350" kern="0">
                <a:solidFill>
                  <a:srgbClr val="000000"/>
                </a:solidFill>
                <a:latin typeface="Trebuchet MS"/>
                <a:sym typeface="Trebuchet MS"/>
              </a:endParaRPr>
            </a:p>
          </p:txBody>
        </p:sp>
        <p:sp>
          <p:nvSpPr>
            <p:cNvPr id="30" name="Rectángulo 29"/>
            <p:cNvSpPr/>
            <p:nvPr/>
          </p:nvSpPr>
          <p:spPr>
            <a:xfrm>
              <a:off x="12293602" y="4333170"/>
              <a:ext cx="1803400" cy="706261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4289" tIns="34289" rIns="34289" bIns="34289" numCol="1" spcCol="38100" rtlCol="0" anchor="ctr">
              <a:spAutoFit/>
            </a:bodyPr>
            <a:lstStyle/>
            <a:p>
              <a:pPr defTabSz="685800" hangingPunct="0"/>
              <a:endParaRPr lang="es-ES" sz="1350" kern="0">
                <a:solidFill>
                  <a:srgbClr val="000000"/>
                </a:solidFill>
                <a:latin typeface="Trebuchet MS"/>
                <a:sym typeface="Trebuchet MS"/>
              </a:endParaRPr>
            </a:p>
          </p:txBody>
        </p:sp>
        <p:sp>
          <p:nvSpPr>
            <p:cNvPr id="31" name="Rectángulo 30"/>
            <p:cNvSpPr/>
            <p:nvPr/>
          </p:nvSpPr>
          <p:spPr>
            <a:xfrm>
              <a:off x="14325600" y="4333170"/>
              <a:ext cx="1803400" cy="706261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4289" tIns="34289" rIns="34289" bIns="34289" numCol="1" spcCol="38100" rtlCol="0" anchor="ctr">
              <a:spAutoFit/>
            </a:bodyPr>
            <a:lstStyle/>
            <a:p>
              <a:pPr defTabSz="685800" hangingPunct="0"/>
              <a:endParaRPr lang="es-ES" sz="1350" kern="0">
                <a:solidFill>
                  <a:srgbClr val="000000"/>
                </a:solidFill>
                <a:latin typeface="Trebuchet MS"/>
                <a:sym typeface="Trebuchet MS"/>
              </a:endParaRPr>
            </a:p>
          </p:txBody>
        </p:sp>
      </p:grpSp>
      <p:cxnSp>
        <p:nvCxnSpPr>
          <p:cNvPr id="32" name="Conector recto 31"/>
          <p:cNvCxnSpPr/>
          <p:nvPr/>
        </p:nvCxnSpPr>
        <p:spPr>
          <a:xfrm>
            <a:off x="2819400" y="4572000"/>
            <a:ext cx="781050" cy="0"/>
          </a:xfrm>
          <a:prstGeom prst="line">
            <a:avLst/>
          </a:prstGeom>
          <a:noFill/>
          <a:ln w="25400" cap="flat">
            <a:solidFill>
              <a:schemeClr val="bg1"/>
            </a:solidFill>
            <a:prstDash val="dash"/>
            <a:round/>
          </a:ln>
          <a:effectLst>
            <a:outerShdw blurRad="38100" dist="19999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34" name="Agrupar 33"/>
          <p:cNvGrpSpPr/>
          <p:nvPr/>
        </p:nvGrpSpPr>
        <p:grpSpPr>
          <a:xfrm>
            <a:off x="209550" y="6081328"/>
            <a:ext cx="4857750" cy="276997"/>
            <a:chOff x="228600" y="4333170"/>
            <a:chExt cx="15900400" cy="706261"/>
          </a:xfrm>
        </p:grpSpPr>
        <p:sp>
          <p:nvSpPr>
            <p:cNvPr id="35" name="Rectángulo 34"/>
            <p:cNvSpPr/>
            <p:nvPr/>
          </p:nvSpPr>
          <p:spPr>
            <a:xfrm>
              <a:off x="228600" y="4333170"/>
              <a:ext cx="1803400" cy="706261"/>
            </a:xfrm>
            <a:prstGeom prst="rect">
              <a:avLst/>
            </a:prstGeom>
            <a:solidFill>
              <a:srgbClr val="80B226"/>
            </a:solidFill>
            <a:ln w="25400" cap="flat">
              <a:noFill/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4289" tIns="34289" rIns="34289" bIns="34289" numCol="1" spcCol="38100" rtlCol="0" anchor="ctr">
              <a:spAutoFit/>
            </a:bodyPr>
            <a:lstStyle/>
            <a:p>
              <a:pPr defTabSz="685800" hangingPunct="0"/>
              <a:endParaRPr lang="es-ES" sz="1350" kern="0" dirty="0">
                <a:solidFill>
                  <a:srgbClr val="000000"/>
                </a:solidFill>
                <a:latin typeface="Trebuchet MS"/>
                <a:sym typeface="Trebuchet MS"/>
              </a:endParaRPr>
            </a:p>
          </p:txBody>
        </p:sp>
        <p:sp>
          <p:nvSpPr>
            <p:cNvPr id="36" name="Rectángulo 35"/>
            <p:cNvSpPr/>
            <p:nvPr/>
          </p:nvSpPr>
          <p:spPr>
            <a:xfrm>
              <a:off x="2260601" y="4333170"/>
              <a:ext cx="1803400" cy="706261"/>
            </a:xfrm>
            <a:prstGeom prst="rect">
              <a:avLst/>
            </a:prstGeom>
            <a:solidFill>
              <a:srgbClr val="80B226"/>
            </a:solidFill>
            <a:ln w="25400" cap="flat">
              <a:noFill/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4289" tIns="34289" rIns="34289" bIns="34289" numCol="1" spcCol="38100" rtlCol="0" anchor="ctr">
              <a:spAutoFit/>
            </a:bodyPr>
            <a:lstStyle/>
            <a:p>
              <a:pPr defTabSz="685800" hangingPunct="0"/>
              <a:endParaRPr lang="es-ES" sz="1350" kern="0">
                <a:solidFill>
                  <a:srgbClr val="000000"/>
                </a:solidFill>
                <a:latin typeface="Trebuchet MS"/>
                <a:sym typeface="Trebuchet MS"/>
              </a:endParaRPr>
            </a:p>
          </p:txBody>
        </p:sp>
        <p:sp>
          <p:nvSpPr>
            <p:cNvPr id="37" name="Rectángulo 36"/>
            <p:cNvSpPr/>
            <p:nvPr/>
          </p:nvSpPr>
          <p:spPr>
            <a:xfrm>
              <a:off x="4241798" y="4333170"/>
              <a:ext cx="1803400" cy="706261"/>
            </a:xfrm>
            <a:prstGeom prst="rect">
              <a:avLst/>
            </a:prstGeom>
            <a:solidFill>
              <a:srgbClr val="80B226"/>
            </a:solidFill>
            <a:ln w="25400" cap="flat">
              <a:noFill/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4289" tIns="34289" rIns="34289" bIns="34289" numCol="1" spcCol="38100" rtlCol="0" anchor="ctr">
              <a:spAutoFit/>
            </a:bodyPr>
            <a:lstStyle/>
            <a:p>
              <a:pPr defTabSz="685800" hangingPunct="0"/>
              <a:endParaRPr lang="es-ES" sz="1350" kern="0">
                <a:solidFill>
                  <a:srgbClr val="000000"/>
                </a:solidFill>
                <a:latin typeface="Trebuchet MS"/>
                <a:sym typeface="Trebuchet MS"/>
              </a:endParaRPr>
            </a:p>
          </p:txBody>
        </p:sp>
        <p:sp>
          <p:nvSpPr>
            <p:cNvPr id="38" name="Rectángulo 37"/>
            <p:cNvSpPr/>
            <p:nvPr/>
          </p:nvSpPr>
          <p:spPr>
            <a:xfrm>
              <a:off x="6273803" y="4333170"/>
              <a:ext cx="1803400" cy="706261"/>
            </a:xfrm>
            <a:prstGeom prst="rect">
              <a:avLst/>
            </a:prstGeom>
            <a:solidFill>
              <a:srgbClr val="80B226"/>
            </a:solidFill>
            <a:ln w="25400" cap="flat">
              <a:noFill/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4289" tIns="34289" rIns="34289" bIns="34289" numCol="1" spcCol="38100" rtlCol="0" anchor="ctr">
              <a:spAutoFit/>
            </a:bodyPr>
            <a:lstStyle/>
            <a:p>
              <a:pPr defTabSz="685800" hangingPunct="0"/>
              <a:endParaRPr lang="es-ES" sz="1350" kern="0">
                <a:solidFill>
                  <a:srgbClr val="000000"/>
                </a:solidFill>
                <a:latin typeface="Trebuchet MS"/>
                <a:sym typeface="Trebuchet MS"/>
              </a:endParaRPr>
            </a:p>
          </p:txBody>
        </p:sp>
        <p:sp>
          <p:nvSpPr>
            <p:cNvPr id="39" name="Rectángulo 38"/>
            <p:cNvSpPr/>
            <p:nvPr/>
          </p:nvSpPr>
          <p:spPr>
            <a:xfrm>
              <a:off x="12293602" y="4333170"/>
              <a:ext cx="1803400" cy="706261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4289" tIns="34289" rIns="34289" bIns="34289" numCol="1" spcCol="38100" rtlCol="0" anchor="ctr">
              <a:spAutoFit/>
            </a:bodyPr>
            <a:lstStyle/>
            <a:p>
              <a:pPr defTabSz="685800" hangingPunct="0"/>
              <a:endParaRPr lang="es-ES" sz="1350" kern="0">
                <a:solidFill>
                  <a:srgbClr val="000000"/>
                </a:solidFill>
                <a:latin typeface="Trebuchet MS"/>
                <a:sym typeface="Trebuchet MS"/>
              </a:endParaRPr>
            </a:p>
          </p:txBody>
        </p:sp>
        <p:sp>
          <p:nvSpPr>
            <p:cNvPr id="40" name="Rectángulo 39"/>
            <p:cNvSpPr/>
            <p:nvPr/>
          </p:nvSpPr>
          <p:spPr>
            <a:xfrm>
              <a:off x="14325600" y="4333170"/>
              <a:ext cx="1803400" cy="706261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4289" tIns="34289" rIns="34289" bIns="34289" numCol="1" spcCol="38100" rtlCol="0" anchor="ctr">
              <a:spAutoFit/>
            </a:bodyPr>
            <a:lstStyle/>
            <a:p>
              <a:pPr defTabSz="685800" hangingPunct="0"/>
              <a:endParaRPr lang="es-ES" sz="1350" kern="0">
                <a:solidFill>
                  <a:srgbClr val="000000"/>
                </a:solidFill>
                <a:latin typeface="Trebuchet MS"/>
                <a:sym typeface="Trebuchet MS"/>
              </a:endParaRPr>
            </a:p>
          </p:txBody>
        </p:sp>
      </p:grpSp>
      <p:cxnSp>
        <p:nvCxnSpPr>
          <p:cNvPr id="41" name="Conector recto 40"/>
          <p:cNvCxnSpPr/>
          <p:nvPr/>
        </p:nvCxnSpPr>
        <p:spPr>
          <a:xfrm>
            <a:off x="2819400" y="6305550"/>
            <a:ext cx="781050" cy="0"/>
          </a:xfrm>
          <a:prstGeom prst="line">
            <a:avLst/>
          </a:prstGeom>
          <a:noFill/>
          <a:ln w="25400" cap="flat">
            <a:solidFill>
              <a:schemeClr val="bg1"/>
            </a:solidFill>
            <a:prstDash val="dash"/>
            <a:round/>
          </a:ln>
          <a:effectLst>
            <a:outerShdw blurRad="38100" dist="19999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4" name="Conector recto 43"/>
          <p:cNvCxnSpPr/>
          <p:nvPr/>
        </p:nvCxnSpPr>
        <p:spPr>
          <a:xfrm>
            <a:off x="457200" y="5200650"/>
            <a:ext cx="0" cy="342900"/>
          </a:xfrm>
          <a:prstGeom prst="line">
            <a:avLst/>
          </a:prstGeom>
          <a:noFill/>
          <a:ln w="38100" cap="flat" cmpd="sng">
            <a:solidFill>
              <a:srgbClr val="FFFFFF"/>
            </a:solidFill>
            <a:prstDash val="dot"/>
            <a:round/>
          </a:ln>
          <a:effectLst>
            <a:outerShdw blurRad="38100" dist="19999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5" name="Conector recto 44"/>
          <p:cNvCxnSpPr/>
          <p:nvPr/>
        </p:nvCxnSpPr>
        <p:spPr>
          <a:xfrm>
            <a:off x="1085850" y="5200650"/>
            <a:ext cx="0" cy="342900"/>
          </a:xfrm>
          <a:prstGeom prst="line">
            <a:avLst/>
          </a:prstGeom>
          <a:noFill/>
          <a:ln w="38100" cap="flat" cmpd="sng">
            <a:solidFill>
              <a:srgbClr val="FFFFFF"/>
            </a:solidFill>
            <a:prstDash val="dot"/>
            <a:round/>
          </a:ln>
          <a:effectLst>
            <a:outerShdw blurRad="38100" dist="19999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6" name="Conector recto 45"/>
          <p:cNvCxnSpPr/>
          <p:nvPr/>
        </p:nvCxnSpPr>
        <p:spPr>
          <a:xfrm>
            <a:off x="1657350" y="5219700"/>
            <a:ext cx="0" cy="342900"/>
          </a:xfrm>
          <a:prstGeom prst="line">
            <a:avLst/>
          </a:prstGeom>
          <a:noFill/>
          <a:ln w="38100" cap="flat" cmpd="sng">
            <a:solidFill>
              <a:srgbClr val="FFFFFF"/>
            </a:solidFill>
            <a:prstDash val="dot"/>
            <a:round/>
          </a:ln>
          <a:effectLst>
            <a:outerShdw blurRad="38100" dist="19999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7" name="Conector recto 46"/>
          <p:cNvCxnSpPr/>
          <p:nvPr/>
        </p:nvCxnSpPr>
        <p:spPr>
          <a:xfrm>
            <a:off x="2286000" y="5219700"/>
            <a:ext cx="0" cy="342900"/>
          </a:xfrm>
          <a:prstGeom prst="line">
            <a:avLst/>
          </a:prstGeom>
          <a:noFill/>
          <a:ln w="38100" cap="flat" cmpd="sng">
            <a:solidFill>
              <a:srgbClr val="FFFFFF"/>
            </a:solidFill>
            <a:prstDash val="dot"/>
            <a:round/>
          </a:ln>
          <a:effectLst>
            <a:outerShdw blurRad="38100" dist="19999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8" name="Conector recto 47"/>
          <p:cNvCxnSpPr/>
          <p:nvPr/>
        </p:nvCxnSpPr>
        <p:spPr>
          <a:xfrm>
            <a:off x="4114800" y="5200650"/>
            <a:ext cx="0" cy="342900"/>
          </a:xfrm>
          <a:prstGeom prst="line">
            <a:avLst/>
          </a:prstGeom>
          <a:noFill/>
          <a:ln w="38100" cap="flat" cmpd="sng">
            <a:solidFill>
              <a:srgbClr val="FFFFFF"/>
            </a:solidFill>
            <a:prstDash val="dot"/>
            <a:round/>
          </a:ln>
          <a:effectLst>
            <a:outerShdw blurRad="38100" dist="19999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9" name="Conector recto 48"/>
          <p:cNvCxnSpPr/>
          <p:nvPr/>
        </p:nvCxnSpPr>
        <p:spPr>
          <a:xfrm>
            <a:off x="4781550" y="5219700"/>
            <a:ext cx="0" cy="342900"/>
          </a:xfrm>
          <a:prstGeom prst="line">
            <a:avLst/>
          </a:prstGeom>
          <a:noFill/>
          <a:ln w="38100" cap="flat" cmpd="sng">
            <a:solidFill>
              <a:srgbClr val="FFFFFF"/>
            </a:solidFill>
            <a:prstDash val="dot"/>
            <a:round/>
          </a:ln>
          <a:effectLst>
            <a:outerShdw blurRad="38100" dist="19999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" name="CuadroTexto 7"/>
          <p:cNvSpPr txBox="1"/>
          <p:nvPr/>
        </p:nvSpPr>
        <p:spPr>
          <a:xfrm>
            <a:off x="6092506" y="3402950"/>
            <a:ext cx="5349221" cy="3308598"/>
          </a:xfrm>
          <a:prstGeom prst="rect">
            <a:avLst/>
          </a:prstGeom>
          <a:solidFill>
            <a:srgbClr val="535353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8100" tIns="38100" rIns="38100" bIns="38100" numCol="1" spcCol="38100" rtlCol="0" anchor="ctr">
            <a:spAutoFit/>
          </a:bodyPr>
          <a:lstStyle/>
          <a:p>
            <a:pPr algn="ctr" defTabSz="685800" hangingPunct="0"/>
            <a:r>
              <a:rPr lang="es-ES" sz="3000" kern="0" dirty="0">
                <a:solidFill>
                  <a:srgbClr val="FFFFFF"/>
                </a:solidFill>
                <a:latin typeface="Trebuchet MS"/>
                <a:sym typeface="Trebuchet MS"/>
              </a:rPr>
              <a:t>Para N muy grandes, </a:t>
            </a:r>
            <a:r>
              <a:rPr lang="es-ES" sz="3000" kern="0" dirty="0" err="1">
                <a:solidFill>
                  <a:srgbClr val="FFFFFF"/>
                </a:solidFill>
                <a:latin typeface="Trebuchet MS"/>
                <a:sym typeface="Trebuchet MS"/>
              </a:rPr>
              <a:t>e.g</a:t>
            </a:r>
            <a:r>
              <a:rPr lang="es-ES" sz="3000" kern="0" dirty="0">
                <a:solidFill>
                  <a:srgbClr val="FFFFFF"/>
                </a:solidFill>
                <a:latin typeface="Trebuchet MS"/>
                <a:sym typeface="Trebuchet MS"/>
              </a:rPr>
              <a:t>. 10</a:t>
            </a:r>
            <a:r>
              <a:rPr lang="es-ES" sz="3000" kern="0" baseline="30000" dirty="0">
                <a:solidFill>
                  <a:srgbClr val="FFFFFF"/>
                </a:solidFill>
                <a:latin typeface="Trebuchet MS"/>
                <a:sym typeface="Trebuchet MS"/>
              </a:rPr>
              <a:t>6</a:t>
            </a:r>
            <a:r>
              <a:rPr lang="es-ES" sz="3000" kern="0" dirty="0">
                <a:solidFill>
                  <a:srgbClr val="FFFFFF"/>
                </a:solidFill>
                <a:latin typeface="Trebuchet MS"/>
                <a:sym typeface="Trebuchet MS"/>
              </a:rPr>
              <a:t>:</a:t>
            </a:r>
          </a:p>
          <a:p>
            <a:pPr algn="ctr" defTabSz="685800" hangingPunct="0"/>
            <a:endParaRPr lang="es-ES" sz="3000" kern="0" dirty="0">
              <a:solidFill>
                <a:srgbClr val="FFFFFF"/>
              </a:solidFill>
              <a:latin typeface="Trebuchet MS"/>
              <a:sym typeface="Trebuchet MS"/>
            </a:endParaRPr>
          </a:p>
          <a:p>
            <a:pPr algn="ctr" defTabSz="685800" hangingPunct="0"/>
            <a:r>
              <a:rPr lang="es-ES" sz="3000" kern="0" dirty="0">
                <a:solidFill>
                  <a:srgbClr val="FFFFFF"/>
                </a:solidFill>
                <a:latin typeface="Trebuchet MS"/>
                <a:sym typeface="Trebuchet MS"/>
              </a:rPr>
              <a:t>10</a:t>
            </a:r>
            <a:r>
              <a:rPr lang="es-ES" sz="3000" kern="0" baseline="30000" dirty="0">
                <a:solidFill>
                  <a:srgbClr val="FFFFFF"/>
                </a:solidFill>
                <a:latin typeface="Trebuchet MS"/>
                <a:sym typeface="Trebuchet MS"/>
              </a:rPr>
              <a:t>12</a:t>
            </a:r>
            <a:r>
              <a:rPr lang="es-ES" sz="3000" kern="0" dirty="0">
                <a:solidFill>
                  <a:srgbClr val="FFFFFF"/>
                </a:solidFill>
                <a:latin typeface="Trebuchet MS"/>
                <a:sym typeface="Trebuchet MS"/>
              </a:rPr>
              <a:t>/2-10</a:t>
            </a:r>
            <a:r>
              <a:rPr lang="es-ES" sz="3000" kern="0" baseline="30000" dirty="0">
                <a:solidFill>
                  <a:srgbClr val="FFFFFF"/>
                </a:solidFill>
                <a:latin typeface="Trebuchet MS"/>
                <a:sym typeface="Trebuchet MS"/>
              </a:rPr>
              <a:t>6</a:t>
            </a:r>
            <a:r>
              <a:rPr lang="es-ES" sz="3000" kern="0" dirty="0">
                <a:solidFill>
                  <a:srgbClr val="FFFFFF"/>
                </a:solidFill>
                <a:latin typeface="Trebuchet MS"/>
                <a:sym typeface="Trebuchet MS"/>
              </a:rPr>
              <a:t>/2</a:t>
            </a:r>
          </a:p>
          <a:p>
            <a:pPr algn="ctr" defTabSz="685800" hangingPunct="0"/>
            <a:endParaRPr lang="es-ES" sz="3000" kern="0" dirty="0">
              <a:solidFill>
                <a:srgbClr val="FFFFFF"/>
              </a:solidFill>
              <a:latin typeface="Trebuchet MS"/>
              <a:sym typeface="Trebuchet MS"/>
            </a:endParaRPr>
          </a:p>
          <a:p>
            <a:pPr algn="ctr" defTabSz="685800" hangingPunct="0"/>
            <a:r>
              <a:rPr lang="es-ES" sz="3000" kern="0" dirty="0">
                <a:solidFill>
                  <a:srgbClr val="FFFFFF"/>
                </a:solidFill>
                <a:latin typeface="Trebuchet MS"/>
                <a:sym typeface="Trebuchet MS"/>
              </a:rPr>
              <a:t>El término N</a:t>
            </a:r>
            <a:r>
              <a:rPr lang="es-ES" sz="3000" kern="0" baseline="30000" dirty="0">
                <a:solidFill>
                  <a:srgbClr val="FFFFFF"/>
                </a:solidFill>
                <a:latin typeface="Trebuchet MS"/>
                <a:sym typeface="Trebuchet MS"/>
              </a:rPr>
              <a:t>2</a:t>
            </a:r>
            <a:r>
              <a:rPr lang="es-ES" sz="3000" kern="0" dirty="0">
                <a:solidFill>
                  <a:srgbClr val="FFFFFF"/>
                </a:solidFill>
                <a:latin typeface="Trebuchet MS"/>
                <a:sym typeface="Trebuchet MS"/>
              </a:rPr>
              <a:t> domina el costo.</a:t>
            </a:r>
          </a:p>
          <a:p>
            <a:pPr algn="ctr" defTabSz="685800" hangingPunct="0"/>
            <a:endParaRPr lang="es-ES" sz="3000" kern="0" dirty="0">
              <a:solidFill>
                <a:srgbClr val="FFFFFF"/>
              </a:solidFill>
              <a:latin typeface="Trebuchet MS"/>
              <a:sym typeface="Trebuchet MS"/>
            </a:endParaRPr>
          </a:p>
          <a:p>
            <a:pPr algn="ctr" defTabSz="685800" hangingPunct="0"/>
            <a:r>
              <a:rPr lang="es-ES" sz="3000" kern="0" dirty="0">
                <a:solidFill>
                  <a:srgbClr val="FFFF00"/>
                </a:solidFill>
                <a:latin typeface="Trebuchet MS"/>
                <a:sym typeface="Trebuchet MS"/>
              </a:rPr>
              <a:t>O(N</a:t>
            </a:r>
            <a:r>
              <a:rPr lang="es-ES" sz="3000" kern="0" baseline="30000" dirty="0">
                <a:solidFill>
                  <a:srgbClr val="FFFF00"/>
                </a:solidFill>
                <a:latin typeface="Trebuchet MS"/>
                <a:sym typeface="Trebuchet MS"/>
              </a:rPr>
              <a:t>2</a:t>
            </a:r>
            <a:r>
              <a:rPr lang="es-ES" sz="3000" kern="0" dirty="0">
                <a:solidFill>
                  <a:srgbClr val="FFFF00"/>
                </a:solidFill>
                <a:latin typeface="Trebuchet MS"/>
                <a:sym typeface="Trebuchet MS"/>
              </a:rPr>
              <a:t>)</a:t>
            </a:r>
          </a:p>
        </p:txBody>
      </p:sp>
      <p:sp>
        <p:nvSpPr>
          <p:cNvPr id="51" name="CuadroTexto 8">
            <a:extLst>
              <a:ext uri="{FF2B5EF4-FFF2-40B4-BE49-F238E27FC236}">
                <a16:creationId xmlns:a16="http://schemas.microsoft.com/office/drawing/2014/main" id="{49E25279-E1AF-0D40-895F-25F555C02AE0}"/>
              </a:ext>
            </a:extLst>
          </p:cNvPr>
          <p:cNvSpPr txBox="1"/>
          <p:nvPr/>
        </p:nvSpPr>
        <p:spPr>
          <a:xfrm>
            <a:off x="6781800" y="2119830"/>
            <a:ext cx="732573" cy="76944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8100" tIns="38100" rIns="38100" bIns="38100" numCol="1" spcCol="38100" rtlCol="0" anchor="ctr">
            <a:spAutoFit/>
          </a:bodyPr>
          <a:lstStyle/>
          <a:p>
            <a:pPr defTabSz="685800" hangingPunct="0"/>
            <a:r>
              <a:rPr lang="es-ES" sz="4500" kern="0" dirty="0" err="1">
                <a:solidFill>
                  <a:srgbClr val="FFFFFF"/>
                </a:solidFill>
                <a:latin typeface="Trebuchet MS"/>
                <a:sym typeface="Trebuchet MS"/>
              </a:rPr>
              <a:t>Σ</a:t>
            </a:r>
            <a:r>
              <a:rPr lang="es-ES" sz="3000" kern="0" baseline="-25000" dirty="0" err="1">
                <a:solidFill>
                  <a:srgbClr val="FFFFFF"/>
                </a:solidFill>
                <a:latin typeface="Trebuchet MS"/>
                <a:sym typeface="Trebuchet MS"/>
              </a:rPr>
              <a:t>i</a:t>
            </a:r>
            <a:r>
              <a:rPr lang="es-ES" sz="3000" kern="0" baseline="-25000" dirty="0">
                <a:solidFill>
                  <a:srgbClr val="FFFFFF"/>
                </a:solidFill>
                <a:latin typeface="Trebuchet MS"/>
                <a:sym typeface="Trebuchet MS"/>
              </a:rPr>
              <a:t>=1</a:t>
            </a:r>
            <a:endParaRPr lang="es-ES" sz="3000" kern="0" baseline="30000" dirty="0">
              <a:solidFill>
                <a:srgbClr val="FFFFFF"/>
              </a:solidFill>
              <a:latin typeface="Trebuchet MS"/>
              <a:sym typeface="Trebuchet MS"/>
            </a:endParaRPr>
          </a:p>
        </p:txBody>
      </p:sp>
      <p:sp>
        <p:nvSpPr>
          <p:cNvPr id="52" name="CuadroTexto 49">
            <a:extLst>
              <a:ext uri="{FF2B5EF4-FFF2-40B4-BE49-F238E27FC236}">
                <a16:creationId xmlns:a16="http://schemas.microsoft.com/office/drawing/2014/main" id="{48A216D4-D973-684F-9E6E-09855FDFCD39}"/>
              </a:ext>
            </a:extLst>
          </p:cNvPr>
          <p:cNvSpPr txBox="1"/>
          <p:nvPr/>
        </p:nvSpPr>
        <p:spPr>
          <a:xfrm>
            <a:off x="7562851" y="2216194"/>
            <a:ext cx="4337726" cy="53860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8100" tIns="38100" rIns="38100" bIns="38100" numCol="1" spcCol="38100" rtlCol="0" anchor="ctr">
            <a:spAutoFit/>
          </a:bodyPr>
          <a:lstStyle/>
          <a:p>
            <a:pPr defTabSz="685800" hangingPunct="0"/>
            <a:r>
              <a:rPr lang="es-ES" sz="3000" kern="0" dirty="0">
                <a:solidFill>
                  <a:srgbClr val="FFFFFF"/>
                </a:solidFill>
                <a:latin typeface="Trebuchet MS"/>
                <a:sym typeface="Trebuchet MS"/>
              </a:rPr>
              <a:t>i= (N-1)N/2 = N</a:t>
            </a:r>
            <a:r>
              <a:rPr lang="es-ES" sz="3000" kern="0" baseline="30000" dirty="0">
                <a:solidFill>
                  <a:srgbClr val="FFFFFF"/>
                </a:solidFill>
                <a:latin typeface="Trebuchet MS"/>
                <a:sym typeface="Trebuchet MS"/>
              </a:rPr>
              <a:t>2</a:t>
            </a:r>
            <a:r>
              <a:rPr lang="es-ES" sz="3000" kern="0" dirty="0">
                <a:solidFill>
                  <a:srgbClr val="FFFFFF"/>
                </a:solidFill>
                <a:latin typeface="Trebuchet MS"/>
                <a:sym typeface="Trebuchet MS"/>
              </a:rPr>
              <a:t>/2 – N/2</a:t>
            </a:r>
          </a:p>
        </p:txBody>
      </p:sp>
      <p:sp>
        <p:nvSpPr>
          <p:cNvPr id="53" name="CuadroTexto 42">
            <a:extLst>
              <a:ext uri="{FF2B5EF4-FFF2-40B4-BE49-F238E27FC236}">
                <a16:creationId xmlns:a16="http://schemas.microsoft.com/office/drawing/2014/main" id="{95BE9A0D-DFEE-624E-ABD7-CB0E2BE70F4D}"/>
              </a:ext>
            </a:extLst>
          </p:cNvPr>
          <p:cNvSpPr txBox="1"/>
          <p:nvPr/>
        </p:nvSpPr>
        <p:spPr>
          <a:xfrm>
            <a:off x="6940189" y="1850525"/>
            <a:ext cx="665247" cy="53860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8100" tIns="38100" rIns="38100" bIns="38100" numCol="1" spcCol="38100" rtlCol="0" anchor="ctr">
            <a:spAutoFit/>
          </a:bodyPr>
          <a:lstStyle/>
          <a:p>
            <a:pPr defTabSz="685800" hangingPunct="0"/>
            <a:r>
              <a:rPr lang="es-ES" sz="3000" kern="0" dirty="0">
                <a:solidFill>
                  <a:srgbClr val="FFFFFF"/>
                </a:solidFill>
                <a:latin typeface="Trebuchet MS"/>
                <a:sym typeface="Trebuchet MS"/>
              </a:rPr>
              <a:t>N-1</a:t>
            </a:r>
          </a:p>
        </p:txBody>
      </p:sp>
    </p:spTree>
    <p:extLst>
      <p:ext uri="{BB962C8B-B14F-4D97-AF65-F5344CB8AC3E}">
        <p14:creationId xmlns:p14="http://schemas.microsoft.com/office/powerpoint/2010/main" val="4122799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B2716B40-3DAB-482A-8021-38A46C03C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err="1"/>
              <a:t>Merge</a:t>
            </a:r>
            <a:r>
              <a:rPr lang="es-CL" dirty="0"/>
              <a:t> </a:t>
            </a:r>
            <a:r>
              <a:rPr lang="es-CL" dirty="0" err="1"/>
              <a:t>sort</a:t>
            </a:r>
            <a:endParaRPr lang="es-CL" dirty="0"/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7A0C17C4-D0A3-4CAF-A8A8-E6268442F2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679269A-8411-4CA0-BC1D-4219CE021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Estructura de Datos y Algoritmos - TICS311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FC4D230-BD76-42F3-ABE2-B13002B83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656F1-D7F8-4934-A338-822B23BD5244}" type="slidenum">
              <a:rPr lang="es-CL" smtClean="0"/>
              <a:t>79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738178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binary-and-linear-search-animations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1276350"/>
            <a:ext cx="5715000" cy="3810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095500" y="6367976"/>
            <a:ext cx="8039100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>
                <a:solidFill>
                  <a:schemeClr val="bg1"/>
                </a:solidFill>
                <a:latin typeface="Menlo Regular"/>
                <a:cs typeface="Menlo Regular"/>
              </a:rPr>
              <a:t>https://blog.penjee.com/wp-content/uploads/2015/04/binary-and-linear-search-animations.gif</a:t>
            </a:r>
          </a:p>
        </p:txBody>
      </p:sp>
    </p:spTree>
    <p:extLst>
      <p:ext uri="{BB962C8B-B14F-4D97-AF65-F5344CB8AC3E}">
        <p14:creationId xmlns:p14="http://schemas.microsoft.com/office/powerpoint/2010/main" val="3074541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>
            <a:extLst>
              <a:ext uri="{FF2B5EF4-FFF2-40B4-BE49-F238E27FC236}">
                <a16:creationId xmlns:a16="http://schemas.microsoft.com/office/drawing/2014/main" id="{0163F500-E113-4403-9FF3-A7DC4295A70E}"/>
              </a:ext>
            </a:extLst>
          </p:cNvPr>
          <p:cNvGrpSpPr/>
          <p:nvPr/>
        </p:nvGrpSpPr>
        <p:grpSpPr>
          <a:xfrm>
            <a:off x="1665682" y="2457826"/>
            <a:ext cx="8915400" cy="2076450"/>
            <a:chOff x="1665682" y="2457826"/>
            <a:chExt cx="8915400" cy="2076450"/>
          </a:xfrm>
        </p:grpSpPr>
        <p:sp>
          <p:nvSpPr>
            <p:cNvPr id="3" name="Rectángulo 2"/>
            <p:cNvSpPr/>
            <p:nvPr/>
          </p:nvSpPr>
          <p:spPr>
            <a:xfrm>
              <a:off x="1665682" y="2457826"/>
              <a:ext cx="1352550" cy="2076450"/>
            </a:xfrm>
            <a:prstGeom prst="rect">
              <a:avLst/>
            </a:prstGeom>
            <a:solidFill>
              <a:srgbClr val="26A3E6"/>
            </a:solidFill>
            <a:ln w="25400" cap="flat">
              <a:noFill/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4289" tIns="34289" rIns="34289" bIns="34289" numCol="1" spcCol="38100" rtlCol="0" anchor="ctr" anchorCtr="0">
              <a:noAutofit/>
            </a:bodyPr>
            <a:lstStyle/>
            <a:p>
              <a:pPr algn="ctr" defTabSz="685800" hangingPunct="0"/>
              <a:r>
                <a:rPr lang="es-ES" sz="7200">
                  <a:solidFill>
                    <a:schemeClr val="bg1"/>
                  </a:solidFill>
                  <a:latin typeface="Avenir Light"/>
                  <a:cs typeface="Avenir Light"/>
                  <a:sym typeface="Trebuchet MS"/>
                </a:rPr>
                <a:t>5</a:t>
              </a:r>
            </a:p>
          </p:txBody>
        </p:sp>
        <p:sp>
          <p:nvSpPr>
            <p:cNvPr id="4" name="Rectángulo 3"/>
            <p:cNvSpPr/>
            <p:nvPr/>
          </p:nvSpPr>
          <p:spPr>
            <a:xfrm>
              <a:off x="3189682" y="2457826"/>
              <a:ext cx="1352550" cy="2076450"/>
            </a:xfrm>
            <a:prstGeom prst="rect">
              <a:avLst/>
            </a:prstGeom>
            <a:solidFill>
              <a:srgbClr val="26A3E6"/>
            </a:solidFill>
            <a:ln w="25400" cap="flat">
              <a:noFill/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4289" tIns="34289" rIns="34289" bIns="34289" numCol="1" spcCol="38100" rtlCol="0" anchor="ctr" anchorCtr="0">
              <a:noAutofit/>
            </a:bodyPr>
            <a:lstStyle/>
            <a:p>
              <a:pPr algn="ctr" defTabSz="685800" hangingPunct="0"/>
              <a:r>
                <a:rPr lang="es-ES" sz="7200">
                  <a:solidFill>
                    <a:schemeClr val="bg1"/>
                  </a:solidFill>
                  <a:latin typeface="Avenir Light"/>
                  <a:cs typeface="Avenir Light"/>
                  <a:sym typeface="Trebuchet MS"/>
                </a:rPr>
                <a:t>2</a:t>
              </a:r>
            </a:p>
          </p:txBody>
        </p:sp>
        <p:sp>
          <p:nvSpPr>
            <p:cNvPr id="5" name="Rectángulo 4"/>
            <p:cNvSpPr/>
            <p:nvPr/>
          </p:nvSpPr>
          <p:spPr>
            <a:xfrm>
              <a:off x="4675582" y="2457826"/>
              <a:ext cx="1352550" cy="2076450"/>
            </a:xfrm>
            <a:prstGeom prst="rect">
              <a:avLst/>
            </a:prstGeom>
            <a:solidFill>
              <a:srgbClr val="26A3E6"/>
            </a:solidFill>
            <a:ln w="25400" cap="flat">
              <a:noFill/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4289" tIns="34289" rIns="34289" bIns="34289" numCol="1" spcCol="38100" rtlCol="0" anchor="ctr" anchorCtr="0">
              <a:noAutofit/>
            </a:bodyPr>
            <a:lstStyle/>
            <a:p>
              <a:pPr algn="ctr" defTabSz="685800" hangingPunct="0"/>
              <a:r>
                <a:rPr lang="es-ES" sz="7200">
                  <a:solidFill>
                    <a:schemeClr val="bg1"/>
                  </a:solidFill>
                  <a:latin typeface="Avenir Light"/>
                  <a:cs typeface="Avenir Light"/>
                  <a:sym typeface="Trebuchet MS"/>
                </a:rPr>
                <a:t>4</a:t>
              </a:r>
            </a:p>
          </p:txBody>
        </p:sp>
        <p:sp>
          <p:nvSpPr>
            <p:cNvPr id="6" name="Rectángulo 5"/>
            <p:cNvSpPr/>
            <p:nvPr/>
          </p:nvSpPr>
          <p:spPr>
            <a:xfrm>
              <a:off x="6199582" y="2457826"/>
              <a:ext cx="1352550" cy="2076450"/>
            </a:xfrm>
            <a:prstGeom prst="rect">
              <a:avLst/>
            </a:prstGeom>
            <a:solidFill>
              <a:srgbClr val="26A3E6"/>
            </a:solidFill>
            <a:ln w="25400" cap="flat">
              <a:noFill/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4289" tIns="34289" rIns="34289" bIns="34289" numCol="1" spcCol="38100" rtlCol="0" anchor="ctr" anchorCtr="0">
              <a:noAutofit/>
            </a:bodyPr>
            <a:lstStyle/>
            <a:p>
              <a:pPr algn="ctr" defTabSz="685800" hangingPunct="0"/>
              <a:r>
                <a:rPr lang="es-ES" sz="7200">
                  <a:solidFill>
                    <a:schemeClr val="bg1"/>
                  </a:solidFill>
                  <a:latin typeface="Avenir Light"/>
                  <a:cs typeface="Avenir Light"/>
                  <a:sym typeface="Trebuchet MS"/>
                </a:rPr>
                <a:t>6</a:t>
              </a:r>
            </a:p>
          </p:txBody>
        </p:sp>
        <p:sp>
          <p:nvSpPr>
            <p:cNvPr id="7" name="Rectángulo 6"/>
            <p:cNvSpPr/>
            <p:nvPr/>
          </p:nvSpPr>
          <p:spPr>
            <a:xfrm>
              <a:off x="7704532" y="2457826"/>
              <a:ext cx="1352550" cy="2076450"/>
            </a:xfrm>
            <a:prstGeom prst="rect">
              <a:avLst/>
            </a:prstGeom>
            <a:solidFill>
              <a:srgbClr val="26A3E6"/>
            </a:solidFill>
            <a:ln w="25400" cap="flat">
              <a:noFill/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4289" tIns="34289" rIns="34289" bIns="34289" numCol="1" spcCol="38100" rtlCol="0" anchor="ctr" anchorCtr="0">
              <a:noAutofit/>
            </a:bodyPr>
            <a:lstStyle/>
            <a:p>
              <a:pPr algn="ctr" defTabSz="685800" hangingPunct="0"/>
              <a:r>
                <a:rPr lang="es-ES" sz="7200" dirty="0">
                  <a:solidFill>
                    <a:schemeClr val="bg1"/>
                  </a:solidFill>
                  <a:latin typeface="Avenir Light"/>
                  <a:cs typeface="Avenir Light"/>
                  <a:sym typeface="Trebuchet MS"/>
                </a:rPr>
                <a:t>1</a:t>
              </a:r>
            </a:p>
          </p:txBody>
        </p:sp>
        <p:sp>
          <p:nvSpPr>
            <p:cNvPr id="8" name="Rectángulo 7"/>
            <p:cNvSpPr/>
            <p:nvPr/>
          </p:nvSpPr>
          <p:spPr>
            <a:xfrm>
              <a:off x="9228532" y="2457826"/>
              <a:ext cx="1352550" cy="2076450"/>
            </a:xfrm>
            <a:prstGeom prst="rect">
              <a:avLst/>
            </a:prstGeom>
            <a:solidFill>
              <a:srgbClr val="26A3E6"/>
            </a:solidFill>
            <a:ln w="25400" cap="flat">
              <a:noFill/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4289" tIns="34289" rIns="34289" bIns="34289" numCol="1" spcCol="38100" rtlCol="0" anchor="ctr" anchorCtr="0">
              <a:noAutofit/>
            </a:bodyPr>
            <a:lstStyle/>
            <a:p>
              <a:pPr algn="ctr" defTabSz="685800" hangingPunct="0"/>
              <a:r>
                <a:rPr lang="es-ES" sz="7200">
                  <a:solidFill>
                    <a:schemeClr val="bg1"/>
                  </a:solidFill>
                  <a:latin typeface="Avenir Light"/>
                  <a:cs typeface="Avenir Light"/>
                  <a:sym typeface="Trebuchet MS"/>
                </a:rPr>
                <a:t>3</a:t>
              </a:r>
            </a:p>
          </p:txBody>
        </p:sp>
      </p:grp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0" y="-88813"/>
            <a:ext cx="12192000" cy="954107"/>
          </a:xfr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defTabSz="685800" hangingPunct="0"/>
            <a:r>
              <a:rPr lang="en-US" sz="5700" kern="0" dirty="0">
                <a:solidFill>
                  <a:srgbClr val="FFFFFF"/>
                </a:solidFill>
                <a:latin typeface="Arial"/>
                <a:ea typeface="+mn-ea"/>
                <a:cs typeface="+mn-cs"/>
              </a:rPr>
              <a:t>Merge Sort</a:t>
            </a:r>
          </a:p>
        </p:txBody>
      </p:sp>
      <p:sp>
        <p:nvSpPr>
          <p:cNvPr id="13" name="CuadroTexto 1"/>
          <p:cNvSpPr txBox="1"/>
          <p:nvPr/>
        </p:nvSpPr>
        <p:spPr>
          <a:xfrm>
            <a:off x="381000" y="6381565"/>
            <a:ext cx="11239500" cy="3231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algn="ctr"/>
            <a:r>
              <a:rPr lang="es-CL" sz="1600" dirty="0">
                <a:hlinkClick r:id="rId3"/>
              </a:rPr>
              <a:t>https://www.toptal.com/developers/sorting-algorithms/merge-sort</a:t>
            </a:r>
            <a:endParaRPr lang="es-ES" sz="1500" dirty="0">
              <a:solidFill>
                <a:srgbClr val="26A3E6"/>
              </a:solidFill>
              <a:latin typeface="Menlo Regular"/>
              <a:cs typeface="Menlo Regular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4080722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>
            <a:extLst>
              <a:ext uri="{FF2B5EF4-FFF2-40B4-BE49-F238E27FC236}">
                <a16:creationId xmlns:a16="http://schemas.microsoft.com/office/drawing/2014/main" id="{0163F500-E113-4403-9FF3-A7DC4295A70E}"/>
              </a:ext>
            </a:extLst>
          </p:cNvPr>
          <p:cNvGrpSpPr/>
          <p:nvPr/>
        </p:nvGrpSpPr>
        <p:grpSpPr>
          <a:xfrm>
            <a:off x="3949822" y="785438"/>
            <a:ext cx="4292356" cy="785883"/>
            <a:chOff x="1665682" y="2457826"/>
            <a:chExt cx="8915400" cy="2076450"/>
          </a:xfrm>
        </p:grpSpPr>
        <p:sp>
          <p:nvSpPr>
            <p:cNvPr id="3" name="Rectángulo 2"/>
            <p:cNvSpPr/>
            <p:nvPr/>
          </p:nvSpPr>
          <p:spPr>
            <a:xfrm>
              <a:off x="1665682" y="2457826"/>
              <a:ext cx="1352550" cy="2076450"/>
            </a:xfrm>
            <a:prstGeom prst="rect">
              <a:avLst/>
            </a:prstGeom>
            <a:solidFill>
              <a:srgbClr val="26A3E6"/>
            </a:solidFill>
            <a:ln w="25400" cap="flat">
              <a:noFill/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4289" tIns="34289" rIns="34289" bIns="34289" numCol="1" spcCol="38100" rtlCol="0" anchor="ctr" anchorCtr="0">
              <a:noAutofit/>
            </a:bodyPr>
            <a:lstStyle/>
            <a:p>
              <a:pPr algn="ctr" defTabSz="685800" hangingPunct="0"/>
              <a:r>
                <a:rPr lang="es-ES" sz="7200" dirty="0">
                  <a:solidFill>
                    <a:schemeClr val="bg1"/>
                  </a:solidFill>
                  <a:latin typeface="Avenir Light"/>
                  <a:cs typeface="Avenir Light"/>
                  <a:sym typeface="Trebuchet MS"/>
                </a:rPr>
                <a:t>5</a:t>
              </a:r>
            </a:p>
          </p:txBody>
        </p:sp>
        <p:sp>
          <p:nvSpPr>
            <p:cNvPr id="4" name="Rectángulo 3"/>
            <p:cNvSpPr/>
            <p:nvPr/>
          </p:nvSpPr>
          <p:spPr>
            <a:xfrm>
              <a:off x="3189682" y="2457826"/>
              <a:ext cx="1352550" cy="2076450"/>
            </a:xfrm>
            <a:prstGeom prst="rect">
              <a:avLst/>
            </a:prstGeom>
            <a:solidFill>
              <a:srgbClr val="26A3E6"/>
            </a:solidFill>
            <a:ln w="25400" cap="flat">
              <a:noFill/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4289" tIns="34289" rIns="34289" bIns="34289" numCol="1" spcCol="38100" rtlCol="0" anchor="ctr" anchorCtr="0">
              <a:noAutofit/>
            </a:bodyPr>
            <a:lstStyle/>
            <a:p>
              <a:pPr algn="ctr" defTabSz="685800" hangingPunct="0"/>
              <a:r>
                <a:rPr lang="es-ES" sz="7200" dirty="0">
                  <a:solidFill>
                    <a:schemeClr val="bg1"/>
                  </a:solidFill>
                  <a:latin typeface="Avenir Light"/>
                  <a:cs typeface="Avenir Light"/>
                  <a:sym typeface="Trebuchet MS"/>
                </a:rPr>
                <a:t>2</a:t>
              </a:r>
            </a:p>
          </p:txBody>
        </p:sp>
        <p:sp>
          <p:nvSpPr>
            <p:cNvPr id="5" name="Rectángulo 4"/>
            <p:cNvSpPr/>
            <p:nvPr/>
          </p:nvSpPr>
          <p:spPr>
            <a:xfrm>
              <a:off x="4675582" y="2457826"/>
              <a:ext cx="1352550" cy="2076450"/>
            </a:xfrm>
            <a:prstGeom prst="rect">
              <a:avLst/>
            </a:prstGeom>
            <a:solidFill>
              <a:srgbClr val="26A3E6"/>
            </a:solidFill>
            <a:ln w="25400" cap="flat">
              <a:noFill/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4289" tIns="34289" rIns="34289" bIns="34289" numCol="1" spcCol="38100" rtlCol="0" anchor="ctr" anchorCtr="0">
              <a:noAutofit/>
            </a:bodyPr>
            <a:lstStyle/>
            <a:p>
              <a:pPr algn="ctr" defTabSz="685800" hangingPunct="0"/>
              <a:r>
                <a:rPr lang="es-ES" sz="7200" dirty="0">
                  <a:solidFill>
                    <a:schemeClr val="bg1"/>
                  </a:solidFill>
                  <a:latin typeface="Avenir Light"/>
                  <a:cs typeface="Avenir Light"/>
                  <a:sym typeface="Trebuchet MS"/>
                </a:rPr>
                <a:t>4</a:t>
              </a:r>
            </a:p>
          </p:txBody>
        </p:sp>
        <p:sp>
          <p:nvSpPr>
            <p:cNvPr id="6" name="Rectángulo 5"/>
            <p:cNvSpPr/>
            <p:nvPr/>
          </p:nvSpPr>
          <p:spPr>
            <a:xfrm>
              <a:off x="6199582" y="2457826"/>
              <a:ext cx="1352550" cy="2076450"/>
            </a:xfrm>
            <a:prstGeom prst="rect">
              <a:avLst/>
            </a:prstGeom>
            <a:solidFill>
              <a:srgbClr val="26A3E6"/>
            </a:solidFill>
            <a:ln w="25400" cap="flat">
              <a:noFill/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4289" tIns="34289" rIns="34289" bIns="34289" numCol="1" spcCol="38100" rtlCol="0" anchor="ctr" anchorCtr="0">
              <a:noAutofit/>
            </a:bodyPr>
            <a:lstStyle/>
            <a:p>
              <a:pPr algn="ctr" defTabSz="685800" hangingPunct="0"/>
              <a:r>
                <a:rPr lang="es-ES" sz="7200">
                  <a:solidFill>
                    <a:schemeClr val="bg1"/>
                  </a:solidFill>
                  <a:latin typeface="Avenir Light"/>
                  <a:cs typeface="Avenir Light"/>
                  <a:sym typeface="Trebuchet MS"/>
                </a:rPr>
                <a:t>6</a:t>
              </a:r>
            </a:p>
          </p:txBody>
        </p:sp>
        <p:sp>
          <p:nvSpPr>
            <p:cNvPr id="7" name="Rectángulo 6"/>
            <p:cNvSpPr/>
            <p:nvPr/>
          </p:nvSpPr>
          <p:spPr>
            <a:xfrm>
              <a:off x="7704532" y="2457826"/>
              <a:ext cx="1352550" cy="2076450"/>
            </a:xfrm>
            <a:prstGeom prst="rect">
              <a:avLst/>
            </a:prstGeom>
            <a:solidFill>
              <a:srgbClr val="26A3E6"/>
            </a:solidFill>
            <a:ln w="25400" cap="flat">
              <a:noFill/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4289" tIns="34289" rIns="34289" bIns="34289" numCol="1" spcCol="38100" rtlCol="0" anchor="ctr" anchorCtr="0">
              <a:noAutofit/>
            </a:bodyPr>
            <a:lstStyle/>
            <a:p>
              <a:pPr algn="ctr" defTabSz="685800" hangingPunct="0"/>
              <a:r>
                <a:rPr lang="es-ES" sz="7200" dirty="0">
                  <a:solidFill>
                    <a:schemeClr val="bg1"/>
                  </a:solidFill>
                  <a:latin typeface="Avenir Light"/>
                  <a:cs typeface="Avenir Light"/>
                  <a:sym typeface="Trebuchet MS"/>
                </a:rPr>
                <a:t>1</a:t>
              </a:r>
            </a:p>
          </p:txBody>
        </p:sp>
        <p:sp>
          <p:nvSpPr>
            <p:cNvPr id="8" name="Rectángulo 7"/>
            <p:cNvSpPr/>
            <p:nvPr/>
          </p:nvSpPr>
          <p:spPr>
            <a:xfrm>
              <a:off x="9228532" y="2457826"/>
              <a:ext cx="1352550" cy="2076450"/>
            </a:xfrm>
            <a:prstGeom prst="rect">
              <a:avLst/>
            </a:prstGeom>
            <a:solidFill>
              <a:srgbClr val="26A3E6"/>
            </a:solidFill>
            <a:ln w="25400" cap="flat">
              <a:noFill/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4289" tIns="34289" rIns="34289" bIns="34289" numCol="1" spcCol="38100" rtlCol="0" anchor="ctr" anchorCtr="0">
              <a:noAutofit/>
            </a:bodyPr>
            <a:lstStyle/>
            <a:p>
              <a:pPr algn="ctr" defTabSz="685800" hangingPunct="0"/>
              <a:r>
                <a:rPr lang="es-ES" sz="7200">
                  <a:solidFill>
                    <a:schemeClr val="bg1"/>
                  </a:solidFill>
                  <a:latin typeface="Avenir Light"/>
                  <a:cs typeface="Avenir Light"/>
                  <a:sym typeface="Trebuchet MS"/>
                </a:rPr>
                <a:t>3</a:t>
              </a:r>
            </a:p>
          </p:txBody>
        </p:sp>
      </p:grp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0" y="-88813"/>
            <a:ext cx="12192000" cy="954107"/>
          </a:xfr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defTabSz="685800" hangingPunct="0"/>
            <a:r>
              <a:rPr lang="en-US" sz="5700" kern="0" dirty="0">
                <a:solidFill>
                  <a:srgbClr val="FFFFFF"/>
                </a:solidFill>
                <a:latin typeface="Arial"/>
                <a:ea typeface="+mn-ea"/>
                <a:cs typeface="+mn-cs"/>
              </a:rPr>
              <a:t>Merge Sort</a:t>
            </a:r>
          </a:p>
        </p:txBody>
      </p:sp>
      <p:sp>
        <p:nvSpPr>
          <p:cNvPr id="13" name="CuadroTexto 1"/>
          <p:cNvSpPr txBox="1"/>
          <p:nvPr/>
        </p:nvSpPr>
        <p:spPr>
          <a:xfrm>
            <a:off x="381000" y="6381565"/>
            <a:ext cx="11239500" cy="3231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algn="ctr"/>
            <a:r>
              <a:rPr lang="es-CL" sz="1600" dirty="0">
                <a:hlinkClick r:id="rId3"/>
              </a:rPr>
              <a:t>https://www.toptal.com/developers/sorting-algorithms/merge-sort</a:t>
            </a:r>
            <a:endParaRPr lang="es-ES" sz="1500" dirty="0">
              <a:solidFill>
                <a:srgbClr val="26A3E6"/>
              </a:solidFill>
              <a:latin typeface="Menlo Regular"/>
              <a:cs typeface="Menlo Regular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763500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>
            <a:extLst>
              <a:ext uri="{FF2B5EF4-FFF2-40B4-BE49-F238E27FC236}">
                <a16:creationId xmlns:a16="http://schemas.microsoft.com/office/drawing/2014/main" id="{0163F500-E113-4403-9FF3-A7DC4295A70E}"/>
              </a:ext>
            </a:extLst>
          </p:cNvPr>
          <p:cNvGrpSpPr/>
          <p:nvPr/>
        </p:nvGrpSpPr>
        <p:grpSpPr>
          <a:xfrm>
            <a:off x="3949822" y="785438"/>
            <a:ext cx="4292356" cy="785883"/>
            <a:chOff x="1665682" y="2457826"/>
            <a:chExt cx="8915400" cy="2076450"/>
          </a:xfrm>
        </p:grpSpPr>
        <p:sp>
          <p:nvSpPr>
            <p:cNvPr id="3" name="Rectángulo 2"/>
            <p:cNvSpPr/>
            <p:nvPr/>
          </p:nvSpPr>
          <p:spPr>
            <a:xfrm>
              <a:off x="1665682" y="2457826"/>
              <a:ext cx="1352550" cy="2076450"/>
            </a:xfrm>
            <a:prstGeom prst="rect">
              <a:avLst/>
            </a:prstGeom>
            <a:solidFill>
              <a:srgbClr val="26A3E6"/>
            </a:solidFill>
            <a:ln w="25400" cap="flat">
              <a:noFill/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4289" tIns="34289" rIns="34289" bIns="34289" numCol="1" spcCol="38100" rtlCol="0" anchor="ctr" anchorCtr="0">
              <a:noAutofit/>
            </a:bodyPr>
            <a:lstStyle/>
            <a:p>
              <a:pPr algn="ctr" defTabSz="685800" hangingPunct="0"/>
              <a:r>
                <a:rPr lang="es-ES" sz="7200" dirty="0">
                  <a:solidFill>
                    <a:schemeClr val="bg1"/>
                  </a:solidFill>
                  <a:latin typeface="Avenir Light"/>
                  <a:cs typeface="Avenir Light"/>
                  <a:sym typeface="Trebuchet MS"/>
                </a:rPr>
                <a:t>5</a:t>
              </a:r>
            </a:p>
          </p:txBody>
        </p:sp>
        <p:sp>
          <p:nvSpPr>
            <p:cNvPr id="4" name="Rectángulo 3"/>
            <p:cNvSpPr/>
            <p:nvPr/>
          </p:nvSpPr>
          <p:spPr>
            <a:xfrm>
              <a:off x="3189682" y="2457826"/>
              <a:ext cx="1352550" cy="2076450"/>
            </a:xfrm>
            <a:prstGeom prst="rect">
              <a:avLst/>
            </a:prstGeom>
            <a:solidFill>
              <a:srgbClr val="26A3E6"/>
            </a:solidFill>
            <a:ln w="25400" cap="flat">
              <a:noFill/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4289" tIns="34289" rIns="34289" bIns="34289" numCol="1" spcCol="38100" rtlCol="0" anchor="ctr" anchorCtr="0">
              <a:noAutofit/>
            </a:bodyPr>
            <a:lstStyle/>
            <a:p>
              <a:pPr algn="ctr" defTabSz="685800" hangingPunct="0"/>
              <a:r>
                <a:rPr lang="es-ES" sz="7200" dirty="0">
                  <a:solidFill>
                    <a:schemeClr val="bg1"/>
                  </a:solidFill>
                  <a:latin typeface="Avenir Light"/>
                  <a:cs typeface="Avenir Light"/>
                  <a:sym typeface="Trebuchet MS"/>
                </a:rPr>
                <a:t>2</a:t>
              </a:r>
            </a:p>
          </p:txBody>
        </p:sp>
        <p:sp>
          <p:nvSpPr>
            <p:cNvPr id="5" name="Rectángulo 4"/>
            <p:cNvSpPr/>
            <p:nvPr/>
          </p:nvSpPr>
          <p:spPr>
            <a:xfrm>
              <a:off x="4675582" y="2457826"/>
              <a:ext cx="1352550" cy="2076450"/>
            </a:xfrm>
            <a:prstGeom prst="rect">
              <a:avLst/>
            </a:prstGeom>
            <a:solidFill>
              <a:srgbClr val="26A3E6"/>
            </a:solidFill>
            <a:ln w="25400" cap="flat">
              <a:noFill/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4289" tIns="34289" rIns="34289" bIns="34289" numCol="1" spcCol="38100" rtlCol="0" anchor="ctr" anchorCtr="0">
              <a:noAutofit/>
            </a:bodyPr>
            <a:lstStyle/>
            <a:p>
              <a:pPr algn="ctr" defTabSz="685800" hangingPunct="0"/>
              <a:r>
                <a:rPr lang="es-ES" sz="7200" dirty="0">
                  <a:solidFill>
                    <a:schemeClr val="bg1"/>
                  </a:solidFill>
                  <a:latin typeface="Avenir Light"/>
                  <a:cs typeface="Avenir Light"/>
                  <a:sym typeface="Trebuchet MS"/>
                </a:rPr>
                <a:t>4</a:t>
              </a:r>
            </a:p>
          </p:txBody>
        </p:sp>
        <p:sp>
          <p:nvSpPr>
            <p:cNvPr id="6" name="Rectángulo 5"/>
            <p:cNvSpPr/>
            <p:nvPr/>
          </p:nvSpPr>
          <p:spPr>
            <a:xfrm>
              <a:off x="6199582" y="2457826"/>
              <a:ext cx="1352550" cy="2076450"/>
            </a:xfrm>
            <a:prstGeom prst="rect">
              <a:avLst/>
            </a:prstGeom>
            <a:solidFill>
              <a:srgbClr val="26A3E6"/>
            </a:solidFill>
            <a:ln w="25400" cap="flat">
              <a:noFill/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4289" tIns="34289" rIns="34289" bIns="34289" numCol="1" spcCol="38100" rtlCol="0" anchor="ctr" anchorCtr="0">
              <a:noAutofit/>
            </a:bodyPr>
            <a:lstStyle/>
            <a:p>
              <a:pPr algn="ctr" defTabSz="685800" hangingPunct="0"/>
              <a:r>
                <a:rPr lang="es-ES" sz="7200">
                  <a:solidFill>
                    <a:schemeClr val="bg1"/>
                  </a:solidFill>
                  <a:latin typeface="Avenir Light"/>
                  <a:cs typeface="Avenir Light"/>
                  <a:sym typeface="Trebuchet MS"/>
                </a:rPr>
                <a:t>6</a:t>
              </a:r>
            </a:p>
          </p:txBody>
        </p:sp>
        <p:sp>
          <p:nvSpPr>
            <p:cNvPr id="7" name="Rectángulo 6"/>
            <p:cNvSpPr/>
            <p:nvPr/>
          </p:nvSpPr>
          <p:spPr>
            <a:xfrm>
              <a:off x="7704532" y="2457826"/>
              <a:ext cx="1352550" cy="2076450"/>
            </a:xfrm>
            <a:prstGeom prst="rect">
              <a:avLst/>
            </a:prstGeom>
            <a:solidFill>
              <a:srgbClr val="26A3E6"/>
            </a:solidFill>
            <a:ln w="25400" cap="flat">
              <a:noFill/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4289" tIns="34289" rIns="34289" bIns="34289" numCol="1" spcCol="38100" rtlCol="0" anchor="ctr" anchorCtr="0">
              <a:noAutofit/>
            </a:bodyPr>
            <a:lstStyle/>
            <a:p>
              <a:pPr algn="ctr" defTabSz="685800" hangingPunct="0"/>
              <a:r>
                <a:rPr lang="es-ES" sz="7200" dirty="0">
                  <a:solidFill>
                    <a:schemeClr val="bg1"/>
                  </a:solidFill>
                  <a:latin typeface="Avenir Light"/>
                  <a:cs typeface="Avenir Light"/>
                  <a:sym typeface="Trebuchet MS"/>
                </a:rPr>
                <a:t>1</a:t>
              </a:r>
            </a:p>
          </p:txBody>
        </p:sp>
        <p:sp>
          <p:nvSpPr>
            <p:cNvPr id="8" name="Rectángulo 7"/>
            <p:cNvSpPr/>
            <p:nvPr/>
          </p:nvSpPr>
          <p:spPr>
            <a:xfrm>
              <a:off x="9228532" y="2457826"/>
              <a:ext cx="1352550" cy="2076450"/>
            </a:xfrm>
            <a:prstGeom prst="rect">
              <a:avLst/>
            </a:prstGeom>
            <a:solidFill>
              <a:srgbClr val="26A3E6"/>
            </a:solidFill>
            <a:ln w="25400" cap="flat">
              <a:noFill/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4289" tIns="34289" rIns="34289" bIns="34289" numCol="1" spcCol="38100" rtlCol="0" anchor="ctr" anchorCtr="0">
              <a:noAutofit/>
            </a:bodyPr>
            <a:lstStyle/>
            <a:p>
              <a:pPr algn="ctr" defTabSz="685800" hangingPunct="0"/>
              <a:r>
                <a:rPr lang="es-ES" sz="7200">
                  <a:solidFill>
                    <a:schemeClr val="bg1"/>
                  </a:solidFill>
                  <a:latin typeface="Avenir Light"/>
                  <a:cs typeface="Avenir Light"/>
                  <a:sym typeface="Trebuchet MS"/>
                </a:rPr>
                <a:t>3</a:t>
              </a:r>
            </a:p>
          </p:txBody>
        </p:sp>
      </p:grp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0" y="-88813"/>
            <a:ext cx="12192000" cy="954107"/>
          </a:xfr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defTabSz="685800" hangingPunct="0"/>
            <a:r>
              <a:rPr lang="en-US" sz="5700" kern="0" dirty="0">
                <a:solidFill>
                  <a:srgbClr val="FFFFFF"/>
                </a:solidFill>
                <a:latin typeface="Arial"/>
                <a:ea typeface="+mn-ea"/>
                <a:cs typeface="+mn-cs"/>
              </a:rPr>
              <a:t>Merge Sort</a:t>
            </a:r>
          </a:p>
        </p:txBody>
      </p:sp>
      <p:sp>
        <p:nvSpPr>
          <p:cNvPr id="13" name="CuadroTexto 1"/>
          <p:cNvSpPr txBox="1"/>
          <p:nvPr/>
        </p:nvSpPr>
        <p:spPr>
          <a:xfrm>
            <a:off x="381000" y="6381565"/>
            <a:ext cx="11239500" cy="3231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algn="ctr"/>
            <a:r>
              <a:rPr lang="es-CL" sz="1600" dirty="0">
                <a:hlinkClick r:id="rId3"/>
              </a:rPr>
              <a:t>https://www.toptal.com/developers/sorting-algorithms/merge-sort</a:t>
            </a:r>
            <a:endParaRPr lang="es-ES" sz="1500" dirty="0">
              <a:solidFill>
                <a:srgbClr val="26A3E6"/>
              </a:solidFill>
              <a:latin typeface="Menlo Regular"/>
              <a:cs typeface="Menlo Regular"/>
              <a:sym typeface="Trebuchet MS"/>
            </a:endParaRP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A56CFF96-F511-4B3E-B852-D3B3D994B33E}"/>
              </a:ext>
            </a:extLst>
          </p:cNvPr>
          <p:cNvSpPr/>
          <p:nvPr/>
        </p:nvSpPr>
        <p:spPr>
          <a:xfrm>
            <a:off x="2500693" y="1653654"/>
            <a:ext cx="651191" cy="785883"/>
          </a:xfrm>
          <a:prstGeom prst="rect">
            <a:avLst/>
          </a:prstGeom>
          <a:solidFill>
            <a:srgbClr val="26A3E6"/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ctr" anchorCtr="0">
            <a:noAutofit/>
          </a:bodyPr>
          <a:lstStyle/>
          <a:p>
            <a:pPr algn="ctr" defTabSz="685800" hangingPunct="0"/>
            <a:r>
              <a:rPr lang="es-ES" sz="7200" dirty="0">
                <a:solidFill>
                  <a:schemeClr val="bg1"/>
                </a:solidFill>
                <a:latin typeface="Avenir Light"/>
                <a:cs typeface="Avenir Light"/>
                <a:sym typeface="Trebuchet MS"/>
              </a:rPr>
              <a:t>5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CAF62A70-9B2A-4506-AADB-43E5C57D5BF8}"/>
              </a:ext>
            </a:extLst>
          </p:cNvPr>
          <p:cNvSpPr/>
          <p:nvPr/>
        </p:nvSpPr>
        <p:spPr>
          <a:xfrm>
            <a:off x="3234429" y="1653654"/>
            <a:ext cx="651191" cy="785883"/>
          </a:xfrm>
          <a:prstGeom prst="rect">
            <a:avLst/>
          </a:prstGeom>
          <a:solidFill>
            <a:srgbClr val="26A3E6"/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ctr" anchorCtr="0">
            <a:noAutofit/>
          </a:bodyPr>
          <a:lstStyle/>
          <a:p>
            <a:pPr algn="ctr" defTabSz="685800" hangingPunct="0"/>
            <a:r>
              <a:rPr lang="es-ES" sz="7200" dirty="0">
                <a:solidFill>
                  <a:schemeClr val="bg1"/>
                </a:solidFill>
                <a:latin typeface="Avenir Light"/>
                <a:cs typeface="Avenir Light"/>
                <a:sym typeface="Trebuchet MS"/>
              </a:rPr>
              <a:t>2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68BEC298-66A3-472C-9B0D-36B94149CE14}"/>
              </a:ext>
            </a:extLst>
          </p:cNvPr>
          <p:cNvSpPr/>
          <p:nvPr/>
        </p:nvSpPr>
        <p:spPr>
          <a:xfrm>
            <a:off x="3949822" y="1653654"/>
            <a:ext cx="651191" cy="785883"/>
          </a:xfrm>
          <a:prstGeom prst="rect">
            <a:avLst/>
          </a:prstGeom>
          <a:solidFill>
            <a:srgbClr val="26A3E6"/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ctr" anchorCtr="0">
            <a:noAutofit/>
          </a:bodyPr>
          <a:lstStyle/>
          <a:p>
            <a:pPr algn="ctr" defTabSz="685800" hangingPunct="0"/>
            <a:r>
              <a:rPr lang="es-ES" sz="7200" dirty="0">
                <a:solidFill>
                  <a:schemeClr val="bg1"/>
                </a:solidFill>
                <a:latin typeface="Avenir Light"/>
                <a:cs typeface="Avenir Light"/>
                <a:sym typeface="Trebuchet MS"/>
              </a:rPr>
              <a:t>4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6B93AFB0-E4EB-437D-8101-E0A0808C0B79}"/>
              </a:ext>
            </a:extLst>
          </p:cNvPr>
          <p:cNvSpPr/>
          <p:nvPr/>
        </p:nvSpPr>
        <p:spPr>
          <a:xfrm>
            <a:off x="7590987" y="1653654"/>
            <a:ext cx="651191" cy="785883"/>
          </a:xfrm>
          <a:prstGeom prst="rect">
            <a:avLst/>
          </a:prstGeom>
          <a:solidFill>
            <a:srgbClr val="26A3E6"/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ctr" anchorCtr="0">
            <a:noAutofit/>
          </a:bodyPr>
          <a:lstStyle/>
          <a:p>
            <a:pPr algn="ctr" defTabSz="685800" hangingPunct="0"/>
            <a:r>
              <a:rPr lang="es-ES" sz="7200" dirty="0">
                <a:solidFill>
                  <a:schemeClr val="bg1"/>
                </a:solidFill>
                <a:latin typeface="Avenir Light"/>
                <a:cs typeface="Avenir Light"/>
                <a:sym typeface="Trebuchet MS"/>
              </a:rPr>
              <a:t>6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08FF90A7-094B-41E4-AF72-2996CE96BD4D}"/>
              </a:ext>
            </a:extLst>
          </p:cNvPr>
          <p:cNvSpPr/>
          <p:nvPr/>
        </p:nvSpPr>
        <p:spPr>
          <a:xfrm>
            <a:off x="8315551" y="1653654"/>
            <a:ext cx="651191" cy="785883"/>
          </a:xfrm>
          <a:prstGeom prst="rect">
            <a:avLst/>
          </a:prstGeom>
          <a:solidFill>
            <a:srgbClr val="26A3E6"/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ctr" anchorCtr="0">
            <a:noAutofit/>
          </a:bodyPr>
          <a:lstStyle/>
          <a:p>
            <a:pPr algn="ctr" defTabSz="685800" hangingPunct="0"/>
            <a:r>
              <a:rPr lang="es-ES" sz="7200" dirty="0">
                <a:solidFill>
                  <a:schemeClr val="bg1"/>
                </a:solidFill>
                <a:latin typeface="Avenir Light"/>
                <a:cs typeface="Avenir Light"/>
                <a:sym typeface="Trebuchet MS"/>
              </a:rPr>
              <a:t>1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47CAD01B-4300-483E-A932-106456A29808}"/>
              </a:ext>
            </a:extLst>
          </p:cNvPr>
          <p:cNvSpPr/>
          <p:nvPr/>
        </p:nvSpPr>
        <p:spPr>
          <a:xfrm>
            <a:off x="9049287" y="1653654"/>
            <a:ext cx="651191" cy="785883"/>
          </a:xfrm>
          <a:prstGeom prst="rect">
            <a:avLst/>
          </a:prstGeom>
          <a:solidFill>
            <a:srgbClr val="26A3E6"/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ctr" anchorCtr="0">
            <a:noAutofit/>
          </a:bodyPr>
          <a:lstStyle/>
          <a:p>
            <a:pPr algn="ctr" defTabSz="685800" hangingPunct="0"/>
            <a:r>
              <a:rPr lang="es-ES" sz="7200" dirty="0">
                <a:solidFill>
                  <a:schemeClr val="bg1"/>
                </a:solidFill>
                <a:latin typeface="Avenir Light"/>
                <a:cs typeface="Avenir Light"/>
                <a:sym typeface="Trebuchet MS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118018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>
            <a:extLst>
              <a:ext uri="{FF2B5EF4-FFF2-40B4-BE49-F238E27FC236}">
                <a16:creationId xmlns:a16="http://schemas.microsoft.com/office/drawing/2014/main" id="{0163F500-E113-4403-9FF3-A7DC4295A70E}"/>
              </a:ext>
            </a:extLst>
          </p:cNvPr>
          <p:cNvGrpSpPr/>
          <p:nvPr/>
        </p:nvGrpSpPr>
        <p:grpSpPr>
          <a:xfrm>
            <a:off x="3949822" y="785438"/>
            <a:ext cx="4292356" cy="785883"/>
            <a:chOff x="1665682" y="2457826"/>
            <a:chExt cx="8915400" cy="2076450"/>
          </a:xfrm>
        </p:grpSpPr>
        <p:sp>
          <p:nvSpPr>
            <p:cNvPr id="3" name="Rectángulo 2"/>
            <p:cNvSpPr/>
            <p:nvPr/>
          </p:nvSpPr>
          <p:spPr>
            <a:xfrm>
              <a:off x="1665682" y="2457826"/>
              <a:ext cx="1352550" cy="2076450"/>
            </a:xfrm>
            <a:prstGeom prst="rect">
              <a:avLst/>
            </a:prstGeom>
            <a:solidFill>
              <a:srgbClr val="26A3E6"/>
            </a:solidFill>
            <a:ln w="25400" cap="flat">
              <a:noFill/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4289" tIns="34289" rIns="34289" bIns="34289" numCol="1" spcCol="38100" rtlCol="0" anchor="ctr" anchorCtr="0">
              <a:noAutofit/>
            </a:bodyPr>
            <a:lstStyle/>
            <a:p>
              <a:pPr algn="ctr" defTabSz="685800" hangingPunct="0"/>
              <a:r>
                <a:rPr lang="es-ES" sz="7200" dirty="0">
                  <a:solidFill>
                    <a:schemeClr val="bg1"/>
                  </a:solidFill>
                  <a:latin typeface="Avenir Light"/>
                  <a:cs typeface="Avenir Light"/>
                  <a:sym typeface="Trebuchet MS"/>
                </a:rPr>
                <a:t>5</a:t>
              </a:r>
            </a:p>
          </p:txBody>
        </p:sp>
        <p:sp>
          <p:nvSpPr>
            <p:cNvPr id="4" name="Rectángulo 3"/>
            <p:cNvSpPr/>
            <p:nvPr/>
          </p:nvSpPr>
          <p:spPr>
            <a:xfrm>
              <a:off x="3189682" y="2457826"/>
              <a:ext cx="1352550" cy="2076450"/>
            </a:xfrm>
            <a:prstGeom prst="rect">
              <a:avLst/>
            </a:prstGeom>
            <a:solidFill>
              <a:srgbClr val="26A3E6"/>
            </a:solidFill>
            <a:ln w="25400" cap="flat">
              <a:noFill/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4289" tIns="34289" rIns="34289" bIns="34289" numCol="1" spcCol="38100" rtlCol="0" anchor="ctr" anchorCtr="0">
              <a:noAutofit/>
            </a:bodyPr>
            <a:lstStyle/>
            <a:p>
              <a:pPr algn="ctr" defTabSz="685800" hangingPunct="0"/>
              <a:r>
                <a:rPr lang="es-ES" sz="7200" dirty="0">
                  <a:solidFill>
                    <a:schemeClr val="bg1"/>
                  </a:solidFill>
                  <a:latin typeface="Avenir Light"/>
                  <a:cs typeface="Avenir Light"/>
                  <a:sym typeface="Trebuchet MS"/>
                </a:rPr>
                <a:t>2</a:t>
              </a:r>
            </a:p>
          </p:txBody>
        </p:sp>
        <p:sp>
          <p:nvSpPr>
            <p:cNvPr id="5" name="Rectángulo 4"/>
            <p:cNvSpPr/>
            <p:nvPr/>
          </p:nvSpPr>
          <p:spPr>
            <a:xfrm>
              <a:off x="4675582" y="2457826"/>
              <a:ext cx="1352550" cy="2076450"/>
            </a:xfrm>
            <a:prstGeom prst="rect">
              <a:avLst/>
            </a:prstGeom>
            <a:solidFill>
              <a:srgbClr val="26A3E6"/>
            </a:solidFill>
            <a:ln w="25400" cap="flat">
              <a:noFill/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4289" tIns="34289" rIns="34289" bIns="34289" numCol="1" spcCol="38100" rtlCol="0" anchor="ctr" anchorCtr="0">
              <a:noAutofit/>
            </a:bodyPr>
            <a:lstStyle/>
            <a:p>
              <a:pPr algn="ctr" defTabSz="685800" hangingPunct="0"/>
              <a:r>
                <a:rPr lang="es-ES" sz="7200" dirty="0">
                  <a:solidFill>
                    <a:schemeClr val="bg1"/>
                  </a:solidFill>
                  <a:latin typeface="Avenir Light"/>
                  <a:cs typeface="Avenir Light"/>
                  <a:sym typeface="Trebuchet MS"/>
                </a:rPr>
                <a:t>4</a:t>
              </a:r>
            </a:p>
          </p:txBody>
        </p:sp>
        <p:sp>
          <p:nvSpPr>
            <p:cNvPr id="6" name="Rectángulo 5"/>
            <p:cNvSpPr/>
            <p:nvPr/>
          </p:nvSpPr>
          <p:spPr>
            <a:xfrm>
              <a:off x="6199582" y="2457826"/>
              <a:ext cx="1352550" cy="2076450"/>
            </a:xfrm>
            <a:prstGeom prst="rect">
              <a:avLst/>
            </a:prstGeom>
            <a:solidFill>
              <a:srgbClr val="26A3E6"/>
            </a:solidFill>
            <a:ln w="25400" cap="flat">
              <a:noFill/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4289" tIns="34289" rIns="34289" bIns="34289" numCol="1" spcCol="38100" rtlCol="0" anchor="ctr" anchorCtr="0">
              <a:noAutofit/>
            </a:bodyPr>
            <a:lstStyle/>
            <a:p>
              <a:pPr algn="ctr" defTabSz="685800" hangingPunct="0"/>
              <a:r>
                <a:rPr lang="es-ES" sz="7200">
                  <a:solidFill>
                    <a:schemeClr val="bg1"/>
                  </a:solidFill>
                  <a:latin typeface="Avenir Light"/>
                  <a:cs typeface="Avenir Light"/>
                  <a:sym typeface="Trebuchet MS"/>
                </a:rPr>
                <a:t>6</a:t>
              </a:r>
            </a:p>
          </p:txBody>
        </p:sp>
        <p:sp>
          <p:nvSpPr>
            <p:cNvPr id="7" name="Rectángulo 6"/>
            <p:cNvSpPr/>
            <p:nvPr/>
          </p:nvSpPr>
          <p:spPr>
            <a:xfrm>
              <a:off x="7704532" y="2457826"/>
              <a:ext cx="1352550" cy="2076450"/>
            </a:xfrm>
            <a:prstGeom prst="rect">
              <a:avLst/>
            </a:prstGeom>
            <a:solidFill>
              <a:srgbClr val="26A3E6"/>
            </a:solidFill>
            <a:ln w="25400" cap="flat">
              <a:noFill/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4289" tIns="34289" rIns="34289" bIns="34289" numCol="1" spcCol="38100" rtlCol="0" anchor="ctr" anchorCtr="0">
              <a:noAutofit/>
            </a:bodyPr>
            <a:lstStyle/>
            <a:p>
              <a:pPr algn="ctr" defTabSz="685800" hangingPunct="0"/>
              <a:r>
                <a:rPr lang="es-ES" sz="7200" dirty="0">
                  <a:solidFill>
                    <a:schemeClr val="bg1"/>
                  </a:solidFill>
                  <a:latin typeface="Avenir Light"/>
                  <a:cs typeface="Avenir Light"/>
                  <a:sym typeface="Trebuchet MS"/>
                </a:rPr>
                <a:t>1</a:t>
              </a:r>
            </a:p>
          </p:txBody>
        </p:sp>
        <p:sp>
          <p:nvSpPr>
            <p:cNvPr id="8" name="Rectángulo 7"/>
            <p:cNvSpPr/>
            <p:nvPr/>
          </p:nvSpPr>
          <p:spPr>
            <a:xfrm>
              <a:off x="9228532" y="2457826"/>
              <a:ext cx="1352550" cy="2076450"/>
            </a:xfrm>
            <a:prstGeom prst="rect">
              <a:avLst/>
            </a:prstGeom>
            <a:solidFill>
              <a:srgbClr val="26A3E6"/>
            </a:solidFill>
            <a:ln w="25400" cap="flat">
              <a:noFill/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4289" tIns="34289" rIns="34289" bIns="34289" numCol="1" spcCol="38100" rtlCol="0" anchor="ctr" anchorCtr="0">
              <a:noAutofit/>
            </a:bodyPr>
            <a:lstStyle/>
            <a:p>
              <a:pPr algn="ctr" defTabSz="685800" hangingPunct="0"/>
              <a:r>
                <a:rPr lang="es-ES" sz="7200">
                  <a:solidFill>
                    <a:schemeClr val="bg1"/>
                  </a:solidFill>
                  <a:latin typeface="Avenir Light"/>
                  <a:cs typeface="Avenir Light"/>
                  <a:sym typeface="Trebuchet MS"/>
                </a:rPr>
                <a:t>3</a:t>
              </a:r>
            </a:p>
          </p:txBody>
        </p:sp>
      </p:grp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0" y="-88813"/>
            <a:ext cx="12192000" cy="954107"/>
          </a:xfr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defTabSz="685800" hangingPunct="0"/>
            <a:r>
              <a:rPr lang="en-US" sz="5700" kern="0" dirty="0">
                <a:solidFill>
                  <a:srgbClr val="FFFFFF"/>
                </a:solidFill>
                <a:latin typeface="Arial"/>
                <a:ea typeface="+mn-ea"/>
                <a:cs typeface="+mn-cs"/>
              </a:rPr>
              <a:t>Merge Sort</a:t>
            </a:r>
          </a:p>
        </p:txBody>
      </p:sp>
      <p:sp>
        <p:nvSpPr>
          <p:cNvPr id="13" name="CuadroTexto 1"/>
          <p:cNvSpPr txBox="1"/>
          <p:nvPr/>
        </p:nvSpPr>
        <p:spPr>
          <a:xfrm>
            <a:off x="381000" y="6381565"/>
            <a:ext cx="11239500" cy="3231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algn="ctr"/>
            <a:r>
              <a:rPr lang="es-CL" sz="1600" dirty="0">
                <a:hlinkClick r:id="rId3"/>
              </a:rPr>
              <a:t>https://www.toptal.com/developers/sorting-algorithms/merge-sort</a:t>
            </a:r>
            <a:endParaRPr lang="es-ES" sz="1500" dirty="0">
              <a:solidFill>
                <a:srgbClr val="26A3E6"/>
              </a:solidFill>
              <a:latin typeface="Menlo Regular"/>
              <a:cs typeface="Menlo Regular"/>
              <a:sym typeface="Trebuchet MS"/>
            </a:endParaRP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A56CFF96-F511-4B3E-B852-D3B3D994B33E}"/>
              </a:ext>
            </a:extLst>
          </p:cNvPr>
          <p:cNvSpPr/>
          <p:nvPr/>
        </p:nvSpPr>
        <p:spPr>
          <a:xfrm>
            <a:off x="2500693" y="1653654"/>
            <a:ext cx="651191" cy="785883"/>
          </a:xfrm>
          <a:prstGeom prst="rect">
            <a:avLst/>
          </a:prstGeom>
          <a:solidFill>
            <a:srgbClr val="26A3E6"/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ctr" anchorCtr="0">
            <a:noAutofit/>
          </a:bodyPr>
          <a:lstStyle/>
          <a:p>
            <a:pPr algn="ctr" defTabSz="685800" hangingPunct="0"/>
            <a:r>
              <a:rPr lang="es-ES" sz="7200" dirty="0">
                <a:solidFill>
                  <a:schemeClr val="bg1"/>
                </a:solidFill>
                <a:latin typeface="Avenir Light"/>
                <a:cs typeface="Avenir Light"/>
                <a:sym typeface="Trebuchet MS"/>
              </a:rPr>
              <a:t>5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CAF62A70-9B2A-4506-AADB-43E5C57D5BF8}"/>
              </a:ext>
            </a:extLst>
          </p:cNvPr>
          <p:cNvSpPr/>
          <p:nvPr/>
        </p:nvSpPr>
        <p:spPr>
          <a:xfrm>
            <a:off x="3234429" y="1653654"/>
            <a:ext cx="651191" cy="785883"/>
          </a:xfrm>
          <a:prstGeom prst="rect">
            <a:avLst/>
          </a:prstGeom>
          <a:solidFill>
            <a:srgbClr val="26A3E6"/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ctr" anchorCtr="0">
            <a:noAutofit/>
          </a:bodyPr>
          <a:lstStyle/>
          <a:p>
            <a:pPr algn="ctr" defTabSz="685800" hangingPunct="0"/>
            <a:r>
              <a:rPr lang="es-ES" sz="7200" dirty="0">
                <a:solidFill>
                  <a:schemeClr val="bg1"/>
                </a:solidFill>
                <a:latin typeface="Avenir Light"/>
                <a:cs typeface="Avenir Light"/>
                <a:sym typeface="Trebuchet MS"/>
              </a:rPr>
              <a:t>2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68BEC298-66A3-472C-9B0D-36B94149CE14}"/>
              </a:ext>
            </a:extLst>
          </p:cNvPr>
          <p:cNvSpPr/>
          <p:nvPr/>
        </p:nvSpPr>
        <p:spPr>
          <a:xfrm>
            <a:off x="3949822" y="1653654"/>
            <a:ext cx="651191" cy="785883"/>
          </a:xfrm>
          <a:prstGeom prst="rect">
            <a:avLst/>
          </a:prstGeom>
          <a:solidFill>
            <a:srgbClr val="26A3E6"/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ctr" anchorCtr="0">
            <a:noAutofit/>
          </a:bodyPr>
          <a:lstStyle/>
          <a:p>
            <a:pPr algn="ctr" defTabSz="685800" hangingPunct="0"/>
            <a:r>
              <a:rPr lang="es-ES" sz="7200" dirty="0">
                <a:solidFill>
                  <a:schemeClr val="bg1"/>
                </a:solidFill>
                <a:latin typeface="Avenir Light"/>
                <a:cs typeface="Avenir Light"/>
                <a:sym typeface="Trebuchet MS"/>
              </a:rPr>
              <a:t>4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6B93AFB0-E4EB-437D-8101-E0A0808C0B79}"/>
              </a:ext>
            </a:extLst>
          </p:cNvPr>
          <p:cNvSpPr/>
          <p:nvPr/>
        </p:nvSpPr>
        <p:spPr>
          <a:xfrm>
            <a:off x="7590987" y="1653654"/>
            <a:ext cx="651191" cy="785883"/>
          </a:xfrm>
          <a:prstGeom prst="rect">
            <a:avLst/>
          </a:prstGeom>
          <a:solidFill>
            <a:srgbClr val="26A3E6"/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ctr" anchorCtr="0">
            <a:noAutofit/>
          </a:bodyPr>
          <a:lstStyle/>
          <a:p>
            <a:pPr algn="ctr" defTabSz="685800" hangingPunct="0"/>
            <a:r>
              <a:rPr lang="es-ES" sz="7200" dirty="0">
                <a:solidFill>
                  <a:schemeClr val="bg1"/>
                </a:solidFill>
                <a:latin typeface="Avenir Light"/>
                <a:cs typeface="Avenir Light"/>
                <a:sym typeface="Trebuchet MS"/>
              </a:rPr>
              <a:t>6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08FF90A7-094B-41E4-AF72-2996CE96BD4D}"/>
              </a:ext>
            </a:extLst>
          </p:cNvPr>
          <p:cNvSpPr/>
          <p:nvPr/>
        </p:nvSpPr>
        <p:spPr>
          <a:xfrm>
            <a:off x="8315551" y="1653654"/>
            <a:ext cx="651191" cy="785883"/>
          </a:xfrm>
          <a:prstGeom prst="rect">
            <a:avLst/>
          </a:prstGeom>
          <a:solidFill>
            <a:srgbClr val="26A3E6"/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ctr" anchorCtr="0">
            <a:noAutofit/>
          </a:bodyPr>
          <a:lstStyle/>
          <a:p>
            <a:pPr algn="ctr" defTabSz="685800" hangingPunct="0"/>
            <a:r>
              <a:rPr lang="es-ES" sz="7200" dirty="0">
                <a:solidFill>
                  <a:schemeClr val="bg1"/>
                </a:solidFill>
                <a:latin typeface="Avenir Light"/>
                <a:cs typeface="Avenir Light"/>
                <a:sym typeface="Trebuchet MS"/>
              </a:rPr>
              <a:t>1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47CAD01B-4300-483E-A932-106456A29808}"/>
              </a:ext>
            </a:extLst>
          </p:cNvPr>
          <p:cNvSpPr/>
          <p:nvPr/>
        </p:nvSpPr>
        <p:spPr>
          <a:xfrm>
            <a:off x="9049287" y="1653654"/>
            <a:ext cx="651191" cy="785883"/>
          </a:xfrm>
          <a:prstGeom prst="rect">
            <a:avLst/>
          </a:prstGeom>
          <a:solidFill>
            <a:srgbClr val="26A3E6"/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ctr" anchorCtr="0">
            <a:noAutofit/>
          </a:bodyPr>
          <a:lstStyle/>
          <a:p>
            <a:pPr algn="ctr" defTabSz="685800" hangingPunct="0"/>
            <a:r>
              <a:rPr lang="es-ES" sz="7200" dirty="0">
                <a:solidFill>
                  <a:schemeClr val="bg1"/>
                </a:solidFill>
                <a:latin typeface="Avenir Light"/>
                <a:cs typeface="Avenir Light"/>
                <a:sym typeface="Trebuchet MS"/>
              </a:rPr>
              <a:t>3</a:t>
            </a: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0CCC5C11-A38C-40FC-A2E3-08FE2CE6FC26}"/>
              </a:ext>
            </a:extLst>
          </p:cNvPr>
          <p:cNvSpPr/>
          <p:nvPr/>
        </p:nvSpPr>
        <p:spPr>
          <a:xfrm>
            <a:off x="1766957" y="2535552"/>
            <a:ext cx="651191" cy="785883"/>
          </a:xfrm>
          <a:prstGeom prst="rect">
            <a:avLst/>
          </a:prstGeom>
          <a:solidFill>
            <a:srgbClr val="26A3E6"/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ctr" anchorCtr="0">
            <a:noAutofit/>
          </a:bodyPr>
          <a:lstStyle/>
          <a:p>
            <a:pPr algn="ctr" defTabSz="685800" hangingPunct="0"/>
            <a:r>
              <a:rPr lang="es-ES" sz="7200" dirty="0">
                <a:solidFill>
                  <a:schemeClr val="bg1"/>
                </a:solidFill>
                <a:latin typeface="Avenir Light"/>
                <a:cs typeface="Avenir Light"/>
                <a:sym typeface="Trebuchet MS"/>
              </a:rPr>
              <a:t>5</a:t>
            </a: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67308480-872A-44EB-9D29-1D19ABE2BD94}"/>
              </a:ext>
            </a:extLst>
          </p:cNvPr>
          <p:cNvSpPr/>
          <p:nvPr/>
        </p:nvSpPr>
        <p:spPr>
          <a:xfrm>
            <a:off x="2500693" y="2535552"/>
            <a:ext cx="651191" cy="785883"/>
          </a:xfrm>
          <a:prstGeom prst="rect">
            <a:avLst/>
          </a:prstGeom>
          <a:solidFill>
            <a:srgbClr val="26A3E6"/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ctr" anchorCtr="0">
            <a:noAutofit/>
          </a:bodyPr>
          <a:lstStyle/>
          <a:p>
            <a:pPr algn="ctr" defTabSz="685800" hangingPunct="0"/>
            <a:r>
              <a:rPr lang="es-ES" sz="7200" dirty="0">
                <a:solidFill>
                  <a:schemeClr val="bg1"/>
                </a:solidFill>
                <a:latin typeface="Avenir Light"/>
                <a:cs typeface="Avenir Light"/>
                <a:sym typeface="Trebuchet MS"/>
              </a:rPr>
              <a:t>2</a:t>
            </a: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D2A1F6C6-0AD0-414D-ABA6-58F9AA7315E8}"/>
              </a:ext>
            </a:extLst>
          </p:cNvPr>
          <p:cNvSpPr/>
          <p:nvPr/>
        </p:nvSpPr>
        <p:spPr>
          <a:xfrm>
            <a:off x="4683557" y="2531470"/>
            <a:ext cx="651191" cy="785883"/>
          </a:xfrm>
          <a:prstGeom prst="rect">
            <a:avLst/>
          </a:prstGeom>
          <a:solidFill>
            <a:srgbClr val="26A3E6"/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ctr" anchorCtr="0">
            <a:noAutofit/>
          </a:bodyPr>
          <a:lstStyle/>
          <a:p>
            <a:pPr algn="ctr" defTabSz="685800" hangingPunct="0"/>
            <a:r>
              <a:rPr lang="es-ES" sz="7200" dirty="0">
                <a:solidFill>
                  <a:schemeClr val="bg1"/>
                </a:solidFill>
                <a:latin typeface="Avenir Light"/>
                <a:cs typeface="Avenir Light"/>
                <a:sym typeface="Trebuchet MS"/>
              </a:rPr>
              <a:t>4</a:t>
            </a: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F9E9A0D7-2A85-4165-823C-72441069F928}"/>
              </a:ext>
            </a:extLst>
          </p:cNvPr>
          <p:cNvSpPr/>
          <p:nvPr/>
        </p:nvSpPr>
        <p:spPr>
          <a:xfrm>
            <a:off x="6866421" y="2531470"/>
            <a:ext cx="651191" cy="785883"/>
          </a:xfrm>
          <a:prstGeom prst="rect">
            <a:avLst/>
          </a:prstGeom>
          <a:solidFill>
            <a:srgbClr val="26A3E6"/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ctr" anchorCtr="0">
            <a:noAutofit/>
          </a:bodyPr>
          <a:lstStyle/>
          <a:p>
            <a:pPr algn="ctr" defTabSz="685800" hangingPunct="0"/>
            <a:r>
              <a:rPr lang="es-ES" sz="7200" dirty="0">
                <a:solidFill>
                  <a:schemeClr val="bg1"/>
                </a:solidFill>
                <a:latin typeface="Avenir Light"/>
                <a:cs typeface="Avenir Light"/>
                <a:sym typeface="Trebuchet MS"/>
              </a:rPr>
              <a:t>6</a:t>
            </a: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B77D58B7-F808-458C-8EF9-6B69056EA66E}"/>
              </a:ext>
            </a:extLst>
          </p:cNvPr>
          <p:cNvSpPr/>
          <p:nvPr/>
        </p:nvSpPr>
        <p:spPr>
          <a:xfrm>
            <a:off x="7590985" y="2531470"/>
            <a:ext cx="651191" cy="785883"/>
          </a:xfrm>
          <a:prstGeom prst="rect">
            <a:avLst/>
          </a:prstGeom>
          <a:solidFill>
            <a:srgbClr val="26A3E6"/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ctr" anchorCtr="0">
            <a:noAutofit/>
          </a:bodyPr>
          <a:lstStyle/>
          <a:p>
            <a:pPr algn="ctr" defTabSz="685800" hangingPunct="0"/>
            <a:r>
              <a:rPr lang="es-ES" sz="7200" dirty="0">
                <a:solidFill>
                  <a:schemeClr val="bg1"/>
                </a:solidFill>
                <a:latin typeface="Avenir Light"/>
                <a:cs typeface="Avenir Light"/>
                <a:sym typeface="Trebuchet MS"/>
              </a:rPr>
              <a:t>1</a:t>
            </a: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7C205716-EA4E-4E02-B6B8-386D5328C334}"/>
              </a:ext>
            </a:extLst>
          </p:cNvPr>
          <p:cNvSpPr/>
          <p:nvPr/>
        </p:nvSpPr>
        <p:spPr>
          <a:xfrm>
            <a:off x="9773852" y="2531470"/>
            <a:ext cx="651191" cy="785883"/>
          </a:xfrm>
          <a:prstGeom prst="rect">
            <a:avLst/>
          </a:prstGeom>
          <a:solidFill>
            <a:srgbClr val="26A3E6"/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ctr" anchorCtr="0">
            <a:noAutofit/>
          </a:bodyPr>
          <a:lstStyle/>
          <a:p>
            <a:pPr algn="ctr" defTabSz="685800" hangingPunct="0"/>
            <a:r>
              <a:rPr lang="es-ES" sz="7200" dirty="0">
                <a:solidFill>
                  <a:schemeClr val="bg1"/>
                </a:solidFill>
                <a:latin typeface="Avenir Light"/>
                <a:cs typeface="Avenir Light"/>
                <a:sym typeface="Trebuchet MS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779819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>
            <a:extLst>
              <a:ext uri="{FF2B5EF4-FFF2-40B4-BE49-F238E27FC236}">
                <a16:creationId xmlns:a16="http://schemas.microsoft.com/office/drawing/2014/main" id="{0163F500-E113-4403-9FF3-A7DC4295A70E}"/>
              </a:ext>
            </a:extLst>
          </p:cNvPr>
          <p:cNvGrpSpPr/>
          <p:nvPr/>
        </p:nvGrpSpPr>
        <p:grpSpPr>
          <a:xfrm>
            <a:off x="3949822" y="785438"/>
            <a:ext cx="4292356" cy="785883"/>
            <a:chOff x="1665682" y="2457826"/>
            <a:chExt cx="8915400" cy="2076450"/>
          </a:xfrm>
        </p:grpSpPr>
        <p:sp>
          <p:nvSpPr>
            <p:cNvPr id="3" name="Rectángulo 2"/>
            <p:cNvSpPr/>
            <p:nvPr/>
          </p:nvSpPr>
          <p:spPr>
            <a:xfrm>
              <a:off x="1665682" y="2457826"/>
              <a:ext cx="1352550" cy="2076450"/>
            </a:xfrm>
            <a:prstGeom prst="rect">
              <a:avLst/>
            </a:prstGeom>
            <a:solidFill>
              <a:srgbClr val="26A3E6"/>
            </a:solidFill>
            <a:ln w="25400" cap="flat">
              <a:noFill/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4289" tIns="34289" rIns="34289" bIns="34289" numCol="1" spcCol="38100" rtlCol="0" anchor="ctr" anchorCtr="0">
              <a:noAutofit/>
            </a:bodyPr>
            <a:lstStyle/>
            <a:p>
              <a:pPr algn="ctr" defTabSz="685800" hangingPunct="0"/>
              <a:r>
                <a:rPr lang="es-ES" sz="7200" dirty="0">
                  <a:solidFill>
                    <a:schemeClr val="bg1"/>
                  </a:solidFill>
                  <a:latin typeface="Avenir Light"/>
                  <a:cs typeface="Avenir Light"/>
                  <a:sym typeface="Trebuchet MS"/>
                </a:rPr>
                <a:t>5</a:t>
              </a:r>
            </a:p>
          </p:txBody>
        </p:sp>
        <p:sp>
          <p:nvSpPr>
            <p:cNvPr id="4" name="Rectángulo 3"/>
            <p:cNvSpPr/>
            <p:nvPr/>
          </p:nvSpPr>
          <p:spPr>
            <a:xfrm>
              <a:off x="3189682" y="2457826"/>
              <a:ext cx="1352550" cy="2076450"/>
            </a:xfrm>
            <a:prstGeom prst="rect">
              <a:avLst/>
            </a:prstGeom>
            <a:solidFill>
              <a:srgbClr val="26A3E6"/>
            </a:solidFill>
            <a:ln w="25400" cap="flat">
              <a:noFill/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4289" tIns="34289" rIns="34289" bIns="34289" numCol="1" spcCol="38100" rtlCol="0" anchor="ctr" anchorCtr="0">
              <a:noAutofit/>
            </a:bodyPr>
            <a:lstStyle/>
            <a:p>
              <a:pPr algn="ctr" defTabSz="685800" hangingPunct="0"/>
              <a:r>
                <a:rPr lang="es-ES" sz="7200" dirty="0">
                  <a:solidFill>
                    <a:schemeClr val="bg1"/>
                  </a:solidFill>
                  <a:latin typeface="Avenir Light"/>
                  <a:cs typeface="Avenir Light"/>
                  <a:sym typeface="Trebuchet MS"/>
                </a:rPr>
                <a:t>2</a:t>
              </a:r>
            </a:p>
          </p:txBody>
        </p:sp>
        <p:sp>
          <p:nvSpPr>
            <p:cNvPr id="5" name="Rectángulo 4"/>
            <p:cNvSpPr/>
            <p:nvPr/>
          </p:nvSpPr>
          <p:spPr>
            <a:xfrm>
              <a:off x="4675582" y="2457826"/>
              <a:ext cx="1352550" cy="2076450"/>
            </a:xfrm>
            <a:prstGeom prst="rect">
              <a:avLst/>
            </a:prstGeom>
            <a:solidFill>
              <a:srgbClr val="26A3E6"/>
            </a:solidFill>
            <a:ln w="25400" cap="flat">
              <a:noFill/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4289" tIns="34289" rIns="34289" bIns="34289" numCol="1" spcCol="38100" rtlCol="0" anchor="ctr" anchorCtr="0">
              <a:noAutofit/>
            </a:bodyPr>
            <a:lstStyle/>
            <a:p>
              <a:pPr algn="ctr" defTabSz="685800" hangingPunct="0"/>
              <a:r>
                <a:rPr lang="es-ES" sz="7200" dirty="0">
                  <a:solidFill>
                    <a:schemeClr val="bg1"/>
                  </a:solidFill>
                  <a:latin typeface="Avenir Light"/>
                  <a:cs typeface="Avenir Light"/>
                  <a:sym typeface="Trebuchet MS"/>
                </a:rPr>
                <a:t>4</a:t>
              </a:r>
            </a:p>
          </p:txBody>
        </p:sp>
        <p:sp>
          <p:nvSpPr>
            <p:cNvPr id="6" name="Rectángulo 5"/>
            <p:cNvSpPr/>
            <p:nvPr/>
          </p:nvSpPr>
          <p:spPr>
            <a:xfrm>
              <a:off x="6199582" y="2457826"/>
              <a:ext cx="1352550" cy="2076450"/>
            </a:xfrm>
            <a:prstGeom prst="rect">
              <a:avLst/>
            </a:prstGeom>
            <a:solidFill>
              <a:srgbClr val="26A3E6"/>
            </a:solidFill>
            <a:ln w="25400" cap="flat">
              <a:noFill/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4289" tIns="34289" rIns="34289" bIns="34289" numCol="1" spcCol="38100" rtlCol="0" anchor="ctr" anchorCtr="0">
              <a:noAutofit/>
            </a:bodyPr>
            <a:lstStyle/>
            <a:p>
              <a:pPr algn="ctr" defTabSz="685800" hangingPunct="0"/>
              <a:r>
                <a:rPr lang="es-ES" sz="7200">
                  <a:solidFill>
                    <a:schemeClr val="bg1"/>
                  </a:solidFill>
                  <a:latin typeface="Avenir Light"/>
                  <a:cs typeface="Avenir Light"/>
                  <a:sym typeface="Trebuchet MS"/>
                </a:rPr>
                <a:t>6</a:t>
              </a:r>
            </a:p>
          </p:txBody>
        </p:sp>
        <p:sp>
          <p:nvSpPr>
            <p:cNvPr id="7" name="Rectángulo 6"/>
            <p:cNvSpPr/>
            <p:nvPr/>
          </p:nvSpPr>
          <p:spPr>
            <a:xfrm>
              <a:off x="7704532" y="2457826"/>
              <a:ext cx="1352550" cy="2076450"/>
            </a:xfrm>
            <a:prstGeom prst="rect">
              <a:avLst/>
            </a:prstGeom>
            <a:solidFill>
              <a:srgbClr val="26A3E6"/>
            </a:solidFill>
            <a:ln w="25400" cap="flat">
              <a:noFill/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4289" tIns="34289" rIns="34289" bIns="34289" numCol="1" spcCol="38100" rtlCol="0" anchor="ctr" anchorCtr="0">
              <a:noAutofit/>
            </a:bodyPr>
            <a:lstStyle/>
            <a:p>
              <a:pPr algn="ctr" defTabSz="685800" hangingPunct="0"/>
              <a:r>
                <a:rPr lang="es-ES" sz="7200" dirty="0">
                  <a:solidFill>
                    <a:schemeClr val="bg1"/>
                  </a:solidFill>
                  <a:latin typeface="Avenir Light"/>
                  <a:cs typeface="Avenir Light"/>
                  <a:sym typeface="Trebuchet MS"/>
                </a:rPr>
                <a:t>1</a:t>
              </a:r>
            </a:p>
          </p:txBody>
        </p:sp>
        <p:sp>
          <p:nvSpPr>
            <p:cNvPr id="8" name="Rectángulo 7"/>
            <p:cNvSpPr/>
            <p:nvPr/>
          </p:nvSpPr>
          <p:spPr>
            <a:xfrm>
              <a:off x="9228532" y="2457826"/>
              <a:ext cx="1352550" cy="2076450"/>
            </a:xfrm>
            <a:prstGeom prst="rect">
              <a:avLst/>
            </a:prstGeom>
            <a:solidFill>
              <a:srgbClr val="26A3E6"/>
            </a:solidFill>
            <a:ln w="25400" cap="flat">
              <a:noFill/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4289" tIns="34289" rIns="34289" bIns="34289" numCol="1" spcCol="38100" rtlCol="0" anchor="ctr" anchorCtr="0">
              <a:noAutofit/>
            </a:bodyPr>
            <a:lstStyle/>
            <a:p>
              <a:pPr algn="ctr" defTabSz="685800" hangingPunct="0"/>
              <a:r>
                <a:rPr lang="es-ES" sz="7200">
                  <a:solidFill>
                    <a:schemeClr val="bg1"/>
                  </a:solidFill>
                  <a:latin typeface="Avenir Light"/>
                  <a:cs typeface="Avenir Light"/>
                  <a:sym typeface="Trebuchet MS"/>
                </a:rPr>
                <a:t>3</a:t>
              </a:r>
            </a:p>
          </p:txBody>
        </p:sp>
      </p:grp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0" y="-88813"/>
            <a:ext cx="12192000" cy="954107"/>
          </a:xfr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defTabSz="685800" hangingPunct="0"/>
            <a:r>
              <a:rPr lang="en-US" sz="5700" kern="0" dirty="0">
                <a:solidFill>
                  <a:srgbClr val="FFFFFF"/>
                </a:solidFill>
                <a:latin typeface="Arial"/>
                <a:ea typeface="+mn-ea"/>
                <a:cs typeface="+mn-cs"/>
              </a:rPr>
              <a:t>Merge Sort</a:t>
            </a:r>
          </a:p>
        </p:txBody>
      </p:sp>
      <p:sp>
        <p:nvSpPr>
          <p:cNvPr id="13" name="CuadroTexto 1"/>
          <p:cNvSpPr txBox="1"/>
          <p:nvPr/>
        </p:nvSpPr>
        <p:spPr>
          <a:xfrm>
            <a:off x="381000" y="6381565"/>
            <a:ext cx="11239500" cy="3231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algn="ctr"/>
            <a:r>
              <a:rPr lang="es-CL" sz="1600" dirty="0">
                <a:hlinkClick r:id="rId3"/>
              </a:rPr>
              <a:t>https://www.toptal.com/developers/sorting-algorithms/merge-sort</a:t>
            </a:r>
            <a:endParaRPr lang="es-ES" sz="1500" dirty="0">
              <a:solidFill>
                <a:srgbClr val="26A3E6"/>
              </a:solidFill>
              <a:latin typeface="Menlo Regular"/>
              <a:cs typeface="Menlo Regular"/>
              <a:sym typeface="Trebuchet MS"/>
            </a:endParaRP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A56CFF96-F511-4B3E-B852-D3B3D994B33E}"/>
              </a:ext>
            </a:extLst>
          </p:cNvPr>
          <p:cNvSpPr/>
          <p:nvPr/>
        </p:nvSpPr>
        <p:spPr>
          <a:xfrm>
            <a:off x="2500693" y="1653654"/>
            <a:ext cx="651191" cy="785883"/>
          </a:xfrm>
          <a:prstGeom prst="rect">
            <a:avLst/>
          </a:prstGeom>
          <a:solidFill>
            <a:srgbClr val="26A3E6"/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ctr" anchorCtr="0">
            <a:noAutofit/>
          </a:bodyPr>
          <a:lstStyle/>
          <a:p>
            <a:pPr algn="ctr" defTabSz="685800" hangingPunct="0"/>
            <a:r>
              <a:rPr lang="es-ES" sz="7200" dirty="0">
                <a:solidFill>
                  <a:schemeClr val="bg1"/>
                </a:solidFill>
                <a:latin typeface="Avenir Light"/>
                <a:cs typeface="Avenir Light"/>
                <a:sym typeface="Trebuchet MS"/>
              </a:rPr>
              <a:t>5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CAF62A70-9B2A-4506-AADB-43E5C57D5BF8}"/>
              </a:ext>
            </a:extLst>
          </p:cNvPr>
          <p:cNvSpPr/>
          <p:nvPr/>
        </p:nvSpPr>
        <p:spPr>
          <a:xfrm>
            <a:off x="3234429" y="1653654"/>
            <a:ext cx="651191" cy="785883"/>
          </a:xfrm>
          <a:prstGeom prst="rect">
            <a:avLst/>
          </a:prstGeom>
          <a:solidFill>
            <a:srgbClr val="26A3E6"/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ctr" anchorCtr="0">
            <a:noAutofit/>
          </a:bodyPr>
          <a:lstStyle/>
          <a:p>
            <a:pPr algn="ctr" defTabSz="685800" hangingPunct="0"/>
            <a:r>
              <a:rPr lang="es-ES" sz="7200" dirty="0">
                <a:solidFill>
                  <a:schemeClr val="bg1"/>
                </a:solidFill>
                <a:latin typeface="Avenir Light"/>
                <a:cs typeface="Avenir Light"/>
                <a:sym typeface="Trebuchet MS"/>
              </a:rPr>
              <a:t>2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68BEC298-66A3-472C-9B0D-36B94149CE14}"/>
              </a:ext>
            </a:extLst>
          </p:cNvPr>
          <p:cNvSpPr/>
          <p:nvPr/>
        </p:nvSpPr>
        <p:spPr>
          <a:xfrm>
            <a:off x="3949822" y="1653654"/>
            <a:ext cx="651191" cy="785883"/>
          </a:xfrm>
          <a:prstGeom prst="rect">
            <a:avLst/>
          </a:prstGeom>
          <a:solidFill>
            <a:srgbClr val="26A3E6"/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ctr" anchorCtr="0">
            <a:noAutofit/>
          </a:bodyPr>
          <a:lstStyle/>
          <a:p>
            <a:pPr algn="ctr" defTabSz="685800" hangingPunct="0"/>
            <a:r>
              <a:rPr lang="es-ES" sz="7200" dirty="0">
                <a:solidFill>
                  <a:schemeClr val="bg1"/>
                </a:solidFill>
                <a:latin typeface="Avenir Light"/>
                <a:cs typeface="Avenir Light"/>
                <a:sym typeface="Trebuchet MS"/>
              </a:rPr>
              <a:t>4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6B93AFB0-E4EB-437D-8101-E0A0808C0B79}"/>
              </a:ext>
            </a:extLst>
          </p:cNvPr>
          <p:cNvSpPr/>
          <p:nvPr/>
        </p:nvSpPr>
        <p:spPr>
          <a:xfrm>
            <a:off x="7590987" y="1653654"/>
            <a:ext cx="651191" cy="785883"/>
          </a:xfrm>
          <a:prstGeom prst="rect">
            <a:avLst/>
          </a:prstGeom>
          <a:solidFill>
            <a:srgbClr val="26A3E6"/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ctr" anchorCtr="0">
            <a:noAutofit/>
          </a:bodyPr>
          <a:lstStyle/>
          <a:p>
            <a:pPr algn="ctr" defTabSz="685800" hangingPunct="0"/>
            <a:r>
              <a:rPr lang="es-ES" sz="7200" dirty="0">
                <a:solidFill>
                  <a:schemeClr val="bg1"/>
                </a:solidFill>
                <a:latin typeface="Avenir Light"/>
                <a:cs typeface="Avenir Light"/>
                <a:sym typeface="Trebuchet MS"/>
              </a:rPr>
              <a:t>6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08FF90A7-094B-41E4-AF72-2996CE96BD4D}"/>
              </a:ext>
            </a:extLst>
          </p:cNvPr>
          <p:cNvSpPr/>
          <p:nvPr/>
        </p:nvSpPr>
        <p:spPr>
          <a:xfrm>
            <a:off x="8315551" y="1653654"/>
            <a:ext cx="651191" cy="785883"/>
          </a:xfrm>
          <a:prstGeom prst="rect">
            <a:avLst/>
          </a:prstGeom>
          <a:solidFill>
            <a:srgbClr val="26A3E6"/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ctr" anchorCtr="0">
            <a:noAutofit/>
          </a:bodyPr>
          <a:lstStyle/>
          <a:p>
            <a:pPr algn="ctr" defTabSz="685800" hangingPunct="0"/>
            <a:r>
              <a:rPr lang="es-ES" sz="7200" dirty="0">
                <a:solidFill>
                  <a:schemeClr val="bg1"/>
                </a:solidFill>
                <a:latin typeface="Avenir Light"/>
                <a:cs typeface="Avenir Light"/>
                <a:sym typeface="Trebuchet MS"/>
              </a:rPr>
              <a:t>1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47CAD01B-4300-483E-A932-106456A29808}"/>
              </a:ext>
            </a:extLst>
          </p:cNvPr>
          <p:cNvSpPr/>
          <p:nvPr/>
        </p:nvSpPr>
        <p:spPr>
          <a:xfrm>
            <a:off x="9049287" y="1653654"/>
            <a:ext cx="651191" cy="785883"/>
          </a:xfrm>
          <a:prstGeom prst="rect">
            <a:avLst/>
          </a:prstGeom>
          <a:solidFill>
            <a:srgbClr val="26A3E6"/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ctr" anchorCtr="0">
            <a:noAutofit/>
          </a:bodyPr>
          <a:lstStyle/>
          <a:p>
            <a:pPr algn="ctr" defTabSz="685800" hangingPunct="0"/>
            <a:r>
              <a:rPr lang="es-ES" sz="7200" dirty="0">
                <a:solidFill>
                  <a:schemeClr val="bg1"/>
                </a:solidFill>
                <a:latin typeface="Avenir Light"/>
                <a:cs typeface="Avenir Light"/>
                <a:sym typeface="Trebuchet MS"/>
              </a:rPr>
              <a:t>3</a:t>
            </a: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0CCC5C11-A38C-40FC-A2E3-08FE2CE6FC26}"/>
              </a:ext>
            </a:extLst>
          </p:cNvPr>
          <p:cNvSpPr/>
          <p:nvPr/>
        </p:nvSpPr>
        <p:spPr>
          <a:xfrm>
            <a:off x="1766957" y="2535552"/>
            <a:ext cx="651191" cy="785883"/>
          </a:xfrm>
          <a:prstGeom prst="rect">
            <a:avLst/>
          </a:prstGeom>
          <a:solidFill>
            <a:srgbClr val="26A3E6"/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ctr" anchorCtr="0">
            <a:noAutofit/>
          </a:bodyPr>
          <a:lstStyle/>
          <a:p>
            <a:pPr algn="ctr" defTabSz="685800" hangingPunct="0"/>
            <a:r>
              <a:rPr lang="es-ES" sz="7200" dirty="0">
                <a:solidFill>
                  <a:schemeClr val="bg1"/>
                </a:solidFill>
                <a:latin typeface="Avenir Light"/>
                <a:cs typeface="Avenir Light"/>
                <a:sym typeface="Trebuchet MS"/>
              </a:rPr>
              <a:t>5</a:t>
            </a: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67308480-872A-44EB-9D29-1D19ABE2BD94}"/>
              </a:ext>
            </a:extLst>
          </p:cNvPr>
          <p:cNvSpPr/>
          <p:nvPr/>
        </p:nvSpPr>
        <p:spPr>
          <a:xfrm>
            <a:off x="2500693" y="2535552"/>
            <a:ext cx="651191" cy="785883"/>
          </a:xfrm>
          <a:prstGeom prst="rect">
            <a:avLst/>
          </a:prstGeom>
          <a:solidFill>
            <a:srgbClr val="26A3E6"/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ctr" anchorCtr="0">
            <a:noAutofit/>
          </a:bodyPr>
          <a:lstStyle/>
          <a:p>
            <a:pPr algn="ctr" defTabSz="685800" hangingPunct="0"/>
            <a:r>
              <a:rPr lang="es-ES" sz="7200" dirty="0">
                <a:solidFill>
                  <a:schemeClr val="bg1"/>
                </a:solidFill>
                <a:latin typeface="Avenir Light"/>
                <a:cs typeface="Avenir Light"/>
                <a:sym typeface="Trebuchet MS"/>
              </a:rPr>
              <a:t>2</a:t>
            </a: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D2A1F6C6-0AD0-414D-ABA6-58F9AA7315E8}"/>
              </a:ext>
            </a:extLst>
          </p:cNvPr>
          <p:cNvSpPr/>
          <p:nvPr/>
        </p:nvSpPr>
        <p:spPr>
          <a:xfrm>
            <a:off x="4683557" y="2531470"/>
            <a:ext cx="651191" cy="785883"/>
          </a:xfrm>
          <a:prstGeom prst="rect">
            <a:avLst/>
          </a:prstGeom>
          <a:solidFill>
            <a:srgbClr val="26A3E6"/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ctr" anchorCtr="0">
            <a:noAutofit/>
          </a:bodyPr>
          <a:lstStyle/>
          <a:p>
            <a:pPr algn="ctr" defTabSz="685800" hangingPunct="0"/>
            <a:r>
              <a:rPr lang="es-ES" sz="7200" dirty="0">
                <a:solidFill>
                  <a:schemeClr val="bg1"/>
                </a:solidFill>
                <a:latin typeface="Avenir Light"/>
                <a:cs typeface="Avenir Light"/>
                <a:sym typeface="Trebuchet MS"/>
              </a:rPr>
              <a:t>4</a:t>
            </a: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F9E9A0D7-2A85-4165-823C-72441069F928}"/>
              </a:ext>
            </a:extLst>
          </p:cNvPr>
          <p:cNvSpPr/>
          <p:nvPr/>
        </p:nvSpPr>
        <p:spPr>
          <a:xfrm>
            <a:off x="6866421" y="2531470"/>
            <a:ext cx="651191" cy="785883"/>
          </a:xfrm>
          <a:prstGeom prst="rect">
            <a:avLst/>
          </a:prstGeom>
          <a:solidFill>
            <a:srgbClr val="26A3E6"/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ctr" anchorCtr="0">
            <a:noAutofit/>
          </a:bodyPr>
          <a:lstStyle/>
          <a:p>
            <a:pPr algn="ctr" defTabSz="685800" hangingPunct="0"/>
            <a:r>
              <a:rPr lang="es-ES" sz="7200" dirty="0">
                <a:solidFill>
                  <a:schemeClr val="bg1"/>
                </a:solidFill>
                <a:latin typeface="Avenir Light"/>
                <a:cs typeface="Avenir Light"/>
                <a:sym typeface="Trebuchet MS"/>
              </a:rPr>
              <a:t>6</a:t>
            </a: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B77D58B7-F808-458C-8EF9-6B69056EA66E}"/>
              </a:ext>
            </a:extLst>
          </p:cNvPr>
          <p:cNvSpPr/>
          <p:nvPr/>
        </p:nvSpPr>
        <p:spPr>
          <a:xfrm>
            <a:off x="7590985" y="2531470"/>
            <a:ext cx="651191" cy="785883"/>
          </a:xfrm>
          <a:prstGeom prst="rect">
            <a:avLst/>
          </a:prstGeom>
          <a:solidFill>
            <a:srgbClr val="26A3E6"/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ctr" anchorCtr="0">
            <a:noAutofit/>
          </a:bodyPr>
          <a:lstStyle/>
          <a:p>
            <a:pPr algn="ctr" defTabSz="685800" hangingPunct="0"/>
            <a:r>
              <a:rPr lang="es-ES" sz="7200" dirty="0">
                <a:solidFill>
                  <a:schemeClr val="bg1"/>
                </a:solidFill>
                <a:latin typeface="Avenir Light"/>
                <a:cs typeface="Avenir Light"/>
                <a:sym typeface="Trebuchet MS"/>
              </a:rPr>
              <a:t>1</a:t>
            </a: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7C205716-EA4E-4E02-B6B8-386D5328C334}"/>
              </a:ext>
            </a:extLst>
          </p:cNvPr>
          <p:cNvSpPr/>
          <p:nvPr/>
        </p:nvSpPr>
        <p:spPr>
          <a:xfrm>
            <a:off x="9773852" y="2531470"/>
            <a:ext cx="651191" cy="785883"/>
          </a:xfrm>
          <a:prstGeom prst="rect">
            <a:avLst/>
          </a:prstGeom>
          <a:solidFill>
            <a:srgbClr val="26A3E6"/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ctr" anchorCtr="0">
            <a:noAutofit/>
          </a:bodyPr>
          <a:lstStyle/>
          <a:p>
            <a:pPr algn="ctr" defTabSz="685800" hangingPunct="0"/>
            <a:r>
              <a:rPr lang="es-ES" sz="7200" dirty="0">
                <a:solidFill>
                  <a:schemeClr val="bg1"/>
                </a:solidFill>
                <a:latin typeface="Avenir Light"/>
                <a:cs typeface="Avenir Light"/>
                <a:sym typeface="Trebuchet MS"/>
              </a:rPr>
              <a:t>3</a:t>
            </a:r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1D289F07-FDAF-4292-9EF3-771B66B7B5CE}"/>
              </a:ext>
            </a:extLst>
          </p:cNvPr>
          <p:cNvSpPr/>
          <p:nvPr/>
        </p:nvSpPr>
        <p:spPr>
          <a:xfrm>
            <a:off x="1766957" y="3417450"/>
            <a:ext cx="651191" cy="785883"/>
          </a:xfrm>
          <a:prstGeom prst="rect">
            <a:avLst/>
          </a:prstGeom>
          <a:solidFill>
            <a:srgbClr val="26A3E6"/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ctr" anchorCtr="0">
            <a:noAutofit/>
          </a:bodyPr>
          <a:lstStyle/>
          <a:p>
            <a:pPr algn="ctr" defTabSz="685800" hangingPunct="0"/>
            <a:r>
              <a:rPr lang="es-ES" sz="7200" dirty="0">
                <a:solidFill>
                  <a:schemeClr val="bg1"/>
                </a:solidFill>
                <a:latin typeface="Avenir Light"/>
                <a:cs typeface="Avenir Light"/>
                <a:sym typeface="Trebuchet MS"/>
              </a:rPr>
              <a:t>5</a:t>
            </a:r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2703F499-51C9-44F2-99D2-A25930658980}"/>
              </a:ext>
            </a:extLst>
          </p:cNvPr>
          <p:cNvSpPr/>
          <p:nvPr/>
        </p:nvSpPr>
        <p:spPr>
          <a:xfrm>
            <a:off x="3231474" y="3417449"/>
            <a:ext cx="651191" cy="785883"/>
          </a:xfrm>
          <a:prstGeom prst="rect">
            <a:avLst/>
          </a:prstGeom>
          <a:solidFill>
            <a:srgbClr val="26A3E6"/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ctr" anchorCtr="0">
            <a:noAutofit/>
          </a:bodyPr>
          <a:lstStyle/>
          <a:p>
            <a:pPr algn="ctr" defTabSz="685800" hangingPunct="0"/>
            <a:r>
              <a:rPr lang="es-ES" sz="7200" dirty="0">
                <a:solidFill>
                  <a:schemeClr val="bg1"/>
                </a:solidFill>
                <a:latin typeface="Avenir Light"/>
                <a:cs typeface="Avenir Light"/>
                <a:sym typeface="Trebuchet MS"/>
              </a:rPr>
              <a:t>2</a:t>
            </a:r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FDF826CB-24C7-4C2D-9884-7ECC05EBC25F}"/>
              </a:ext>
            </a:extLst>
          </p:cNvPr>
          <p:cNvSpPr/>
          <p:nvPr/>
        </p:nvSpPr>
        <p:spPr>
          <a:xfrm>
            <a:off x="4695992" y="3417449"/>
            <a:ext cx="651191" cy="785883"/>
          </a:xfrm>
          <a:prstGeom prst="rect">
            <a:avLst/>
          </a:prstGeom>
          <a:solidFill>
            <a:srgbClr val="26A3E6"/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ctr" anchorCtr="0">
            <a:noAutofit/>
          </a:bodyPr>
          <a:lstStyle/>
          <a:p>
            <a:pPr algn="ctr" defTabSz="685800" hangingPunct="0"/>
            <a:r>
              <a:rPr lang="es-ES" sz="7200" dirty="0">
                <a:solidFill>
                  <a:schemeClr val="bg1"/>
                </a:solidFill>
                <a:latin typeface="Avenir Light"/>
                <a:cs typeface="Avenir Light"/>
                <a:sym typeface="Trebuchet MS"/>
              </a:rPr>
              <a:t>4</a:t>
            </a:r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A3FDCBD9-00D1-453F-91CF-CEC120FE237C}"/>
              </a:ext>
            </a:extLst>
          </p:cNvPr>
          <p:cNvSpPr/>
          <p:nvPr/>
        </p:nvSpPr>
        <p:spPr>
          <a:xfrm>
            <a:off x="6874432" y="3417448"/>
            <a:ext cx="651191" cy="785883"/>
          </a:xfrm>
          <a:prstGeom prst="rect">
            <a:avLst/>
          </a:prstGeom>
          <a:solidFill>
            <a:srgbClr val="26A3E6"/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ctr" anchorCtr="0">
            <a:noAutofit/>
          </a:bodyPr>
          <a:lstStyle/>
          <a:p>
            <a:pPr algn="ctr" defTabSz="685800" hangingPunct="0"/>
            <a:r>
              <a:rPr lang="es-ES" sz="7200" dirty="0">
                <a:solidFill>
                  <a:schemeClr val="bg1"/>
                </a:solidFill>
                <a:latin typeface="Avenir Light"/>
                <a:cs typeface="Avenir Light"/>
                <a:sym typeface="Trebuchet MS"/>
              </a:rPr>
              <a:t>6</a:t>
            </a:r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BAA657EC-215A-4011-A999-B9197E973148}"/>
              </a:ext>
            </a:extLst>
          </p:cNvPr>
          <p:cNvSpPr/>
          <p:nvPr/>
        </p:nvSpPr>
        <p:spPr>
          <a:xfrm>
            <a:off x="9803467" y="3417447"/>
            <a:ext cx="651191" cy="785883"/>
          </a:xfrm>
          <a:prstGeom prst="rect">
            <a:avLst/>
          </a:prstGeom>
          <a:solidFill>
            <a:srgbClr val="26A3E6"/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ctr" anchorCtr="0">
            <a:noAutofit/>
          </a:bodyPr>
          <a:lstStyle/>
          <a:p>
            <a:pPr algn="ctr" defTabSz="685800" hangingPunct="0"/>
            <a:r>
              <a:rPr lang="es-ES" sz="7200" dirty="0">
                <a:solidFill>
                  <a:schemeClr val="bg1"/>
                </a:solidFill>
                <a:latin typeface="Avenir Light"/>
                <a:cs typeface="Avenir Light"/>
                <a:sym typeface="Trebuchet MS"/>
              </a:rPr>
              <a:t>3</a:t>
            </a:r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945AC19D-F680-495E-860E-D0B5BCA1E44E}"/>
              </a:ext>
            </a:extLst>
          </p:cNvPr>
          <p:cNvSpPr/>
          <p:nvPr/>
        </p:nvSpPr>
        <p:spPr>
          <a:xfrm>
            <a:off x="8338949" y="3413687"/>
            <a:ext cx="651191" cy="785883"/>
          </a:xfrm>
          <a:prstGeom prst="rect">
            <a:avLst/>
          </a:prstGeom>
          <a:solidFill>
            <a:srgbClr val="26A3E6"/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ctr" anchorCtr="0">
            <a:noAutofit/>
          </a:bodyPr>
          <a:lstStyle/>
          <a:p>
            <a:pPr algn="ctr" defTabSz="685800" hangingPunct="0"/>
            <a:r>
              <a:rPr lang="es-ES" sz="7200" dirty="0">
                <a:solidFill>
                  <a:schemeClr val="bg1"/>
                </a:solidFill>
                <a:latin typeface="Avenir Light"/>
                <a:cs typeface="Avenir Light"/>
                <a:sym typeface="Trebuchet MS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40997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>
            <a:extLst>
              <a:ext uri="{FF2B5EF4-FFF2-40B4-BE49-F238E27FC236}">
                <a16:creationId xmlns:a16="http://schemas.microsoft.com/office/drawing/2014/main" id="{0163F500-E113-4403-9FF3-A7DC4295A70E}"/>
              </a:ext>
            </a:extLst>
          </p:cNvPr>
          <p:cNvGrpSpPr/>
          <p:nvPr/>
        </p:nvGrpSpPr>
        <p:grpSpPr>
          <a:xfrm>
            <a:off x="3949822" y="785438"/>
            <a:ext cx="4292356" cy="785883"/>
            <a:chOff x="1665682" y="2457826"/>
            <a:chExt cx="8915400" cy="2076450"/>
          </a:xfrm>
        </p:grpSpPr>
        <p:sp>
          <p:nvSpPr>
            <p:cNvPr id="3" name="Rectángulo 2"/>
            <p:cNvSpPr/>
            <p:nvPr/>
          </p:nvSpPr>
          <p:spPr>
            <a:xfrm>
              <a:off x="1665682" y="2457826"/>
              <a:ext cx="1352550" cy="2076450"/>
            </a:xfrm>
            <a:prstGeom prst="rect">
              <a:avLst/>
            </a:prstGeom>
            <a:solidFill>
              <a:srgbClr val="26A3E6"/>
            </a:solidFill>
            <a:ln w="25400" cap="flat">
              <a:noFill/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4289" tIns="34289" rIns="34289" bIns="34289" numCol="1" spcCol="38100" rtlCol="0" anchor="ctr" anchorCtr="0">
              <a:noAutofit/>
            </a:bodyPr>
            <a:lstStyle/>
            <a:p>
              <a:pPr algn="ctr" defTabSz="685800" hangingPunct="0"/>
              <a:r>
                <a:rPr lang="es-ES" sz="7200" dirty="0">
                  <a:solidFill>
                    <a:schemeClr val="bg1"/>
                  </a:solidFill>
                  <a:latin typeface="Avenir Light"/>
                  <a:cs typeface="Avenir Light"/>
                  <a:sym typeface="Trebuchet MS"/>
                </a:rPr>
                <a:t>5</a:t>
              </a:r>
            </a:p>
          </p:txBody>
        </p:sp>
        <p:sp>
          <p:nvSpPr>
            <p:cNvPr id="4" name="Rectángulo 3"/>
            <p:cNvSpPr/>
            <p:nvPr/>
          </p:nvSpPr>
          <p:spPr>
            <a:xfrm>
              <a:off x="3189682" y="2457826"/>
              <a:ext cx="1352550" cy="2076450"/>
            </a:xfrm>
            <a:prstGeom prst="rect">
              <a:avLst/>
            </a:prstGeom>
            <a:solidFill>
              <a:srgbClr val="26A3E6"/>
            </a:solidFill>
            <a:ln w="25400" cap="flat">
              <a:noFill/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4289" tIns="34289" rIns="34289" bIns="34289" numCol="1" spcCol="38100" rtlCol="0" anchor="ctr" anchorCtr="0">
              <a:noAutofit/>
            </a:bodyPr>
            <a:lstStyle/>
            <a:p>
              <a:pPr algn="ctr" defTabSz="685800" hangingPunct="0"/>
              <a:r>
                <a:rPr lang="es-ES" sz="7200" dirty="0">
                  <a:solidFill>
                    <a:schemeClr val="bg1"/>
                  </a:solidFill>
                  <a:latin typeface="Avenir Light"/>
                  <a:cs typeface="Avenir Light"/>
                  <a:sym typeface="Trebuchet MS"/>
                </a:rPr>
                <a:t>2</a:t>
              </a:r>
            </a:p>
          </p:txBody>
        </p:sp>
        <p:sp>
          <p:nvSpPr>
            <p:cNvPr id="5" name="Rectángulo 4"/>
            <p:cNvSpPr/>
            <p:nvPr/>
          </p:nvSpPr>
          <p:spPr>
            <a:xfrm>
              <a:off x="4675582" y="2457826"/>
              <a:ext cx="1352550" cy="2076450"/>
            </a:xfrm>
            <a:prstGeom prst="rect">
              <a:avLst/>
            </a:prstGeom>
            <a:solidFill>
              <a:srgbClr val="26A3E6"/>
            </a:solidFill>
            <a:ln w="25400" cap="flat">
              <a:noFill/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4289" tIns="34289" rIns="34289" bIns="34289" numCol="1" spcCol="38100" rtlCol="0" anchor="ctr" anchorCtr="0">
              <a:noAutofit/>
            </a:bodyPr>
            <a:lstStyle/>
            <a:p>
              <a:pPr algn="ctr" defTabSz="685800" hangingPunct="0"/>
              <a:r>
                <a:rPr lang="es-ES" sz="7200" dirty="0">
                  <a:solidFill>
                    <a:schemeClr val="bg1"/>
                  </a:solidFill>
                  <a:latin typeface="Avenir Light"/>
                  <a:cs typeface="Avenir Light"/>
                  <a:sym typeface="Trebuchet MS"/>
                </a:rPr>
                <a:t>4</a:t>
              </a:r>
            </a:p>
          </p:txBody>
        </p:sp>
        <p:sp>
          <p:nvSpPr>
            <p:cNvPr id="6" name="Rectángulo 5"/>
            <p:cNvSpPr/>
            <p:nvPr/>
          </p:nvSpPr>
          <p:spPr>
            <a:xfrm>
              <a:off x="6199582" y="2457826"/>
              <a:ext cx="1352550" cy="2076450"/>
            </a:xfrm>
            <a:prstGeom prst="rect">
              <a:avLst/>
            </a:prstGeom>
            <a:solidFill>
              <a:srgbClr val="26A3E6"/>
            </a:solidFill>
            <a:ln w="25400" cap="flat">
              <a:noFill/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4289" tIns="34289" rIns="34289" bIns="34289" numCol="1" spcCol="38100" rtlCol="0" anchor="ctr" anchorCtr="0">
              <a:noAutofit/>
            </a:bodyPr>
            <a:lstStyle/>
            <a:p>
              <a:pPr algn="ctr" defTabSz="685800" hangingPunct="0"/>
              <a:r>
                <a:rPr lang="es-ES" sz="7200">
                  <a:solidFill>
                    <a:schemeClr val="bg1"/>
                  </a:solidFill>
                  <a:latin typeface="Avenir Light"/>
                  <a:cs typeface="Avenir Light"/>
                  <a:sym typeface="Trebuchet MS"/>
                </a:rPr>
                <a:t>6</a:t>
              </a:r>
            </a:p>
          </p:txBody>
        </p:sp>
        <p:sp>
          <p:nvSpPr>
            <p:cNvPr id="7" name="Rectángulo 6"/>
            <p:cNvSpPr/>
            <p:nvPr/>
          </p:nvSpPr>
          <p:spPr>
            <a:xfrm>
              <a:off x="7704532" y="2457826"/>
              <a:ext cx="1352550" cy="2076450"/>
            </a:xfrm>
            <a:prstGeom prst="rect">
              <a:avLst/>
            </a:prstGeom>
            <a:solidFill>
              <a:srgbClr val="26A3E6"/>
            </a:solidFill>
            <a:ln w="25400" cap="flat">
              <a:noFill/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4289" tIns="34289" rIns="34289" bIns="34289" numCol="1" spcCol="38100" rtlCol="0" anchor="ctr" anchorCtr="0">
              <a:noAutofit/>
            </a:bodyPr>
            <a:lstStyle/>
            <a:p>
              <a:pPr algn="ctr" defTabSz="685800" hangingPunct="0"/>
              <a:r>
                <a:rPr lang="es-ES" sz="7200" dirty="0">
                  <a:solidFill>
                    <a:schemeClr val="bg1"/>
                  </a:solidFill>
                  <a:latin typeface="Avenir Light"/>
                  <a:cs typeface="Avenir Light"/>
                  <a:sym typeface="Trebuchet MS"/>
                </a:rPr>
                <a:t>1</a:t>
              </a:r>
            </a:p>
          </p:txBody>
        </p:sp>
        <p:sp>
          <p:nvSpPr>
            <p:cNvPr id="8" name="Rectángulo 7"/>
            <p:cNvSpPr/>
            <p:nvPr/>
          </p:nvSpPr>
          <p:spPr>
            <a:xfrm>
              <a:off x="9228532" y="2457826"/>
              <a:ext cx="1352550" cy="2076450"/>
            </a:xfrm>
            <a:prstGeom prst="rect">
              <a:avLst/>
            </a:prstGeom>
            <a:solidFill>
              <a:srgbClr val="26A3E6"/>
            </a:solidFill>
            <a:ln w="25400" cap="flat">
              <a:noFill/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4289" tIns="34289" rIns="34289" bIns="34289" numCol="1" spcCol="38100" rtlCol="0" anchor="ctr" anchorCtr="0">
              <a:noAutofit/>
            </a:bodyPr>
            <a:lstStyle/>
            <a:p>
              <a:pPr algn="ctr" defTabSz="685800" hangingPunct="0"/>
              <a:r>
                <a:rPr lang="es-ES" sz="7200">
                  <a:solidFill>
                    <a:schemeClr val="bg1"/>
                  </a:solidFill>
                  <a:latin typeface="Avenir Light"/>
                  <a:cs typeface="Avenir Light"/>
                  <a:sym typeface="Trebuchet MS"/>
                </a:rPr>
                <a:t>3</a:t>
              </a:r>
            </a:p>
          </p:txBody>
        </p:sp>
      </p:grp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0" y="-88813"/>
            <a:ext cx="12192000" cy="954107"/>
          </a:xfr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defTabSz="685800" hangingPunct="0"/>
            <a:r>
              <a:rPr lang="en-US" sz="5700" kern="0" dirty="0">
                <a:solidFill>
                  <a:srgbClr val="FFFFFF"/>
                </a:solidFill>
                <a:latin typeface="Arial"/>
                <a:ea typeface="+mn-ea"/>
                <a:cs typeface="+mn-cs"/>
              </a:rPr>
              <a:t>Merge Sort</a:t>
            </a:r>
          </a:p>
        </p:txBody>
      </p:sp>
      <p:sp>
        <p:nvSpPr>
          <p:cNvPr id="13" name="CuadroTexto 1"/>
          <p:cNvSpPr txBox="1"/>
          <p:nvPr/>
        </p:nvSpPr>
        <p:spPr>
          <a:xfrm>
            <a:off x="381000" y="6381565"/>
            <a:ext cx="11239500" cy="3231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algn="ctr"/>
            <a:r>
              <a:rPr lang="es-CL" sz="1600" dirty="0">
                <a:hlinkClick r:id="rId3"/>
              </a:rPr>
              <a:t>https://www.toptal.com/developers/sorting-algorithms/merge-sort</a:t>
            </a:r>
            <a:endParaRPr lang="es-ES" sz="1500" dirty="0">
              <a:solidFill>
                <a:srgbClr val="26A3E6"/>
              </a:solidFill>
              <a:latin typeface="Menlo Regular"/>
              <a:cs typeface="Menlo Regular"/>
              <a:sym typeface="Trebuchet MS"/>
            </a:endParaRP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A56CFF96-F511-4B3E-B852-D3B3D994B33E}"/>
              </a:ext>
            </a:extLst>
          </p:cNvPr>
          <p:cNvSpPr/>
          <p:nvPr/>
        </p:nvSpPr>
        <p:spPr>
          <a:xfrm>
            <a:off x="2500693" y="1653654"/>
            <a:ext cx="651191" cy="785883"/>
          </a:xfrm>
          <a:prstGeom prst="rect">
            <a:avLst/>
          </a:prstGeom>
          <a:solidFill>
            <a:srgbClr val="26A3E6"/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ctr" anchorCtr="0">
            <a:noAutofit/>
          </a:bodyPr>
          <a:lstStyle/>
          <a:p>
            <a:pPr algn="ctr" defTabSz="685800" hangingPunct="0"/>
            <a:r>
              <a:rPr lang="es-ES" sz="7200" dirty="0">
                <a:solidFill>
                  <a:schemeClr val="bg1"/>
                </a:solidFill>
                <a:latin typeface="Avenir Light"/>
                <a:cs typeface="Avenir Light"/>
                <a:sym typeface="Trebuchet MS"/>
              </a:rPr>
              <a:t>5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CAF62A70-9B2A-4506-AADB-43E5C57D5BF8}"/>
              </a:ext>
            </a:extLst>
          </p:cNvPr>
          <p:cNvSpPr/>
          <p:nvPr/>
        </p:nvSpPr>
        <p:spPr>
          <a:xfrm>
            <a:off x="3234429" y="1653654"/>
            <a:ext cx="651191" cy="785883"/>
          </a:xfrm>
          <a:prstGeom prst="rect">
            <a:avLst/>
          </a:prstGeom>
          <a:solidFill>
            <a:srgbClr val="26A3E6"/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ctr" anchorCtr="0">
            <a:noAutofit/>
          </a:bodyPr>
          <a:lstStyle/>
          <a:p>
            <a:pPr algn="ctr" defTabSz="685800" hangingPunct="0"/>
            <a:r>
              <a:rPr lang="es-ES" sz="7200" dirty="0">
                <a:solidFill>
                  <a:schemeClr val="bg1"/>
                </a:solidFill>
                <a:latin typeface="Avenir Light"/>
                <a:cs typeface="Avenir Light"/>
                <a:sym typeface="Trebuchet MS"/>
              </a:rPr>
              <a:t>2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68BEC298-66A3-472C-9B0D-36B94149CE14}"/>
              </a:ext>
            </a:extLst>
          </p:cNvPr>
          <p:cNvSpPr/>
          <p:nvPr/>
        </p:nvSpPr>
        <p:spPr>
          <a:xfrm>
            <a:off x="3949822" y="1653654"/>
            <a:ext cx="651191" cy="785883"/>
          </a:xfrm>
          <a:prstGeom prst="rect">
            <a:avLst/>
          </a:prstGeom>
          <a:solidFill>
            <a:srgbClr val="26A3E6"/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ctr" anchorCtr="0">
            <a:noAutofit/>
          </a:bodyPr>
          <a:lstStyle/>
          <a:p>
            <a:pPr algn="ctr" defTabSz="685800" hangingPunct="0"/>
            <a:r>
              <a:rPr lang="es-ES" sz="7200" dirty="0">
                <a:solidFill>
                  <a:schemeClr val="bg1"/>
                </a:solidFill>
                <a:latin typeface="Avenir Light"/>
                <a:cs typeface="Avenir Light"/>
                <a:sym typeface="Trebuchet MS"/>
              </a:rPr>
              <a:t>4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6B93AFB0-E4EB-437D-8101-E0A0808C0B79}"/>
              </a:ext>
            </a:extLst>
          </p:cNvPr>
          <p:cNvSpPr/>
          <p:nvPr/>
        </p:nvSpPr>
        <p:spPr>
          <a:xfrm>
            <a:off x="7590987" y="1653654"/>
            <a:ext cx="651191" cy="785883"/>
          </a:xfrm>
          <a:prstGeom prst="rect">
            <a:avLst/>
          </a:prstGeom>
          <a:solidFill>
            <a:srgbClr val="26A3E6"/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ctr" anchorCtr="0">
            <a:noAutofit/>
          </a:bodyPr>
          <a:lstStyle/>
          <a:p>
            <a:pPr algn="ctr" defTabSz="685800" hangingPunct="0"/>
            <a:r>
              <a:rPr lang="es-ES" sz="7200" dirty="0">
                <a:solidFill>
                  <a:schemeClr val="bg1"/>
                </a:solidFill>
                <a:latin typeface="Avenir Light"/>
                <a:cs typeface="Avenir Light"/>
                <a:sym typeface="Trebuchet MS"/>
              </a:rPr>
              <a:t>6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08FF90A7-094B-41E4-AF72-2996CE96BD4D}"/>
              </a:ext>
            </a:extLst>
          </p:cNvPr>
          <p:cNvSpPr/>
          <p:nvPr/>
        </p:nvSpPr>
        <p:spPr>
          <a:xfrm>
            <a:off x="8315551" y="1653654"/>
            <a:ext cx="651191" cy="785883"/>
          </a:xfrm>
          <a:prstGeom prst="rect">
            <a:avLst/>
          </a:prstGeom>
          <a:solidFill>
            <a:srgbClr val="26A3E6"/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ctr" anchorCtr="0">
            <a:noAutofit/>
          </a:bodyPr>
          <a:lstStyle/>
          <a:p>
            <a:pPr algn="ctr" defTabSz="685800" hangingPunct="0"/>
            <a:r>
              <a:rPr lang="es-ES" sz="7200" dirty="0">
                <a:solidFill>
                  <a:schemeClr val="bg1"/>
                </a:solidFill>
                <a:latin typeface="Avenir Light"/>
                <a:cs typeface="Avenir Light"/>
                <a:sym typeface="Trebuchet MS"/>
              </a:rPr>
              <a:t>1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47CAD01B-4300-483E-A932-106456A29808}"/>
              </a:ext>
            </a:extLst>
          </p:cNvPr>
          <p:cNvSpPr/>
          <p:nvPr/>
        </p:nvSpPr>
        <p:spPr>
          <a:xfrm>
            <a:off x="9049287" y="1653654"/>
            <a:ext cx="651191" cy="785883"/>
          </a:xfrm>
          <a:prstGeom prst="rect">
            <a:avLst/>
          </a:prstGeom>
          <a:solidFill>
            <a:srgbClr val="26A3E6"/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ctr" anchorCtr="0">
            <a:noAutofit/>
          </a:bodyPr>
          <a:lstStyle/>
          <a:p>
            <a:pPr algn="ctr" defTabSz="685800" hangingPunct="0"/>
            <a:r>
              <a:rPr lang="es-ES" sz="7200" dirty="0">
                <a:solidFill>
                  <a:schemeClr val="bg1"/>
                </a:solidFill>
                <a:latin typeface="Avenir Light"/>
                <a:cs typeface="Avenir Light"/>
                <a:sym typeface="Trebuchet MS"/>
              </a:rPr>
              <a:t>3</a:t>
            </a: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0CCC5C11-A38C-40FC-A2E3-08FE2CE6FC26}"/>
              </a:ext>
            </a:extLst>
          </p:cNvPr>
          <p:cNvSpPr/>
          <p:nvPr/>
        </p:nvSpPr>
        <p:spPr>
          <a:xfrm>
            <a:off x="1766957" y="2535552"/>
            <a:ext cx="651191" cy="785883"/>
          </a:xfrm>
          <a:prstGeom prst="rect">
            <a:avLst/>
          </a:prstGeom>
          <a:solidFill>
            <a:srgbClr val="26A3E6"/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ctr" anchorCtr="0">
            <a:noAutofit/>
          </a:bodyPr>
          <a:lstStyle/>
          <a:p>
            <a:pPr algn="ctr" defTabSz="685800" hangingPunct="0"/>
            <a:r>
              <a:rPr lang="es-ES" sz="7200" dirty="0">
                <a:solidFill>
                  <a:schemeClr val="bg1"/>
                </a:solidFill>
                <a:latin typeface="Avenir Light"/>
                <a:cs typeface="Avenir Light"/>
                <a:sym typeface="Trebuchet MS"/>
              </a:rPr>
              <a:t>5</a:t>
            </a: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67308480-872A-44EB-9D29-1D19ABE2BD94}"/>
              </a:ext>
            </a:extLst>
          </p:cNvPr>
          <p:cNvSpPr/>
          <p:nvPr/>
        </p:nvSpPr>
        <p:spPr>
          <a:xfrm>
            <a:off x="2500693" y="2535552"/>
            <a:ext cx="651191" cy="785883"/>
          </a:xfrm>
          <a:prstGeom prst="rect">
            <a:avLst/>
          </a:prstGeom>
          <a:solidFill>
            <a:srgbClr val="26A3E6"/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ctr" anchorCtr="0">
            <a:noAutofit/>
          </a:bodyPr>
          <a:lstStyle/>
          <a:p>
            <a:pPr algn="ctr" defTabSz="685800" hangingPunct="0"/>
            <a:r>
              <a:rPr lang="es-ES" sz="7200" dirty="0">
                <a:solidFill>
                  <a:schemeClr val="bg1"/>
                </a:solidFill>
                <a:latin typeface="Avenir Light"/>
                <a:cs typeface="Avenir Light"/>
                <a:sym typeface="Trebuchet MS"/>
              </a:rPr>
              <a:t>2</a:t>
            </a: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D2A1F6C6-0AD0-414D-ABA6-58F9AA7315E8}"/>
              </a:ext>
            </a:extLst>
          </p:cNvPr>
          <p:cNvSpPr/>
          <p:nvPr/>
        </p:nvSpPr>
        <p:spPr>
          <a:xfrm>
            <a:off x="4683557" y="2531470"/>
            <a:ext cx="651191" cy="785883"/>
          </a:xfrm>
          <a:prstGeom prst="rect">
            <a:avLst/>
          </a:prstGeom>
          <a:solidFill>
            <a:srgbClr val="26A3E6"/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ctr" anchorCtr="0">
            <a:noAutofit/>
          </a:bodyPr>
          <a:lstStyle/>
          <a:p>
            <a:pPr algn="ctr" defTabSz="685800" hangingPunct="0"/>
            <a:r>
              <a:rPr lang="es-ES" sz="7200" dirty="0">
                <a:solidFill>
                  <a:schemeClr val="bg1"/>
                </a:solidFill>
                <a:latin typeface="Avenir Light"/>
                <a:cs typeface="Avenir Light"/>
                <a:sym typeface="Trebuchet MS"/>
              </a:rPr>
              <a:t>4</a:t>
            </a: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F9E9A0D7-2A85-4165-823C-72441069F928}"/>
              </a:ext>
            </a:extLst>
          </p:cNvPr>
          <p:cNvSpPr/>
          <p:nvPr/>
        </p:nvSpPr>
        <p:spPr>
          <a:xfrm>
            <a:off x="6866421" y="2531470"/>
            <a:ext cx="651191" cy="785883"/>
          </a:xfrm>
          <a:prstGeom prst="rect">
            <a:avLst/>
          </a:prstGeom>
          <a:solidFill>
            <a:srgbClr val="26A3E6"/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ctr" anchorCtr="0">
            <a:noAutofit/>
          </a:bodyPr>
          <a:lstStyle/>
          <a:p>
            <a:pPr algn="ctr" defTabSz="685800" hangingPunct="0"/>
            <a:r>
              <a:rPr lang="es-ES" sz="7200" dirty="0">
                <a:solidFill>
                  <a:schemeClr val="bg1"/>
                </a:solidFill>
                <a:latin typeface="Avenir Light"/>
                <a:cs typeface="Avenir Light"/>
                <a:sym typeface="Trebuchet MS"/>
              </a:rPr>
              <a:t>6</a:t>
            </a: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B77D58B7-F808-458C-8EF9-6B69056EA66E}"/>
              </a:ext>
            </a:extLst>
          </p:cNvPr>
          <p:cNvSpPr/>
          <p:nvPr/>
        </p:nvSpPr>
        <p:spPr>
          <a:xfrm>
            <a:off x="7590985" y="2531470"/>
            <a:ext cx="651191" cy="785883"/>
          </a:xfrm>
          <a:prstGeom prst="rect">
            <a:avLst/>
          </a:prstGeom>
          <a:solidFill>
            <a:srgbClr val="26A3E6"/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ctr" anchorCtr="0">
            <a:noAutofit/>
          </a:bodyPr>
          <a:lstStyle/>
          <a:p>
            <a:pPr algn="ctr" defTabSz="685800" hangingPunct="0"/>
            <a:r>
              <a:rPr lang="es-ES" sz="7200" dirty="0">
                <a:solidFill>
                  <a:schemeClr val="bg1"/>
                </a:solidFill>
                <a:latin typeface="Avenir Light"/>
                <a:cs typeface="Avenir Light"/>
                <a:sym typeface="Trebuchet MS"/>
              </a:rPr>
              <a:t>1</a:t>
            </a: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7C205716-EA4E-4E02-B6B8-386D5328C334}"/>
              </a:ext>
            </a:extLst>
          </p:cNvPr>
          <p:cNvSpPr/>
          <p:nvPr/>
        </p:nvSpPr>
        <p:spPr>
          <a:xfrm>
            <a:off x="9773852" y="2531470"/>
            <a:ext cx="651191" cy="785883"/>
          </a:xfrm>
          <a:prstGeom prst="rect">
            <a:avLst/>
          </a:prstGeom>
          <a:solidFill>
            <a:srgbClr val="26A3E6"/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ctr" anchorCtr="0">
            <a:noAutofit/>
          </a:bodyPr>
          <a:lstStyle/>
          <a:p>
            <a:pPr algn="ctr" defTabSz="685800" hangingPunct="0"/>
            <a:r>
              <a:rPr lang="es-ES" sz="7200" dirty="0">
                <a:solidFill>
                  <a:schemeClr val="bg1"/>
                </a:solidFill>
                <a:latin typeface="Avenir Light"/>
                <a:cs typeface="Avenir Light"/>
                <a:sym typeface="Trebuchet MS"/>
              </a:rPr>
              <a:t>3</a:t>
            </a:r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1D289F07-FDAF-4292-9EF3-771B66B7B5CE}"/>
              </a:ext>
            </a:extLst>
          </p:cNvPr>
          <p:cNvSpPr/>
          <p:nvPr/>
        </p:nvSpPr>
        <p:spPr>
          <a:xfrm>
            <a:off x="1766957" y="3417450"/>
            <a:ext cx="651191" cy="785883"/>
          </a:xfrm>
          <a:prstGeom prst="rect">
            <a:avLst/>
          </a:prstGeom>
          <a:solidFill>
            <a:srgbClr val="26A3E6"/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ctr" anchorCtr="0">
            <a:noAutofit/>
          </a:bodyPr>
          <a:lstStyle/>
          <a:p>
            <a:pPr algn="ctr" defTabSz="685800" hangingPunct="0"/>
            <a:r>
              <a:rPr lang="es-ES" sz="7200" dirty="0">
                <a:solidFill>
                  <a:schemeClr val="bg1"/>
                </a:solidFill>
                <a:latin typeface="Avenir Light"/>
                <a:cs typeface="Avenir Light"/>
                <a:sym typeface="Trebuchet MS"/>
              </a:rPr>
              <a:t>5</a:t>
            </a:r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2703F499-51C9-44F2-99D2-A25930658980}"/>
              </a:ext>
            </a:extLst>
          </p:cNvPr>
          <p:cNvSpPr/>
          <p:nvPr/>
        </p:nvSpPr>
        <p:spPr>
          <a:xfrm>
            <a:off x="3231474" y="3417449"/>
            <a:ext cx="651191" cy="785883"/>
          </a:xfrm>
          <a:prstGeom prst="rect">
            <a:avLst/>
          </a:prstGeom>
          <a:solidFill>
            <a:srgbClr val="26A3E6"/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ctr" anchorCtr="0">
            <a:noAutofit/>
          </a:bodyPr>
          <a:lstStyle/>
          <a:p>
            <a:pPr algn="ctr" defTabSz="685800" hangingPunct="0"/>
            <a:r>
              <a:rPr lang="es-ES" sz="7200" dirty="0">
                <a:solidFill>
                  <a:schemeClr val="bg1"/>
                </a:solidFill>
                <a:latin typeface="Avenir Light"/>
                <a:cs typeface="Avenir Light"/>
                <a:sym typeface="Trebuchet MS"/>
              </a:rPr>
              <a:t>2</a:t>
            </a:r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FDF826CB-24C7-4C2D-9884-7ECC05EBC25F}"/>
              </a:ext>
            </a:extLst>
          </p:cNvPr>
          <p:cNvSpPr/>
          <p:nvPr/>
        </p:nvSpPr>
        <p:spPr>
          <a:xfrm>
            <a:off x="4695992" y="3417449"/>
            <a:ext cx="651191" cy="785883"/>
          </a:xfrm>
          <a:prstGeom prst="rect">
            <a:avLst/>
          </a:prstGeom>
          <a:solidFill>
            <a:srgbClr val="26A3E6"/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ctr" anchorCtr="0">
            <a:noAutofit/>
          </a:bodyPr>
          <a:lstStyle/>
          <a:p>
            <a:pPr algn="ctr" defTabSz="685800" hangingPunct="0"/>
            <a:r>
              <a:rPr lang="es-ES" sz="7200" dirty="0">
                <a:solidFill>
                  <a:schemeClr val="bg1"/>
                </a:solidFill>
                <a:latin typeface="Avenir Light"/>
                <a:cs typeface="Avenir Light"/>
                <a:sym typeface="Trebuchet MS"/>
              </a:rPr>
              <a:t>4</a:t>
            </a:r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A3FDCBD9-00D1-453F-91CF-CEC120FE237C}"/>
              </a:ext>
            </a:extLst>
          </p:cNvPr>
          <p:cNvSpPr/>
          <p:nvPr/>
        </p:nvSpPr>
        <p:spPr>
          <a:xfrm>
            <a:off x="6874432" y="3417448"/>
            <a:ext cx="651191" cy="785883"/>
          </a:xfrm>
          <a:prstGeom prst="rect">
            <a:avLst/>
          </a:prstGeom>
          <a:solidFill>
            <a:srgbClr val="26A3E6"/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ctr" anchorCtr="0">
            <a:noAutofit/>
          </a:bodyPr>
          <a:lstStyle/>
          <a:p>
            <a:pPr algn="ctr" defTabSz="685800" hangingPunct="0"/>
            <a:r>
              <a:rPr lang="es-ES" sz="7200" dirty="0">
                <a:solidFill>
                  <a:schemeClr val="bg1"/>
                </a:solidFill>
                <a:latin typeface="Avenir Light"/>
                <a:cs typeface="Avenir Light"/>
                <a:sym typeface="Trebuchet MS"/>
              </a:rPr>
              <a:t>6</a:t>
            </a:r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BAA657EC-215A-4011-A999-B9197E973148}"/>
              </a:ext>
            </a:extLst>
          </p:cNvPr>
          <p:cNvSpPr/>
          <p:nvPr/>
        </p:nvSpPr>
        <p:spPr>
          <a:xfrm>
            <a:off x="9803467" y="3417447"/>
            <a:ext cx="651191" cy="785883"/>
          </a:xfrm>
          <a:prstGeom prst="rect">
            <a:avLst/>
          </a:prstGeom>
          <a:solidFill>
            <a:srgbClr val="26A3E6"/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ctr" anchorCtr="0">
            <a:noAutofit/>
          </a:bodyPr>
          <a:lstStyle/>
          <a:p>
            <a:pPr algn="ctr" defTabSz="685800" hangingPunct="0"/>
            <a:r>
              <a:rPr lang="es-ES" sz="7200" dirty="0">
                <a:solidFill>
                  <a:schemeClr val="bg1"/>
                </a:solidFill>
                <a:latin typeface="Avenir Light"/>
                <a:cs typeface="Avenir Light"/>
                <a:sym typeface="Trebuchet MS"/>
              </a:rPr>
              <a:t>3</a:t>
            </a:r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945AC19D-F680-495E-860E-D0B5BCA1E44E}"/>
              </a:ext>
            </a:extLst>
          </p:cNvPr>
          <p:cNvSpPr/>
          <p:nvPr/>
        </p:nvSpPr>
        <p:spPr>
          <a:xfrm>
            <a:off x="8338949" y="3413687"/>
            <a:ext cx="651191" cy="785883"/>
          </a:xfrm>
          <a:prstGeom prst="rect">
            <a:avLst/>
          </a:prstGeom>
          <a:solidFill>
            <a:srgbClr val="26A3E6"/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ctr" anchorCtr="0">
            <a:noAutofit/>
          </a:bodyPr>
          <a:lstStyle/>
          <a:p>
            <a:pPr algn="ctr" defTabSz="685800" hangingPunct="0"/>
            <a:r>
              <a:rPr lang="es-ES" sz="7200" dirty="0">
                <a:solidFill>
                  <a:schemeClr val="bg1"/>
                </a:solidFill>
                <a:latin typeface="Avenir Light"/>
                <a:cs typeface="Avenir Light"/>
                <a:sym typeface="Trebuchet MS"/>
              </a:rPr>
              <a:t>1</a:t>
            </a:r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B883D474-2C02-49AD-B83B-F745045091C5}"/>
              </a:ext>
            </a:extLst>
          </p:cNvPr>
          <p:cNvSpPr/>
          <p:nvPr/>
        </p:nvSpPr>
        <p:spPr>
          <a:xfrm>
            <a:off x="1781002" y="4299348"/>
            <a:ext cx="651191" cy="785883"/>
          </a:xfrm>
          <a:prstGeom prst="rect">
            <a:avLst/>
          </a:prstGeom>
          <a:solidFill>
            <a:srgbClr val="80B226"/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ctr" anchorCtr="0">
            <a:noAutofit/>
          </a:bodyPr>
          <a:lstStyle/>
          <a:p>
            <a:pPr algn="ctr" defTabSz="685800" hangingPunct="0"/>
            <a:r>
              <a:rPr lang="es-ES" sz="7200" dirty="0">
                <a:solidFill>
                  <a:schemeClr val="bg1"/>
                </a:solidFill>
                <a:latin typeface="Avenir Light"/>
                <a:cs typeface="Avenir Light"/>
                <a:sym typeface="Trebuchet MS"/>
              </a:rPr>
              <a:t>2</a:t>
            </a:r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7026C94A-B987-476B-B0D3-236ECA9AFEFE}"/>
              </a:ext>
            </a:extLst>
          </p:cNvPr>
          <p:cNvSpPr/>
          <p:nvPr/>
        </p:nvSpPr>
        <p:spPr>
          <a:xfrm>
            <a:off x="2514738" y="4299348"/>
            <a:ext cx="651191" cy="785883"/>
          </a:xfrm>
          <a:prstGeom prst="rect">
            <a:avLst/>
          </a:prstGeom>
          <a:solidFill>
            <a:srgbClr val="80B226"/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ctr" anchorCtr="0">
            <a:noAutofit/>
          </a:bodyPr>
          <a:lstStyle/>
          <a:p>
            <a:pPr algn="ctr" defTabSz="685800" hangingPunct="0"/>
            <a:r>
              <a:rPr lang="es-ES" sz="7200" dirty="0">
                <a:solidFill>
                  <a:schemeClr val="bg1"/>
                </a:solidFill>
                <a:latin typeface="Avenir Light"/>
                <a:cs typeface="Avenir Light"/>
                <a:sym typeface="Trebuchet MS"/>
              </a:rPr>
              <a:t>5</a:t>
            </a:r>
          </a:p>
        </p:txBody>
      </p:sp>
      <p:sp>
        <p:nvSpPr>
          <p:cNvPr id="33" name="Rectángulo 32">
            <a:extLst>
              <a:ext uri="{FF2B5EF4-FFF2-40B4-BE49-F238E27FC236}">
                <a16:creationId xmlns:a16="http://schemas.microsoft.com/office/drawing/2014/main" id="{56183EB3-FBB7-4963-B952-5E34C5F79A63}"/>
              </a:ext>
            </a:extLst>
          </p:cNvPr>
          <p:cNvSpPr/>
          <p:nvPr/>
        </p:nvSpPr>
        <p:spPr>
          <a:xfrm>
            <a:off x="4707231" y="4277502"/>
            <a:ext cx="651191" cy="785883"/>
          </a:xfrm>
          <a:prstGeom prst="rect">
            <a:avLst/>
          </a:prstGeom>
          <a:solidFill>
            <a:srgbClr val="80B226"/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ctr" anchorCtr="0">
            <a:noAutofit/>
          </a:bodyPr>
          <a:lstStyle/>
          <a:p>
            <a:pPr algn="ctr" defTabSz="685800" hangingPunct="0"/>
            <a:r>
              <a:rPr lang="es-ES" sz="7200" dirty="0">
                <a:solidFill>
                  <a:schemeClr val="bg1"/>
                </a:solidFill>
                <a:latin typeface="Avenir Light"/>
                <a:cs typeface="Avenir Light"/>
                <a:sym typeface="Trebuchet MS"/>
              </a:rPr>
              <a:t>4</a:t>
            </a:r>
          </a:p>
        </p:txBody>
      </p:sp>
      <p:sp>
        <p:nvSpPr>
          <p:cNvPr id="34" name="Rectángulo 33">
            <a:extLst>
              <a:ext uri="{FF2B5EF4-FFF2-40B4-BE49-F238E27FC236}">
                <a16:creationId xmlns:a16="http://schemas.microsoft.com/office/drawing/2014/main" id="{2F4CC7B1-869E-4DD4-B770-49479CFABB1D}"/>
              </a:ext>
            </a:extLst>
          </p:cNvPr>
          <p:cNvSpPr/>
          <p:nvPr/>
        </p:nvSpPr>
        <p:spPr>
          <a:xfrm>
            <a:off x="6898248" y="4267850"/>
            <a:ext cx="651191" cy="785883"/>
          </a:xfrm>
          <a:prstGeom prst="rect">
            <a:avLst/>
          </a:prstGeom>
          <a:solidFill>
            <a:srgbClr val="80B226"/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ctr" anchorCtr="0">
            <a:noAutofit/>
          </a:bodyPr>
          <a:lstStyle/>
          <a:p>
            <a:pPr algn="ctr" defTabSz="685800" hangingPunct="0"/>
            <a:r>
              <a:rPr lang="es-ES" sz="7200" dirty="0">
                <a:solidFill>
                  <a:schemeClr val="bg1"/>
                </a:solidFill>
                <a:latin typeface="Avenir Light"/>
                <a:cs typeface="Avenir Light"/>
                <a:sym typeface="Trebuchet MS"/>
              </a:rPr>
              <a:t>1</a:t>
            </a:r>
          </a:p>
        </p:txBody>
      </p:sp>
      <p:sp>
        <p:nvSpPr>
          <p:cNvPr id="35" name="Rectángulo 34">
            <a:extLst>
              <a:ext uri="{FF2B5EF4-FFF2-40B4-BE49-F238E27FC236}">
                <a16:creationId xmlns:a16="http://schemas.microsoft.com/office/drawing/2014/main" id="{55EA365B-3A3E-4F8F-AEE9-E4EC22D82077}"/>
              </a:ext>
            </a:extLst>
          </p:cNvPr>
          <p:cNvSpPr/>
          <p:nvPr/>
        </p:nvSpPr>
        <p:spPr>
          <a:xfrm>
            <a:off x="7622812" y="4267850"/>
            <a:ext cx="651191" cy="785883"/>
          </a:xfrm>
          <a:prstGeom prst="rect">
            <a:avLst/>
          </a:prstGeom>
          <a:solidFill>
            <a:srgbClr val="80B226"/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ctr" anchorCtr="0">
            <a:noAutofit/>
          </a:bodyPr>
          <a:lstStyle/>
          <a:p>
            <a:pPr algn="ctr" defTabSz="685800" hangingPunct="0"/>
            <a:r>
              <a:rPr lang="es-ES" sz="7200" dirty="0">
                <a:solidFill>
                  <a:schemeClr val="bg1"/>
                </a:solidFill>
                <a:latin typeface="Avenir Light"/>
                <a:cs typeface="Avenir Light"/>
                <a:sym typeface="Trebuchet MS"/>
              </a:rPr>
              <a:t>6</a:t>
            </a:r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0E42D91D-3DE1-4FC2-BC8F-B2749B80E92B}"/>
              </a:ext>
            </a:extLst>
          </p:cNvPr>
          <p:cNvSpPr/>
          <p:nvPr/>
        </p:nvSpPr>
        <p:spPr>
          <a:xfrm>
            <a:off x="9804350" y="4304179"/>
            <a:ext cx="651191" cy="785883"/>
          </a:xfrm>
          <a:prstGeom prst="rect">
            <a:avLst/>
          </a:prstGeom>
          <a:solidFill>
            <a:srgbClr val="80B226"/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ctr" anchorCtr="0">
            <a:noAutofit/>
          </a:bodyPr>
          <a:lstStyle/>
          <a:p>
            <a:pPr algn="ctr" defTabSz="685800" hangingPunct="0"/>
            <a:r>
              <a:rPr lang="es-ES" sz="7200" dirty="0">
                <a:solidFill>
                  <a:schemeClr val="bg1"/>
                </a:solidFill>
                <a:latin typeface="Avenir Light"/>
                <a:cs typeface="Avenir Light"/>
                <a:sym typeface="Trebuchet MS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947960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>
            <a:extLst>
              <a:ext uri="{FF2B5EF4-FFF2-40B4-BE49-F238E27FC236}">
                <a16:creationId xmlns:a16="http://schemas.microsoft.com/office/drawing/2014/main" id="{0163F500-E113-4403-9FF3-A7DC4295A70E}"/>
              </a:ext>
            </a:extLst>
          </p:cNvPr>
          <p:cNvGrpSpPr/>
          <p:nvPr/>
        </p:nvGrpSpPr>
        <p:grpSpPr>
          <a:xfrm>
            <a:off x="3949822" y="785438"/>
            <a:ext cx="4292356" cy="785883"/>
            <a:chOff x="1665682" y="2457826"/>
            <a:chExt cx="8915400" cy="2076450"/>
          </a:xfrm>
        </p:grpSpPr>
        <p:sp>
          <p:nvSpPr>
            <p:cNvPr id="3" name="Rectángulo 2"/>
            <p:cNvSpPr/>
            <p:nvPr/>
          </p:nvSpPr>
          <p:spPr>
            <a:xfrm>
              <a:off x="1665682" y="2457826"/>
              <a:ext cx="1352550" cy="2076450"/>
            </a:xfrm>
            <a:prstGeom prst="rect">
              <a:avLst/>
            </a:prstGeom>
            <a:solidFill>
              <a:srgbClr val="26A3E6"/>
            </a:solidFill>
            <a:ln w="25400" cap="flat">
              <a:noFill/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4289" tIns="34289" rIns="34289" bIns="34289" numCol="1" spcCol="38100" rtlCol="0" anchor="ctr" anchorCtr="0">
              <a:noAutofit/>
            </a:bodyPr>
            <a:lstStyle/>
            <a:p>
              <a:pPr algn="ctr" defTabSz="685800" hangingPunct="0"/>
              <a:r>
                <a:rPr lang="es-ES" sz="7200" dirty="0">
                  <a:solidFill>
                    <a:schemeClr val="bg1"/>
                  </a:solidFill>
                  <a:latin typeface="Avenir Light"/>
                  <a:cs typeface="Avenir Light"/>
                  <a:sym typeface="Trebuchet MS"/>
                </a:rPr>
                <a:t>5</a:t>
              </a:r>
            </a:p>
          </p:txBody>
        </p:sp>
        <p:sp>
          <p:nvSpPr>
            <p:cNvPr id="4" name="Rectángulo 3"/>
            <p:cNvSpPr/>
            <p:nvPr/>
          </p:nvSpPr>
          <p:spPr>
            <a:xfrm>
              <a:off x="3189682" y="2457826"/>
              <a:ext cx="1352550" cy="2076450"/>
            </a:xfrm>
            <a:prstGeom prst="rect">
              <a:avLst/>
            </a:prstGeom>
            <a:solidFill>
              <a:srgbClr val="26A3E6"/>
            </a:solidFill>
            <a:ln w="25400" cap="flat">
              <a:noFill/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4289" tIns="34289" rIns="34289" bIns="34289" numCol="1" spcCol="38100" rtlCol="0" anchor="ctr" anchorCtr="0">
              <a:noAutofit/>
            </a:bodyPr>
            <a:lstStyle/>
            <a:p>
              <a:pPr algn="ctr" defTabSz="685800" hangingPunct="0"/>
              <a:r>
                <a:rPr lang="es-ES" sz="7200" dirty="0">
                  <a:solidFill>
                    <a:schemeClr val="bg1"/>
                  </a:solidFill>
                  <a:latin typeface="Avenir Light"/>
                  <a:cs typeface="Avenir Light"/>
                  <a:sym typeface="Trebuchet MS"/>
                </a:rPr>
                <a:t>2</a:t>
              </a:r>
            </a:p>
          </p:txBody>
        </p:sp>
        <p:sp>
          <p:nvSpPr>
            <p:cNvPr id="5" name="Rectángulo 4"/>
            <p:cNvSpPr/>
            <p:nvPr/>
          </p:nvSpPr>
          <p:spPr>
            <a:xfrm>
              <a:off x="4675582" y="2457826"/>
              <a:ext cx="1352550" cy="2076450"/>
            </a:xfrm>
            <a:prstGeom prst="rect">
              <a:avLst/>
            </a:prstGeom>
            <a:solidFill>
              <a:srgbClr val="26A3E6"/>
            </a:solidFill>
            <a:ln w="25400" cap="flat">
              <a:noFill/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4289" tIns="34289" rIns="34289" bIns="34289" numCol="1" spcCol="38100" rtlCol="0" anchor="ctr" anchorCtr="0">
              <a:noAutofit/>
            </a:bodyPr>
            <a:lstStyle/>
            <a:p>
              <a:pPr algn="ctr" defTabSz="685800" hangingPunct="0"/>
              <a:r>
                <a:rPr lang="es-ES" sz="7200" dirty="0">
                  <a:solidFill>
                    <a:schemeClr val="bg1"/>
                  </a:solidFill>
                  <a:latin typeface="Avenir Light"/>
                  <a:cs typeface="Avenir Light"/>
                  <a:sym typeface="Trebuchet MS"/>
                </a:rPr>
                <a:t>4</a:t>
              </a:r>
            </a:p>
          </p:txBody>
        </p:sp>
        <p:sp>
          <p:nvSpPr>
            <p:cNvPr id="6" name="Rectángulo 5"/>
            <p:cNvSpPr/>
            <p:nvPr/>
          </p:nvSpPr>
          <p:spPr>
            <a:xfrm>
              <a:off x="6199582" y="2457826"/>
              <a:ext cx="1352550" cy="2076450"/>
            </a:xfrm>
            <a:prstGeom prst="rect">
              <a:avLst/>
            </a:prstGeom>
            <a:solidFill>
              <a:srgbClr val="26A3E6"/>
            </a:solidFill>
            <a:ln w="25400" cap="flat">
              <a:noFill/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4289" tIns="34289" rIns="34289" bIns="34289" numCol="1" spcCol="38100" rtlCol="0" anchor="ctr" anchorCtr="0">
              <a:noAutofit/>
            </a:bodyPr>
            <a:lstStyle/>
            <a:p>
              <a:pPr algn="ctr" defTabSz="685800" hangingPunct="0"/>
              <a:r>
                <a:rPr lang="es-ES" sz="7200">
                  <a:solidFill>
                    <a:schemeClr val="bg1"/>
                  </a:solidFill>
                  <a:latin typeface="Avenir Light"/>
                  <a:cs typeface="Avenir Light"/>
                  <a:sym typeface="Trebuchet MS"/>
                </a:rPr>
                <a:t>6</a:t>
              </a:r>
            </a:p>
          </p:txBody>
        </p:sp>
        <p:sp>
          <p:nvSpPr>
            <p:cNvPr id="7" name="Rectángulo 6"/>
            <p:cNvSpPr/>
            <p:nvPr/>
          </p:nvSpPr>
          <p:spPr>
            <a:xfrm>
              <a:off x="7704532" y="2457826"/>
              <a:ext cx="1352550" cy="2076450"/>
            </a:xfrm>
            <a:prstGeom prst="rect">
              <a:avLst/>
            </a:prstGeom>
            <a:solidFill>
              <a:srgbClr val="26A3E6"/>
            </a:solidFill>
            <a:ln w="25400" cap="flat">
              <a:noFill/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4289" tIns="34289" rIns="34289" bIns="34289" numCol="1" spcCol="38100" rtlCol="0" anchor="ctr" anchorCtr="0">
              <a:noAutofit/>
            </a:bodyPr>
            <a:lstStyle/>
            <a:p>
              <a:pPr algn="ctr" defTabSz="685800" hangingPunct="0"/>
              <a:r>
                <a:rPr lang="es-ES" sz="7200" dirty="0">
                  <a:solidFill>
                    <a:schemeClr val="bg1"/>
                  </a:solidFill>
                  <a:latin typeface="Avenir Light"/>
                  <a:cs typeface="Avenir Light"/>
                  <a:sym typeface="Trebuchet MS"/>
                </a:rPr>
                <a:t>1</a:t>
              </a:r>
            </a:p>
          </p:txBody>
        </p:sp>
        <p:sp>
          <p:nvSpPr>
            <p:cNvPr id="8" name="Rectángulo 7"/>
            <p:cNvSpPr/>
            <p:nvPr/>
          </p:nvSpPr>
          <p:spPr>
            <a:xfrm>
              <a:off x="9228532" y="2457826"/>
              <a:ext cx="1352550" cy="2076450"/>
            </a:xfrm>
            <a:prstGeom prst="rect">
              <a:avLst/>
            </a:prstGeom>
            <a:solidFill>
              <a:srgbClr val="26A3E6"/>
            </a:solidFill>
            <a:ln w="25400" cap="flat">
              <a:noFill/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4289" tIns="34289" rIns="34289" bIns="34289" numCol="1" spcCol="38100" rtlCol="0" anchor="ctr" anchorCtr="0">
              <a:noAutofit/>
            </a:bodyPr>
            <a:lstStyle/>
            <a:p>
              <a:pPr algn="ctr" defTabSz="685800" hangingPunct="0"/>
              <a:r>
                <a:rPr lang="es-ES" sz="7200">
                  <a:solidFill>
                    <a:schemeClr val="bg1"/>
                  </a:solidFill>
                  <a:latin typeface="Avenir Light"/>
                  <a:cs typeface="Avenir Light"/>
                  <a:sym typeface="Trebuchet MS"/>
                </a:rPr>
                <a:t>3</a:t>
              </a:r>
            </a:p>
          </p:txBody>
        </p:sp>
      </p:grp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0" y="-88813"/>
            <a:ext cx="12192000" cy="954107"/>
          </a:xfr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defTabSz="685800" hangingPunct="0"/>
            <a:r>
              <a:rPr lang="en-US" sz="5700" kern="0" dirty="0">
                <a:solidFill>
                  <a:srgbClr val="FFFFFF"/>
                </a:solidFill>
                <a:latin typeface="Arial"/>
                <a:ea typeface="+mn-ea"/>
                <a:cs typeface="+mn-cs"/>
              </a:rPr>
              <a:t>Merge Sort</a:t>
            </a:r>
          </a:p>
        </p:txBody>
      </p:sp>
      <p:sp>
        <p:nvSpPr>
          <p:cNvPr id="13" name="CuadroTexto 1"/>
          <p:cNvSpPr txBox="1"/>
          <p:nvPr/>
        </p:nvSpPr>
        <p:spPr>
          <a:xfrm>
            <a:off x="381000" y="6381565"/>
            <a:ext cx="11239500" cy="3231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algn="ctr"/>
            <a:r>
              <a:rPr lang="es-CL" sz="1600" dirty="0">
                <a:hlinkClick r:id="rId3"/>
              </a:rPr>
              <a:t>https://www.toptal.com/developers/sorting-algorithms/merge-sort</a:t>
            </a:r>
            <a:endParaRPr lang="es-ES" sz="1500" dirty="0">
              <a:solidFill>
                <a:srgbClr val="26A3E6"/>
              </a:solidFill>
              <a:latin typeface="Menlo Regular"/>
              <a:cs typeface="Menlo Regular"/>
              <a:sym typeface="Trebuchet MS"/>
            </a:endParaRP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A56CFF96-F511-4B3E-B852-D3B3D994B33E}"/>
              </a:ext>
            </a:extLst>
          </p:cNvPr>
          <p:cNvSpPr/>
          <p:nvPr/>
        </p:nvSpPr>
        <p:spPr>
          <a:xfrm>
            <a:off x="2500693" y="1653654"/>
            <a:ext cx="651191" cy="785883"/>
          </a:xfrm>
          <a:prstGeom prst="rect">
            <a:avLst/>
          </a:prstGeom>
          <a:solidFill>
            <a:srgbClr val="26A3E6"/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ctr" anchorCtr="0">
            <a:noAutofit/>
          </a:bodyPr>
          <a:lstStyle/>
          <a:p>
            <a:pPr algn="ctr" defTabSz="685800" hangingPunct="0"/>
            <a:r>
              <a:rPr lang="es-ES" sz="7200" dirty="0">
                <a:solidFill>
                  <a:schemeClr val="bg1"/>
                </a:solidFill>
                <a:latin typeface="Avenir Light"/>
                <a:cs typeface="Avenir Light"/>
                <a:sym typeface="Trebuchet MS"/>
              </a:rPr>
              <a:t>5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CAF62A70-9B2A-4506-AADB-43E5C57D5BF8}"/>
              </a:ext>
            </a:extLst>
          </p:cNvPr>
          <p:cNvSpPr/>
          <p:nvPr/>
        </p:nvSpPr>
        <p:spPr>
          <a:xfrm>
            <a:off x="3234429" y="1653654"/>
            <a:ext cx="651191" cy="785883"/>
          </a:xfrm>
          <a:prstGeom prst="rect">
            <a:avLst/>
          </a:prstGeom>
          <a:solidFill>
            <a:srgbClr val="26A3E6"/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ctr" anchorCtr="0">
            <a:noAutofit/>
          </a:bodyPr>
          <a:lstStyle/>
          <a:p>
            <a:pPr algn="ctr" defTabSz="685800" hangingPunct="0"/>
            <a:r>
              <a:rPr lang="es-ES" sz="7200" dirty="0">
                <a:solidFill>
                  <a:schemeClr val="bg1"/>
                </a:solidFill>
                <a:latin typeface="Avenir Light"/>
                <a:cs typeface="Avenir Light"/>
                <a:sym typeface="Trebuchet MS"/>
              </a:rPr>
              <a:t>2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68BEC298-66A3-472C-9B0D-36B94149CE14}"/>
              </a:ext>
            </a:extLst>
          </p:cNvPr>
          <p:cNvSpPr/>
          <p:nvPr/>
        </p:nvSpPr>
        <p:spPr>
          <a:xfrm>
            <a:off x="3949822" y="1653654"/>
            <a:ext cx="651191" cy="785883"/>
          </a:xfrm>
          <a:prstGeom prst="rect">
            <a:avLst/>
          </a:prstGeom>
          <a:solidFill>
            <a:srgbClr val="26A3E6"/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ctr" anchorCtr="0">
            <a:noAutofit/>
          </a:bodyPr>
          <a:lstStyle/>
          <a:p>
            <a:pPr algn="ctr" defTabSz="685800" hangingPunct="0"/>
            <a:r>
              <a:rPr lang="es-ES" sz="7200" dirty="0">
                <a:solidFill>
                  <a:schemeClr val="bg1"/>
                </a:solidFill>
                <a:latin typeface="Avenir Light"/>
                <a:cs typeface="Avenir Light"/>
                <a:sym typeface="Trebuchet MS"/>
              </a:rPr>
              <a:t>4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6B93AFB0-E4EB-437D-8101-E0A0808C0B79}"/>
              </a:ext>
            </a:extLst>
          </p:cNvPr>
          <p:cNvSpPr/>
          <p:nvPr/>
        </p:nvSpPr>
        <p:spPr>
          <a:xfrm>
            <a:off x="7590987" y="1653654"/>
            <a:ext cx="651191" cy="785883"/>
          </a:xfrm>
          <a:prstGeom prst="rect">
            <a:avLst/>
          </a:prstGeom>
          <a:solidFill>
            <a:srgbClr val="26A3E6"/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ctr" anchorCtr="0">
            <a:noAutofit/>
          </a:bodyPr>
          <a:lstStyle/>
          <a:p>
            <a:pPr algn="ctr" defTabSz="685800" hangingPunct="0"/>
            <a:r>
              <a:rPr lang="es-ES" sz="7200" dirty="0">
                <a:solidFill>
                  <a:schemeClr val="bg1"/>
                </a:solidFill>
                <a:latin typeface="Avenir Light"/>
                <a:cs typeface="Avenir Light"/>
                <a:sym typeface="Trebuchet MS"/>
              </a:rPr>
              <a:t>6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08FF90A7-094B-41E4-AF72-2996CE96BD4D}"/>
              </a:ext>
            </a:extLst>
          </p:cNvPr>
          <p:cNvSpPr/>
          <p:nvPr/>
        </p:nvSpPr>
        <p:spPr>
          <a:xfrm>
            <a:off x="8315551" y="1653654"/>
            <a:ext cx="651191" cy="785883"/>
          </a:xfrm>
          <a:prstGeom prst="rect">
            <a:avLst/>
          </a:prstGeom>
          <a:solidFill>
            <a:srgbClr val="26A3E6"/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ctr" anchorCtr="0">
            <a:noAutofit/>
          </a:bodyPr>
          <a:lstStyle/>
          <a:p>
            <a:pPr algn="ctr" defTabSz="685800" hangingPunct="0"/>
            <a:r>
              <a:rPr lang="es-ES" sz="7200" dirty="0">
                <a:solidFill>
                  <a:schemeClr val="bg1"/>
                </a:solidFill>
                <a:latin typeface="Avenir Light"/>
                <a:cs typeface="Avenir Light"/>
                <a:sym typeface="Trebuchet MS"/>
              </a:rPr>
              <a:t>1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47CAD01B-4300-483E-A932-106456A29808}"/>
              </a:ext>
            </a:extLst>
          </p:cNvPr>
          <p:cNvSpPr/>
          <p:nvPr/>
        </p:nvSpPr>
        <p:spPr>
          <a:xfrm>
            <a:off x="9049287" y="1653654"/>
            <a:ext cx="651191" cy="785883"/>
          </a:xfrm>
          <a:prstGeom prst="rect">
            <a:avLst/>
          </a:prstGeom>
          <a:solidFill>
            <a:srgbClr val="26A3E6"/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ctr" anchorCtr="0">
            <a:noAutofit/>
          </a:bodyPr>
          <a:lstStyle/>
          <a:p>
            <a:pPr algn="ctr" defTabSz="685800" hangingPunct="0"/>
            <a:r>
              <a:rPr lang="es-ES" sz="7200" dirty="0">
                <a:solidFill>
                  <a:schemeClr val="bg1"/>
                </a:solidFill>
                <a:latin typeface="Avenir Light"/>
                <a:cs typeface="Avenir Light"/>
                <a:sym typeface="Trebuchet MS"/>
              </a:rPr>
              <a:t>3</a:t>
            </a: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0CCC5C11-A38C-40FC-A2E3-08FE2CE6FC26}"/>
              </a:ext>
            </a:extLst>
          </p:cNvPr>
          <p:cNvSpPr/>
          <p:nvPr/>
        </p:nvSpPr>
        <p:spPr>
          <a:xfrm>
            <a:off x="1766957" y="2535552"/>
            <a:ext cx="651191" cy="785883"/>
          </a:xfrm>
          <a:prstGeom prst="rect">
            <a:avLst/>
          </a:prstGeom>
          <a:solidFill>
            <a:srgbClr val="26A3E6"/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ctr" anchorCtr="0">
            <a:noAutofit/>
          </a:bodyPr>
          <a:lstStyle/>
          <a:p>
            <a:pPr algn="ctr" defTabSz="685800" hangingPunct="0"/>
            <a:r>
              <a:rPr lang="es-ES" sz="7200" dirty="0">
                <a:solidFill>
                  <a:schemeClr val="bg1"/>
                </a:solidFill>
                <a:latin typeface="Avenir Light"/>
                <a:cs typeface="Avenir Light"/>
                <a:sym typeface="Trebuchet MS"/>
              </a:rPr>
              <a:t>5</a:t>
            </a: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67308480-872A-44EB-9D29-1D19ABE2BD94}"/>
              </a:ext>
            </a:extLst>
          </p:cNvPr>
          <p:cNvSpPr/>
          <p:nvPr/>
        </p:nvSpPr>
        <p:spPr>
          <a:xfrm>
            <a:off x="2500693" y="2535552"/>
            <a:ext cx="651191" cy="785883"/>
          </a:xfrm>
          <a:prstGeom prst="rect">
            <a:avLst/>
          </a:prstGeom>
          <a:solidFill>
            <a:srgbClr val="26A3E6"/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ctr" anchorCtr="0">
            <a:noAutofit/>
          </a:bodyPr>
          <a:lstStyle/>
          <a:p>
            <a:pPr algn="ctr" defTabSz="685800" hangingPunct="0"/>
            <a:r>
              <a:rPr lang="es-ES" sz="7200" dirty="0">
                <a:solidFill>
                  <a:schemeClr val="bg1"/>
                </a:solidFill>
                <a:latin typeface="Avenir Light"/>
                <a:cs typeface="Avenir Light"/>
                <a:sym typeface="Trebuchet MS"/>
              </a:rPr>
              <a:t>2</a:t>
            </a: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D2A1F6C6-0AD0-414D-ABA6-58F9AA7315E8}"/>
              </a:ext>
            </a:extLst>
          </p:cNvPr>
          <p:cNvSpPr/>
          <p:nvPr/>
        </p:nvSpPr>
        <p:spPr>
          <a:xfrm>
            <a:off x="4683557" y="2531470"/>
            <a:ext cx="651191" cy="785883"/>
          </a:xfrm>
          <a:prstGeom prst="rect">
            <a:avLst/>
          </a:prstGeom>
          <a:solidFill>
            <a:srgbClr val="26A3E6"/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ctr" anchorCtr="0">
            <a:noAutofit/>
          </a:bodyPr>
          <a:lstStyle/>
          <a:p>
            <a:pPr algn="ctr" defTabSz="685800" hangingPunct="0"/>
            <a:r>
              <a:rPr lang="es-ES" sz="7200" dirty="0">
                <a:solidFill>
                  <a:schemeClr val="bg1"/>
                </a:solidFill>
                <a:latin typeface="Avenir Light"/>
                <a:cs typeface="Avenir Light"/>
                <a:sym typeface="Trebuchet MS"/>
              </a:rPr>
              <a:t>4</a:t>
            </a: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F9E9A0D7-2A85-4165-823C-72441069F928}"/>
              </a:ext>
            </a:extLst>
          </p:cNvPr>
          <p:cNvSpPr/>
          <p:nvPr/>
        </p:nvSpPr>
        <p:spPr>
          <a:xfrm>
            <a:off x="6866421" y="2531470"/>
            <a:ext cx="651191" cy="785883"/>
          </a:xfrm>
          <a:prstGeom prst="rect">
            <a:avLst/>
          </a:prstGeom>
          <a:solidFill>
            <a:srgbClr val="26A3E6"/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ctr" anchorCtr="0">
            <a:noAutofit/>
          </a:bodyPr>
          <a:lstStyle/>
          <a:p>
            <a:pPr algn="ctr" defTabSz="685800" hangingPunct="0"/>
            <a:r>
              <a:rPr lang="es-ES" sz="7200" dirty="0">
                <a:solidFill>
                  <a:schemeClr val="bg1"/>
                </a:solidFill>
                <a:latin typeface="Avenir Light"/>
                <a:cs typeface="Avenir Light"/>
                <a:sym typeface="Trebuchet MS"/>
              </a:rPr>
              <a:t>6</a:t>
            </a: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B77D58B7-F808-458C-8EF9-6B69056EA66E}"/>
              </a:ext>
            </a:extLst>
          </p:cNvPr>
          <p:cNvSpPr/>
          <p:nvPr/>
        </p:nvSpPr>
        <p:spPr>
          <a:xfrm>
            <a:off x="7590985" y="2531470"/>
            <a:ext cx="651191" cy="785883"/>
          </a:xfrm>
          <a:prstGeom prst="rect">
            <a:avLst/>
          </a:prstGeom>
          <a:solidFill>
            <a:srgbClr val="26A3E6"/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ctr" anchorCtr="0">
            <a:noAutofit/>
          </a:bodyPr>
          <a:lstStyle/>
          <a:p>
            <a:pPr algn="ctr" defTabSz="685800" hangingPunct="0"/>
            <a:r>
              <a:rPr lang="es-ES" sz="7200" dirty="0">
                <a:solidFill>
                  <a:schemeClr val="bg1"/>
                </a:solidFill>
                <a:latin typeface="Avenir Light"/>
                <a:cs typeface="Avenir Light"/>
                <a:sym typeface="Trebuchet MS"/>
              </a:rPr>
              <a:t>1</a:t>
            </a: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7C205716-EA4E-4E02-B6B8-386D5328C334}"/>
              </a:ext>
            </a:extLst>
          </p:cNvPr>
          <p:cNvSpPr/>
          <p:nvPr/>
        </p:nvSpPr>
        <p:spPr>
          <a:xfrm>
            <a:off x="9773852" y="2531470"/>
            <a:ext cx="651191" cy="785883"/>
          </a:xfrm>
          <a:prstGeom prst="rect">
            <a:avLst/>
          </a:prstGeom>
          <a:solidFill>
            <a:srgbClr val="26A3E6"/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ctr" anchorCtr="0">
            <a:noAutofit/>
          </a:bodyPr>
          <a:lstStyle/>
          <a:p>
            <a:pPr algn="ctr" defTabSz="685800" hangingPunct="0"/>
            <a:r>
              <a:rPr lang="es-ES" sz="7200" dirty="0">
                <a:solidFill>
                  <a:schemeClr val="bg1"/>
                </a:solidFill>
                <a:latin typeface="Avenir Light"/>
                <a:cs typeface="Avenir Light"/>
                <a:sym typeface="Trebuchet MS"/>
              </a:rPr>
              <a:t>3</a:t>
            </a:r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1D289F07-FDAF-4292-9EF3-771B66B7B5CE}"/>
              </a:ext>
            </a:extLst>
          </p:cNvPr>
          <p:cNvSpPr/>
          <p:nvPr/>
        </p:nvSpPr>
        <p:spPr>
          <a:xfrm>
            <a:off x="1766957" y="3417450"/>
            <a:ext cx="651191" cy="785883"/>
          </a:xfrm>
          <a:prstGeom prst="rect">
            <a:avLst/>
          </a:prstGeom>
          <a:solidFill>
            <a:srgbClr val="26A3E6"/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ctr" anchorCtr="0">
            <a:noAutofit/>
          </a:bodyPr>
          <a:lstStyle/>
          <a:p>
            <a:pPr algn="ctr" defTabSz="685800" hangingPunct="0"/>
            <a:r>
              <a:rPr lang="es-ES" sz="7200" dirty="0">
                <a:solidFill>
                  <a:schemeClr val="bg1"/>
                </a:solidFill>
                <a:latin typeface="Avenir Light"/>
                <a:cs typeface="Avenir Light"/>
                <a:sym typeface="Trebuchet MS"/>
              </a:rPr>
              <a:t>5</a:t>
            </a:r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2703F499-51C9-44F2-99D2-A25930658980}"/>
              </a:ext>
            </a:extLst>
          </p:cNvPr>
          <p:cNvSpPr/>
          <p:nvPr/>
        </p:nvSpPr>
        <p:spPr>
          <a:xfrm>
            <a:off x="3231474" y="3417449"/>
            <a:ext cx="651191" cy="785883"/>
          </a:xfrm>
          <a:prstGeom prst="rect">
            <a:avLst/>
          </a:prstGeom>
          <a:solidFill>
            <a:srgbClr val="26A3E6"/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ctr" anchorCtr="0">
            <a:noAutofit/>
          </a:bodyPr>
          <a:lstStyle/>
          <a:p>
            <a:pPr algn="ctr" defTabSz="685800" hangingPunct="0"/>
            <a:r>
              <a:rPr lang="es-ES" sz="7200" dirty="0">
                <a:solidFill>
                  <a:schemeClr val="bg1"/>
                </a:solidFill>
                <a:latin typeface="Avenir Light"/>
                <a:cs typeface="Avenir Light"/>
                <a:sym typeface="Trebuchet MS"/>
              </a:rPr>
              <a:t>2</a:t>
            </a:r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FDF826CB-24C7-4C2D-9884-7ECC05EBC25F}"/>
              </a:ext>
            </a:extLst>
          </p:cNvPr>
          <p:cNvSpPr/>
          <p:nvPr/>
        </p:nvSpPr>
        <p:spPr>
          <a:xfrm>
            <a:off x="4695992" y="3417449"/>
            <a:ext cx="651191" cy="785883"/>
          </a:xfrm>
          <a:prstGeom prst="rect">
            <a:avLst/>
          </a:prstGeom>
          <a:solidFill>
            <a:srgbClr val="26A3E6"/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ctr" anchorCtr="0">
            <a:noAutofit/>
          </a:bodyPr>
          <a:lstStyle/>
          <a:p>
            <a:pPr algn="ctr" defTabSz="685800" hangingPunct="0"/>
            <a:r>
              <a:rPr lang="es-ES" sz="7200" dirty="0">
                <a:solidFill>
                  <a:schemeClr val="bg1"/>
                </a:solidFill>
                <a:latin typeface="Avenir Light"/>
                <a:cs typeface="Avenir Light"/>
                <a:sym typeface="Trebuchet MS"/>
              </a:rPr>
              <a:t>4</a:t>
            </a:r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A3FDCBD9-00D1-453F-91CF-CEC120FE237C}"/>
              </a:ext>
            </a:extLst>
          </p:cNvPr>
          <p:cNvSpPr/>
          <p:nvPr/>
        </p:nvSpPr>
        <p:spPr>
          <a:xfrm>
            <a:off x="6874432" y="3417448"/>
            <a:ext cx="651191" cy="785883"/>
          </a:xfrm>
          <a:prstGeom prst="rect">
            <a:avLst/>
          </a:prstGeom>
          <a:solidFill>
            <a:srgbClr val="26A3E6"/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ctr" anchorCtr="0">
            <a:noAutofit/>
          </a:bodyPr>
          <a:lstStyle/>
          <a:p>
            <a:pPr algn="ctr" defTabSz="685800" hangingPunct="0"/>
            <a:r>
              <a:rPr lang="es-ES" sz="7200" dirty="0">
                <a:solidFill>
                  <a:schemeClr val="bg1"/>
                </a:solidFill>
                <a:latin typeface="Avenir Light"/>
                <a:cs typeface="Avenir Light"/>
                <a:sym typeface="Trebuchet MS"/>
              </a:rPr>
              <a:t>6</a:t>
            </a:r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BAA657EC-215A-4011-A999-B9197E973148}"/>
              </a:ext>
            </a:extLst>
          </p:cNvPr>
          <p:cNvSpPr/>
          <p:nvPr/>
        </p:nvSpPr>
        <p:spPr>
          <a:xfrm>
            <a:off x="9803467" y="3417447"/>
            <a:ext cx="651191" cy="785883"/>
          </a:xfrm>
          <a:prstGeom prst="rect">
            <a:avLst/>
          </a:prstGeom>
          <a:solidFill>
            <a:srgbClr val="26A3E6"/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ctr" anchorCtr="0">
            <a:noAutofit/>
          </a:bodyPr>
          <a:lstStyle/>
          <a:p>
            <a:pPr algn="ctr" defTabSz="685800" hangingPunct="0"/>
            <a:r>
              <a:rPr lang="es-ES" sz="7200" dirty="0">
                <a:solidFill>
                  <a:schemeClr val="bg1"/>
                </a:solidFill>
                <a:latin typeface="Avenir Light"/>
                <a:cs typeface="Avenir Light"/>
                <a:sym typeface="Trebuchet MS"/>
              </a:rPr>
              <a:t>3</a:t>
            </a:r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945AC19D-F680-495E-860E-D0B5BCA1E44E}"/>
              </a:ext>
            </a:extLst>
          </p:cNvPr>
          <p:cNvSpPr/>
          <p:nvPr/>
        </p:nvSpPr>
        <p:spPr>
          <a:xfrm>
            <a:off x="8338949" y="3413687"/>
            <a:ext cx="651191" cy="785883"/>
          </a:xfrm>
          <a:prstGeom prst="rect">
            <a:avLst/>
          </a:prstGeom>
          <a:solidFill>
            <a:srgbClr val="26A3E6"/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ctr" anchorCtr="0">
            <a:noAutofit/>
          </a:bodyPr>
          <a:lstStyle/>
          <a:p>
            <a:pPr algn="ctr" defTabSz="685800" hangingPunct="0"/>
            <a:r>
              <a:rPr lang="es-ES" sz="7200" dirty="0">
                <a:solidFill>
                  <a:schemeClr val="bg1"/>
                </a:solidFill>
                <a:latin typeface="Avenir Light"/>
                <a:cs typeface="Avenir Light"/>
                <a:sym typeface="Trebuchet MS"/>
              </a:rPr>
              <a:t>1</a:t>
            </a:r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B883D474-2C02-49AD-B83B-F745045091C5}"/>
              </a:ext>
            </a:extLst>
          </p:cNvPr>
          <p:cNvSpPr/>
          <p:nvPr/>
        </p:nvSpPr>
        <p:spPr>
          <a:xfrm>
            <a:off x="1781002" y="4299348"/>
            <a:ext cx="651191" cy="785883"/>
          </a:xfrm>
          <a:prstGeom prst="rect">
            <a:avLst/>
          </a:prstGeom>
          <a:solidFill>
            <a:srgbClr val="80B226"/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ctr" anchorCtr="0">
            <a:noAutofit/>
          </a:bodyPr>
          <a:lstStyle/>
          <a:p>
            <a:pPr algn="ctr" defTabSz="685800" hangingPunct="0"/>
            <a:r>
              <a:rPr lang="es-ES" sz="7200" dirty="0">
                <a:solidFill>
                  <a:schemeClr val="bg1"/>
                </a:solidFill>
                <a:latin typeface="Avenir Light"/>
                <a:cs typeface="Avenir Light"/>
                <a:sym typeface="Trebuchet MS"/>
              </a:rPr>
              <a:t>2</a:t>
            </a:r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7026C94A-B987-476B-B0D3-236ECA9AFEFE}"/>
              </a:ext>
            </a:extLst>
          </p:cNvPr>
          <p:cNvSpPr/>
          <p:nvPr/>
        </p:nvSpPr>
        <p:spPr>
          <a:xfrm>
            <a:off x="2514738" y="4299348"/>
            <a:ext cx="651191" cy="785883"/>
          </a:xfrm>
          <a:prstGeom prst="rect">
            <a:avLst/>
          </a:prstGeom>
          <a:solidFill>
            <a:srgbClr val="80B226"/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ctr" anchorCtr="0">
            <a:noAutofit/>
          </a:bodyPr>
          <a:lstStyle/>
          <a:p>
            <a:pPr algn="ctr" defTabSz="685800" hangingPunct="0"/>
            <a:r>
              <a:rPr lang="es-ES" sz="7200" dirty="0">
                <a:solidFill>
                  <a:schemeClr val="bg1"/>
                </a:solidFill>
                <a:latin typeface="Avenir Light"/>
                <a:cs typeface="Avenir Light"/>
                <a:sym typeface="Trebuchet MS"/>
              </a:rPr>
              <a:t>5</a:t>
            </a:r>
          </a:p>
        </p:txBody>
      </p:sp>
      <p:sp>
        <p:nvSpPr>
          <p:cNvPr id="33" name="Rectángulo 32">
            <a:extLst>
              <a:ext uri="{FF2B5EF4-FFF2-40B4-BE49-F238E27FC236}">
                <a16:creationId xmlns:a16="http://schemas.microsoft.com/office/drawing/2014/main" id="{56183EB3-FBB7-4963-B952-5E34C5F79A63}"/>
              </a:ext>
            </a:extLst>
          </p:cNvPr>
          <p:cNvSpPr/>
          <p:nvPr/>
        </p:nvSpPr>
        <p:spPr>
          <a:xfrm>
            <a:off x="4707231" y="4277502"/>
            <a:ext cx="651191" cy="785883"/>
          </a:xfrm>
          <a:prstGeom prst="rect">
            <a:avLst/>
          </a:prstGeom>
          <a:solidFill>
            <a:srgbClr val="80B226"/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ctr" anchorCtr="0">
            <a:noAutofit/>
          </a:bodyPr>
          <a:lstStyle/>
          <a:p>
            <a:pPr algn="ctr" defTabSz="685800" hangingPunct="0"/>
            <a:r>
              <a:rPr lang="es-ES" sz="7200" dirty="0">
                <a:solidFill>
                  <a:schemeClr val="bg1"/>
                </a:solidFill>
                <a:latin typeface="Avenir Light"/>
                <a:cs typeface="Avenir Light"/>
                <a:sym typeface="Trebuchet MS"/>
              </a:rPr>
              <a:t>4</a:t>
            </a:r>
          </a:p>
        </p:txBody>
      </p:sp>
      <p:sp>
        <p:nvSpPr>
          <p:cNvPr id="34" name="Rectángulo 33">
            <a:extLst>
              <a:ext uri="{FF2B5EF4-FFF2-40B4-BE49-F238E27FC236}">
                <a16:creationId xmlns:a16="http://schemas.microsoft.com/office/drawing/2014/main" id="{2F4CC7B1-869E-4DD4-B770-49479CFABB1D}"/>
              </a:ext>
            </a:extLst>
          </p:cNvPr>
          <p:cNvSpPr/>
          <p:nvPr/>
        </p:nvSpPr>
        <p:spPr>
          <a:xfrm>
            <a:off x="6898248" y="4267850"/>
            <a:ext cx="651191" cy="785883"/>
          </a:xfrm>
          <a:prstGeom prst="rect">
            <a:avLst/>
          </a:prstGeom>
          <a:solidFill>
            <a:srgbClr val="80B226"/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ctr" anchorCtr="0">
            <a:noAutofit/>
          </a:bodyPr>
          <a:lstStyle/>
          <a:p>
            <a:pPr algn="ctr" defTabSz="685800" hangingPunct="0"/>
            <a:r>
              <a:rPr lang="es-ES" sz="7200" dirty="0">
                <a:solidFill>
                  <a:schemeClr val="bg1"/>
                </a:solidFill>
                <a:latin typeface="Avenir Light"/>
                <a:cs typeface="Avenir Light"/>
                <a:sym typeface="Trebuchet MS"/>
              </a:rPr>
              <a:t>1</a:t>
            </a:r>
          </a:p>
        </p:txBody>
      </p:sp>
      <p:sp>
        <p:nvSpPr>
          <p:cNvPr id="35" name="Rectángulo 34">
            <a:extLst>
              <a:ext uri="{FF2B5EF4-FFF2-40B4-BE49-F238E27FC236}">
                <a16:creationId xmlns:a16="http://schemas.microsoft.com/office/drawing/2014/main" id="{55EA365B-3A3E-4F8F-AEE9-E4EC22D82077}"/>
              </a:ext>
            </a:extLst>
          </p:cNvPr>
          <p:cNvSpPr/>
          <p:nvPr/>
        </p:nvSpPr>
        <p:spPr>
          <a:xfrm>
            <a:off x="7622812" y="4267850"/>
            <a:ext cx="651191" cy="785883"/>
          </a:xfrm>
          <a:prstGeom prst="rect">
            <a:avLst/>
          </a:prstGeom>
          <a:solidFill>
            <a:srgbClr val="80B226"/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ctr" anchorCtr="0">
            <a:noAutofit/>
          </a:bodyPr>
          <a:lstStyle/>
          <a:p>
            <a:pPr algn="ctr" defTabSz="685800" hangingPunct="0"/>
            <a:r>
              <a:rPr lang="es-ES" sz="7200" dirty="0">
                <a:solidFill>
                  <a:schemeClr val="bg1"/>
                </a:solidFill>
                <a:latin typeface="Avenir Light"/>
                <a:cs typeface="Avenir Light"/>
                <a:sym typeface="Trebuchet MS"/>
              </a:rPr>
              <a:t>6</a:t>
            </a:r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0E42D91D-3DE1-4FC2-BC8F-B2749B80E92B}"/>
              </a:ext>
            </a:extLst>
          </p:cNvPr>
          <p:cNvSpPr/>
          <p:nvPr/>
        </p:nvSpPr>
        <p:spPr>
          <a:xfrm>
            <a:off x="9804350" y="4304179"/>
            <a:ext cx="651191" cy="785883"/>
          </a:xfrm>
          <a:prstGeom prst="rect">
            <a:avLst/>
          </a:prstGeom>
          <a:solidFill>
            <a:srgbClr val="80B226"/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ctr" anchorCtr="0">
            <a:noAutofit/>
          </a:bodyPr>
          <a:lstStyle/>
          <a:p>
            <a:pPr algn="ctr" defTabSz="685800" hangingPunct="0"/>
            <a:r>
              <a:rPr lang="es-ES" sz="7200" dirty="0">
                <a:solidFill>
                  <a:schemeClr val="bg1"/>
                </a:solidFill>
                <a:latin typeface="Avenir Light"/>
                <a:cs typeface="Avenir Light"/>
                <a:sym typeface="Trebuchet MS"/>
              </a:rPr>
              <a:t>3</a:t>
            </a:r>
          </a:p>
        </p:txBody>
      </p:sp>
      <p:sp>
        <p:nvSpPr>
          <p:cNvPr id="37" name="Rectángulo 36">
            <a:extLst>
              <a:ext uri="{FF2B5EF4-FFF2-40B4-BE49-F238E27FC236}">
                <a16:creationId xmlns:a16="http://schemas.microsoft.com/office/drawing/2014/main" id="{9496F3D2-2541-4717-BB7F-0437F7D9E511}"/>
              </a:ext>
            </a:extLst>
          </p:cNvPr>
          <p:cNvSpPr/>
          <p:nvPr/>
        </p:nvSpPr>
        <p:spPr>
          <a:xfrm>
            <a:off x="2500693" y="5181244"/>
            <a:ext cx="651191" cy="785883"/>
          </a:xfrm>
          <a:prstGeom prst="rect">
            <a:avLst/>
          </a:prstGeom>
          <a:solidFill>
            <a:srgbClr val="80B226"/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ctr" anchorCtr="0">
            <a:noAutofit/>
          </a:bodyPr>
          <a:lstStyle/>
          <a:p>
            <a:pPr algn="ctr" defTabSz="685800" hangingPunct="0"/>
            <a:r>
              <a:rPr lang="es-ES" sz="7200" dirty="0">
                <a:solidFill>
                  <a:schemeClr val="bg1"/>
                </a:solidFill>
                <a:latin typeface="Avenir Light"/>
                <a:cs typeface="Avenir Light"/>
                <a:sym typeface="Trebuchet MS"/>
              </a:rPr>
              <a:t>2</a:t>
            </a:r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456EC8B0-1816-4203-8DD4-B52B06D47351}"/>
              </a:ext>
            </a:extLst>
          </p:cNvPr>
          <p:cNvSpPr/>
          <p:nvPr/>
        </p:nvSpPr>
        <p:spPr>
          <a:xfrm>
            <a:off x="3234429" y="5181244"/>
            <a:ext cx="651191" cy="785883"/>
          </a:xfrm>
          <a:prstGeom prst="rect">
            <a:avLst/>
          </a:prstGeom>
          <a:solidFill>
            <a:srgbClr val="80B226"/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ctr" anchorCtr="0">
            <a:noAutofit/>
          </a:bodyPr>
          <a:lstStyle/>
          <a:p>
            <a:pPr algn="ctr" defTabSz="685800" hangingPunct="0"/>
            <a:r>
              <a:rPr lang="es-ES" sz="7200" dirty="0">
                <a:solidFill>
                  <a:schemeClr val="bg1"/>
                </a:solidFill>
                <a:latin typeface="Avenir Light"/>
                <a:cs typeface="Avenir Light"/>
                <a:sym typeface="Trebuchet MS"/>
              </a:rPr>
              <a:t>4</a:t>
            </a:r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A46BD90C-B4CE-403C-8DEC-CFBA692B4A0D}"/>
              </a:ext>
            </a:extLst>
          </p:cNvPr>
          <p:cNvSpPr/>
          <p:nvPr/>
        </p:nvSpPr>
        <p:spPr>
          <a:xfrm>
            <a:off x="3949822" y="5181244"/>
            <a:ext cx="651191" cy="785883"/>
          </a:xfrm>
          <a:prstGeom prst="rect">
            <a:avLst/>
          </a:prstGeom>
          <a:solidFill>
            <a:srgbClr val="80B226"/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ctr" anchorCtr="0">
            <a:noAutofit/>
          </a:bodyPr>
          <a:lstStyle/>
          <a:p>
            <a:pPr algn="ctr" defTabSz="685800" hangingPunct="0"/>
            <a:r>
              <a:rPr lang="es-ES" sz="7200" dirty="0">
                <a:solidFill>
                  <a:schemeClr val="bg1"/>
                </a:solidFill>
                <a:latin typeface="Avenir Light"/>
                <a:cs typeface="Avenir Light"/>
                <a:sym typeface="Trebuchet MS"/>
              </a:rPr>
              <a:t>5</a:t>
            </a:r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54D5F820-8690-4EE8-915A-95BB85F859F8}"/>
              </a:ext>
            </a:extLst>
          </p:cNvPr>
          <p:cNvSpPr/>
          <p:nvPr/>
        </p:nvSpPr>
        <p:spPr>
          <a:xfrm>
            <a:off x="7622812" y="5145666"/>
            <a:ext cx="651191" cy="785883"/>
          </a:xfrm>
          <a:prstGeom prst="rect">
            <a:avLst/>
          </a:prstGeom>
          <a:solidFill>
            <a:srgbClr val="80B226"/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ctr" anchorCtr="0">
            <a:noAutofit/>
          </a:bodyPr>
          <a:lstStyle/>
          <a:p>
            <a:pPr algn="ctr" defTabSz="685800" hangingPunct="0"/>
            <a:r>
              <a:rPr lang="es-ES" sz="7200" dirty="0">
                <a:solidFill>
                  <a:schemeClr val="bg1"/>
                </a:solidFill>
                <a:latin typeface="Avenir Light"/>
                <a:cs typeface="Avenir Light"/>
                <a:sym typeface="Trebuchet MS"/>
              </a:rPr>
              <a:t>1</a:t>
            </a:r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02F568D5-65B3-45D1-A91F-DAC5AC9EF19C}"/>
              </a:ext>
            </a:extLst>
          </p:cNvPr>
          <p:cNvSpPr/>
          <p:nvPr/>
        </p:nvSpPr>
        <p:spPr>
          <a:xfrm>
            <a:off x="8347376" y="5145666"/>
            <a:ext cx="651191" cy="785883"/>
          </a:xfrm>
          <a:prstGeom prst="rect">
            <a:avLst/>
          </a:prstGeom>
          <a:solidFill>
            <a:srgbClr val="80B226"/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ctr" anchorCtr="0">
            <a:noAutofit/>
          </a:bodyPr>
          <a:lstStyle/>
          <a:p>
            <a:pPr algn="ctr" defTabSz="685800" hangingPunct="0"/>
            <a:r>
              <a:rPr lang="es-ES" sz="7200" dirty="0">
                <a:solidFill>
                  <a:schemeClr val="bg1"/>
                </a:solidFill>
                <a:latin typeface="Avenir Light"/>
                <a:cs typeface="Avenir Light"/>
                <a:sym typeface="Trebuchet MS"/>
              </a:rPr>
              <a:t>3</a:t>
            </a:r>
          </a:p>
        </p:txBody>
      </p:sp>
      <p:sp>
        <p:nvSpPr>
          <p:cNvPr id="42" name="Rectángulo 41">
            <a:extLst>
              <a:ext uri="{FF2B5EF4-FFF2-40B4-BE49-F238E27FC236}">
                <a16:creationId xmlns:a16="http://schemas.microsoft.com/office/drawing/2014/main" id="{31681BAC-57F7-4A7D-9504-1888D36969AC}"/>
              </a:ext>
            </a:extLst>
          </p:cNvPr>
          <p:cNvSpPr/>
          <p:nvPr/>
        </p:nvSpPr>
        <p:spPr>
          <a:xfrm>
            <a:off x="9081112" y="5145666"/>
            <a:ext cx="651191" cy="785883"/>
          </a:xfrm>
          <a:prstGeom prst="rect">
            <a:avLst/>
          </a:prstGeom>
          <a:solidFill>
            <a:srgbClr val="80B226"/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ctr" anchorCtr="0">
            <a:noAutofit/>
          </a:bodyPr>
          <a:lstStyle/>
          <a:p>
            <a:pPr algn="ctr" defTabSz="685800" hangingPunct="0"/>
            <a:r>
              <a:rPr lang="es-ES" sz="7200" dirty="0">
                <a:solidFill>
                  <a:schemeClr val="bg1"/>
                </a:solidFill>
                <a:latin typeface="Avenir Light"/>
                <a:cs typeface="Avenir Light"/>
                <a:sym typeface="Trebuchet MS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83658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>
            <a:extLst>
              <a:ext uri="{FF2B5EF4-FFF2-40B4-BE49-F238E27FC236}">
                <a16:creationId xmlns:a16="http://schemas.microsoft.com/office/drawing/2014/main" id="{0163F500-E113-4403-9FF3-A7DC4295A70E}"/>
              </a:ext>
            </a:extLst>
          </p:cNvPr>
          <p:cNvGrpSpPr/>
          <p:nvPr/>
        </p:nvGrpSpPr>
        <p:grpSpPr>
          <a:xfrm>
            <a:off x="3949822" y="785438"/>
            <a:ext cx="4292356" cy="785883"/>
            <a:chOff x="1665682" y="2457826"/>
            <a:chExt cx="8915400" cy="2076450"/>
          </a:xfrm>
        </p:grpSpPr>
        <p:sp>
          <p:nvSpPr>
            <p:cNvPr id="3" name="Rectángulo 2"/>
            <p:cNvSpPr/>
            <p:nvPr/>
          </p:nvSpPr>
          <p:spPr>
            <a:xfrm>
              <a:off x="1665682" y="2457826"/>
              <a:ext cx="1352550" cy="2076450"/>
            </a:xfrm>
            <a:prstGeom prst="rect">
              <a:avLst/>
            </a:prstGeom>
            <a:solidFill>
              <a:srgbClr val="26A3E6"/>
            </a:solidFill>
            <a:ln w="25400" cap="flat">
              <a:noFill/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4289" tIns="34289" rIns="34289" bIns="34289" numCol="1" spcCol="38100" rtlCol="0" anchor="ctr" anchorCtr="0">
              <a:noAutofit/>
            </a:bodyPr>
            <a:lstStyle/>
            <a:p>
              <a:pPr algn="ctr" defTabSz="685800" hangingPunct="0"/>
              <a:r>
                <a:rPr lang="es-ES" sz="7200" dirty="0">
                  <a:solidFill>
                    <a:schemeClr val="bg1"/>
                  </a:solidFill>
                  <a:latin typeface="Avenir Light"/>
                  <a:cs typeface="Avenir Light"/>
                  <a:sym typeface="Trebuchet MS"/>
                </a:rPr>
                <a:t>5</a:t>
              </a:r>
            </a:p>
          </p:txBody>
        </p:sp>
        <p:sp>
          <p:nvSpPr>
            <p:cNvPr id="4" name="Rectángulo 3"/>
            <p:cNvSpPr/>
            <p:nvPr/>
          </p:nvSpPr>
          <p:spPr>
            <a:xfrm>
              <a:off x="3189682" y="2457826"/>
              <a:ext cx="1352550" cy="2076450"/>
            </a:xfrm>
            <a:prstGeom prst="rect">
              <a:avLst/>
            </a:prstGeom>
            <a:solidFill>
              <a:srgbClr val="26A3E6"/>
            </a:solidFill>
            <a:ln w="25400" cap="flat">
              <a:noFill/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4289" tIns="34289" rIns="34289" bIns="34289" numCol="1" spcCol="38100" rtlCol="0" anchor="ctr" anchorCtr="0">
              <a:noAutofit/>
            </a:bodyPr>
            <a:lstStyle/>
            <a:p>
              <a:pPr algn="ctr" defTabSz="685800" hangingPunct="0"/>
              <a:r>
                <a:rPr lang="es-ES" sz="7200" dirty="0">
                  <a:solidFill>
                    <a:schemeClr val="bg1"/>
                  </a:solidFill>
                  <a:latin typeface="Avenir Light"/>
                  <a:cs typeface="Avenir Light"/>
                  <a:sym typeface="Trebuchet MS"/>
                </a:rPr>
                <a:t>2</a:t>
              </a:r>
            </a:p>
          </p:txBody>
        </p:sp>
        <p:sp>
          <p:nvSpPr>
            <p:cNvPr id="5" name="Rectángulo 4"/>
            <p:cNvSpPr/>
            <p:nvPr/>
          </p:nvSpPr>
          <p:spPr>
            <a:xfrm>
              <a:off x="4675582" y="2457826"/>
              <a:ext cx="1352550" cy="2076450"/>
            </a:xfrm>
            <a:prstGeom prst="rect">
              <a:avLst/>
            </a:prstGeom>
            <a:solidFill>
              <a:srgbClr val="26A3E6"/>
            </a:solidFill>
            <a:ln w="25400" cap="flat">
              <a:noFill/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4289" tIns="34289" rIns="34289" bIns="34289" numCol="1" spcCol="38100" rtlCol="0" anchor="ctr" anchorCtr="0">
              <a:noAutofit/>
            </a:bodyPr>
            <a:lstStyle/>
            <a:p>
              <a:pPr algn="ctr" defTabSz="685800" hangingPunct="0"/>
              <a:r>
                <a:rPr lang="es-ES" sz="7200" dirty="0">
                  <a:solidFill>
                    <a:schemeClr val="bg1"/>
                  </a:solidFill>
                  <a:latin typeface="Avenir Light"/>
                  <a:cs typeface="Avenir Light"/>
                  <a:sym typeface="Trebuchet MS"/>
                </a:rPr>
                <a:t>4</a:t>
              </a:r>
            </a:p>
          </p:txBody>
        </p:sp>
        <p:sp>
          <p:nvSpPr>
            <p:cNvPr id="6" name="Rectángulo 5"/>
            <p:cNvSpPr/>
            <p:nvPr/>
          </p:nvSpPr>
          <p:spPr>
            <a:xfrm>
              <a:off x="6199582" y="2457826"/>
              <a:ext cx="1352550" cy="2076450"/>
            </a:xfrm>
            <a:prstGeom prst="rect">
              <a:avLst/>
            </a:prstGeom>
            <a:solidFill>
              <a:srgbClr val="26A3E6"/>
            </a:solidFill>
            <a:ln w="25400" cap="flat">
              <a:noFill/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4289" tIns="34289" rIns="34289" bIns="34289" numCol="1" spcCol="38100" rtlCol="0" anchor="ctr" anchorCtr="0">
              <a:noAutofit/>
            </a:bodyPr>
            <a:lstStyle/>
            <a:p>
              <a:pPr algn="ctr" defTabSz="685800" hangingPunct="0"/>
              <a:r>
                <a:rPr lang="es-ES" sz="7200">
                  <a:solidFill>
                    <a:schemeClr val="bg1"/>
                  </a:solidFill>
                  <a:latin typeface="Avenir Light"/>
                  <a:cs typeface="Avenir Light"/>
                  <a:sym typeface="Trebuchet MS"/>
                </a:rPr>
                <a:t>6</a:t>
              </a:r>
            </a:p>
          </p:txBody>
        </p:sp>
        <p:sp>
          <p:nvSpPr>
            <p:cNvPr id="7" name="Rectángulo 6"/>
            <p:cNvSpPr/>
            <p:nvPr/>
          </p:nvSpPr>
          <p:spPr>
            <a:xfrm>
              <a:off x="7704532" y="2457826"/>
              <a:ext cx="1352550" cy="2076450"/>
            </a:xfrm>
            <a:prstGeom prst="rect">
              <a:avLst/>
            </a:prstGeom>
            <a:solidFill>
              <a:srgbClr val="26A3E6"/>
            </a:solidFill>
            <a:ln w="25400" cap="flat">
              <a:noFill/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4289" tIns="34289" rIns="34289" bIns="34289" numCol="1" spcCol="38100" rtlCol="0" anchor="ctr" anchorCtr="0">
              <a:noAutofit/>
            </a:bodyPr>
            <a:lstStyle/>
            <a:p>
              <a:pPr algn="ctr" defTabSz="685800" hangingPunct="0"/>
              <a:r>
                <a:rPr lang="es-ES" sz="7200" dirty="0">
                  <a:solidFill>
                    <a:schemeClr val="bg1"/>
                  </a:solidFill>
                  <a:latin typeface="Avenir Light"/>
                  <a:cs typeface="Avenir Light"/>
                  <a:sym typeface="Trebuchet MS"/>
                </a:rPr>
                <a:t>1</a:t>
              </a:r>
            </a:p>
          </p:txBody>
        </p:sp>
        <p:sp>
          <p:nvSpPr>
            <p:cNvPr id="8" name="Rectángulo 7"/>
            <p:cNvSpPr/>
            <p:nvPr/>
          </p:nvSpPr>
          <p:spPr>
            <a:xfrm>
              <a:off x="9228532" y="2457826"/>
              <a:ext cx="1352550" cy="2076450"/>
            </a:xfrm>
            <a:prstGeom prst="rect">
              <a:avLst/>
            </a:prstGeom>
            <a:solidFill>
              <a:srgbClr val="26A3E6"/>
            </a:solidFill>
            <a:ln w="25400" cap="flat">
              <a:noFill/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4289" tIns="34289" rIns="34289" bIns="34289" numCol="1" spcCol="38100" rtlCol="0" anchor="ctr" anchorCtr="0">
              <a:noAutofit/>
            </a:bodyPr>
            <a:lstStyle/>
            <a:p>
              <a:pPr algn="ctr" defTabSz="685800" hangingPunct="0"/>
              <a:r>
                <a:rPr lang="es-ES" sz="7200">
                  <a:solidFill>
                    <a:schemeClr val="bg1"/>
                  </a:solidFill>
                  <a:latin typeface="Avenir Light"/>
                  <a:cs typeface="Avenir Light"/>
                  <a:sym typeface="Trebuchet MS"/>
                </a:rPr>
                <a:t>3</a:t>
              </a:r>
            </a:p>
          </p:txBody>
        </p:sp>
      </p:grp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0" y="-88813"/>
            <a:ext cx="12192000" cy="954107"/>
          </a:xfr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defTabSz="685800" hangingPunct="0"/>
            <a:r>
              <a:rPr lang="en-US" sz="5700" kern="0" dirty="0">
                <a:solidFill>
                  <a:srgbClr val="FFFFFF"/>
                </a:solidFill>
                <a:latin typeface="Arial"/>
                <a:ea typeface="+mn-ea"/>
                <a:cs typeface="+mn-cs"/>
              </a:rPr>
              <a:t>Merge Sort</a:t>
            </a:r>
          </a:p>
        </p:txBody>
      </p:sp>
      <p:sp>
        <p:nvSpPr>
          <p:cNvPr id="13" name="CuadroTexto 1"/>
          <p:cNvSpPr txBox="1"/>
          <p:nvPr/>
        </p:nvSpPr>
        <p:spPr>
          <a:xfrm>
            <a:off x="381000" y="6381565"/>
            <a:ext cx="11239500" cy="3231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algn="ctr"/>
            <a:r>
              <a:rPr lang="es-CL" sz="1600" dirty="0">
                <a:hlinkClick r:id="rId3"/>
              </a:rPr>
              <a:t>https://www.toptal.com/developers/sorting-algorithms/merge-sort</a:t>
            </a:r>
            <a:endParaRPr lang="es-ES" sz="1500" dirty="0">
              <a:solidFill>
                <a:srgbClr val="26A3E6"/>
              </a:solidFill>
              <a:latin typeface="Menlo Regular"/>
              <a:cs typeface="Menlo Regular"/>
              <a:sym typeface="Trebuchet MS"/>
            </a:endParaRP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A56CFF96-F511-4B3E-B852-D3B3D994B33E}"/>
              </a:ext>
            </a:extLst>
          </p:cNvPr>
          <p:cNvSpPr/>
          <p:nvPr/>
        </p:nvSpPr>
        <p:spPr>
          <a:xfrm>
            <a:off x="2500693" y="1653654"/>
            <a:ext cx="651191" cy="785883"/>
          </a:xfrm>
          <a:prstGeom prst="rect">
            <a:avLst/>
          </a:prstGeom>
          <a:solidFill>
            <a:srgbClr val="26A3E6"/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ctr" anchorCtr="0">
            <a:noAutofit/>
          </a:bodyPr>
          <a:lstStyle/>
          <a:p>
            <a:pPr algn="ctr" defTabSz="685800" hangingPunct="0"/>
            <a:r>
              <a:rPr lang="es-ES" sz="7200" dirty="0">
                <a:solidFill>
                  <a:schemeClr val="bg1"/>
                </a:solidFill>
                <a:latin typeface="Avenir Light"/>
                <a:cs typeface="Avenir Light"/>
                <a:sym typeface="Trebuchet MS"/>
              </a:rPr>
              <a:t>5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CAF62A70-9B2A-4506-AADB-43E5C57D5BF8}"/>
              </a:ext>
            </a:extLst>
          </p:cNvPr>
          <p:cNvSpPr/>
          <p:nvPr/>
        </p:nvSpPr>
        <p:spPr>
          <a:xfrm>
            <a:off x="3234429" y="1653654"/>
            <a:ext cx="651191" cy="785883"/>
          </a:xfrm>
          <a:prstGeom prst="rect">
            <a:avLst/>
          </a:prstGeom>
          <a:solidFill>
            <a:srgbClr val="26A3E6"/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ctr" anchorCtr="0">
            <a:noAutofit/>
          </a:bodyPr>
          <a:lstStyle/>
          <a:p>
            <a:pPr algn="ctr" defTabSz="685800" hangingPunct="0"/>
            <a:r>
              <a:rPr lang="es-ES" sz="7200" dirty="0">
                <a:solidFill>
                  <a:schemeClr val="bg1"/>
                </a:solidFill>
                <a:latin typeface="Avenir Light"/>
                <a:cs typeface="Avenir Light"/>
                <a:sym typeface="Trebuchet MS"/>
              </a:rPr>
              <a:t>2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68BEC298-66A3-472C-9B0D-36B94149CE14}"/>
              </a:ext>
            </a:extLst>
          </p:cNvPr>
          <p:cNvSpPr/>
          <p:nvPr/>
        </p:nvSpPr>
        <p:spPr>
          <a:xfrm>
            <a:off x="3949822" y="1653654"/>
            <a:ext cx="651191" cy="785883"/>
          </a:xfrm>
          <a:prstGeom prst="rect">
            <a:avLst/>
          </a:prstGeom>
          <a:solidFill>
            <a:srgbClr val="26A3E6"/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ctr" anchorCtr="0">
            <a:noAutofit/>
          </a:bodyPr>
          <a:lstStyle/>
          <a:p>
            <a:pPr algn="ctr" defTabSz="685800" hangingPunct="0"/>
            <a:r>
              <a:rPr lang="es-ES" sz="7200" dirty="0">
                <a:solidFill>
                  <a:schemeClr val="bg1"/>
                </a:solidFill>
                <a:latin typeface="Avenir Light"/>
                <a:cs typeface="Avenir Light"/>
                <a:sym typeface="Trebuchet MS"/>
              </a:rPr>
              <a:t>4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6B93AFB0-E4EB-437D-8101-E0A0808C0B79}"/>
              </a:ext>
            </a:extLst>
          </p:cNvPr>
          <p:cNvSpPr/>
          <p:nvPr/>
        </p:nvSpPr>
        <p:spPr>
          <a:xfrm>
            <a:off x="7590987" y="1653654"/>
            <a:ext cx="651191" cy="785883"/>
          </a:xfrm>
          <a:prstGeom prst="rect">
            <a:avLst/>
          </a:prstGeom>
          <a:solidFill>
            <a:srgbClr val="26A3E6"/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ctr" anchorCtr="0">
            <a:noAutofit/>
          </a:bodyPr>
          <a:lstStyle/>
          <a:p>
            <a:pPr algn="ctr" defTabSz="685800" hangingPunct="0"/>
            <a:r>
              <a:rPr lang="es-ES" sz="7200" dirty="0">
                <a:solidFill>
                  <a:schemeClr val="bg1"/>
                </a:solidFill>
                <a:latin typeface="Avenir Light"/>
                <a:cs typeface="Avenir Light"/>
                <a:sym typeface="Trebuchet MS"/>
              </a:rPr>
              <a:t>6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08FF90A7-094B-41E4-AF72-2996CE96BD4D}"/>
              </a:ext>
            </a:extLst>
          </p:cNvPr>
          <p:cNvSpPr/>
          <p:nvPr/>
        </p:nvSpPr>
        <p:spPr>
          <a:xfrm>
            <a:off x="8315551" y="1653654"/>
            <a:ext cx="651191" cy="785883"/>
          </a:xfrm>
          <a:prstGeom prst="rect">
            <a:avLst/>
          </a:prstGeom>
          <a:solidFill>
            <a:srgbClr val="26A3E6"/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ctr" anchorCtr="0">
            <a:noAutofit/>
          </a:bodyPr>
          <a:lstStyle/>
          <a:p>
            <a:pPr algn="ctr" defTabSz="685800" hangingPunct="0"/>
            <a:r>
              <a:rPr lang="es-ES" sz="7200" dirty="0">
                <a:solidFill>
                  <a:schemeClr val="bg1"/>
                </a:solidFill>
                <a:latin typeface="Avenir Light"/>
                <a:cs typeface="Avenir Light"/>
                <a:sym typeface="Trebuchet MS"/>
              </a:rPr>
              <a:t>1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47CAD01B-4300-483E-A932-106456A29808}"/>
              </a:ext>
            </a:extLst>
          </p:cNvPr>
          <p:cNvSpPr/>
          <p:nvPr/>
        </p:nvSpPr>
        <p:spPr>
          <a:xfrm>
            <a:off x="9049287" y="1653654"/>
            <a:ext cx="651191" cy="785883"/>
          </a:xfrm>
          <a:prstGeom prst="rect">
            <a:avLst/>
          </a:prstGeom>
          <a:solidFill>
            <a:srgbClr val="26A3E6"/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ctr" anchorCtr="0">
            <a:noAutofit/>
          </a:bodyPr>
          <a:lstStyle/>
          <a:p>
            <a:pPr algn="ctr" defTabSz="685800" hangingPunct="0"/>
            <a:r>
              <a:rPr lang="es-ES" sz="7200" dirty="0">
                <a:solidFill>
                  <a:schemeClr val="bg1"/>
                </a:solidFill>
                <a:latin typeface="Avenir Light"/>
                <a:cs typeface="Avenir Light"/>
                <a:sym typeface="Trebuchet MS"/>
              </a:rPr>
              <a:t>3</a:t>
            </a: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0CCC5C11-A38C-40FC-A2E3-08FE2CE6FC26}"/>
              </a:ext>
            </a:extLst>
          </p:cNvPr>
          <p:cNvSpPr/>
          <p:nvPr/>
        </p:nvSpPr>
        <p:spPr>
          <a:xfrm>
            <a:off x="1766957" y="2535552"/>
            <a:ext cx="651191" cy="785883"/>
          </a:xfrm>
          <a:prstGeom prst="rect">
            <a:avLst/>
          </a:prstGeom>
          <a:solidFill>
            <a:srgbClr val="26A3E6"/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ctr" anchorCtr="0">
            <a:noAutofit/>
          </a:bodyPr>
          <a:lstStyle/>
          <a:p>
            <a:pPr algn="ctr" defTabSz="685800" hangingPunct="0"/>
            <a:r>
              <a:rPr lang="es-ES" sz="7200" dirty="0">
                <a:solidFill>
                  <a:schemeClr val="bg1"/>
                </a:solidFill>
                <a:latin typeface="Avenir Light"/>
                <a:cs typeface="Avenir Light"/>
                <a:sym typeface="Trebuchet MS"/>
              </a:rPr>
              <a:t>5</a:t>
            </a: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67308480-872A-44EB-9D29-1D19ABE2BD94}"/>
              </a:ext>
            </a:extLst>
          </p:cNvPr>
          <p:cNvSpPr/>
          <p:nvPr/>
        </p:nvSpPr>
        <p:spPr>
          <a:xfrm>
            <a:off x="2500693" y="2535552"/>
            <a:ext cx="651191" cy="785883"/>
          </a:xfrm>
          <a:prstGeom prst="rect">
            <a:avLst/>
          </a:prstGeom>
          <a:solidFill>
            <a:srgbClr val="26A3E6"/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ctr" anchorCtr="0">
            <a:noAutofit/>
          </a:bodyPr>
          <a:lstStyle/>
          <a:p>
            <a:pPr algn="ctr" defTabSz="685800" hangingPunct="0"/>
            <a:r>
              <a:rPr lang="es-ES" sz="7200" dirty="0">
                <a:solidFill>
                  <a:schemeClr val="bg1"/>
                </a:solidFill>
                <a:latin typeface="Avenir Light"/>
                <a:cs typeface="Avenir Light"/>
                <a:sym typeface="Trebuchet MS"/>
              </a:rPr>
              <a:t>2</a:t>
            </a: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D2A1F6C6-0AD0-414D-ABA6-58F9AA7315E8}"/>
              </a:ext>
            </a:extLst>
          </p:cNvPr>
          <p:cNvSpPr/>
          <p:nvPr/>
        </p:nvSpPr>
        <p:spPr>
          <a:xfrm>
            <a:off x="4683557" y="2531470"/>
            <a:ext cx="651191" cy="785883"/>
          </a:xfrm>
          <a:prstGeom prst="rect">
            <a:avLst/>
          </a:prstGeom>
          <a:solidFill>
            <a:srgbClr val="26A3E6"/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ctr" anchorCtr="0">
            <a:noAutofit/>
          </a:bodyPr>
          <a:lstStyle/>
          <a:p>
            <a:pPr algn="ctr" defTabSz="685800" hangingPunct="0"/>
            <a:r>
              <a:rPr lang="es-ES" sz="7200" dirty="0">
                <a:solidFill>
                  <a:schemeClr val="bg1"/>
                </a:solidFill>
                <a:latin typeface="Avenir Light"/>
                <a:cs typeface="Avenir Light"/>
                <a:sym typeface="Trebuchet MS"/>
              </a:rPr>
              <a:t>4</a:t>
            </a: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F9E9A0D7-2A85-4165-823C-72441069F928}"/>
              </a:ext>
            </a:extLst>
          </p:cNvPr>
          <p:cNvSpPr/>
          <p:nvPr/>
        </p:nvSpPr>
        <p:spPr>
          <a:xfrm>
            <a:off x="6866421" y="2531470"/>
            <a:ext cx="651191" cy="785883"/>
          </a:xfrm>
          <a:prstGeom prst="rect">
            <a:avLst/>
          </a:prstGeom>
          <a:solidFill>
            <a:srgbClr val="26A3E6"/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ctr" anchorCtr="0">
            <a:noAutofit/>
          </a:bodyPr>
          <a:lstStyle/>
          <a:p>
            <a:pPr algn="ctr" defTabSz="685800" hangingPunct="0"/>
            <a:r>
              <a:rPr lang="es-ES" sz="7200" dirty="0">
                <a:solidFill>
                  <a:schemeClr val="bg1"/>
                </a:solidFill>
                <a:latin typeface="Avenir Light"/>
                <a:cs typeface="Avenir Light"/>
                <a:sym typeface="Trebuchet MS"/>
              </a:rPr>
              <a:t>6</a:t>
            </a: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B77D58B7-F808-458C-8EF9-6B69056EA66E}"/>
              </a:ext>
            </a:extLst>
          </p:cNvPr>
          <p:cNvSpPr/>
          <p:nvPr/>
        </p:nvSpPr>
        <p:spPr>
          <a:xfrm>
            <a:off x="7590985" y="2531470"/>
            <a:ext cx="651191" cy="785883"/>
          </a:xfrm>
          <a:prstGeom prst="rect">
            <a:avLst/>
          </a:prstGeom>
          <a:solidFill>
            <a:srgbClr val="26A3E6"/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ctr" anchorCtr="0">
            <a:noAutofit/>
          </a:bodyPr>
          <a:lstStyle/>
          <a:p>
            <a:pPr algn="ctr" defTabSz="685800" hangingPunct="0"/>
            <a:r>
              <a:rPr lang="es-ES" sz="7200" dirty="0">
                <a:solidFill>
                  <a:schemeClr val="bg1"/>
                </a:solidFill>
                <a:latin typeface="Avenir Light"/>
                <a:cs typeface="Avenir Light"/>
                <a:sym typeface="Trebuchet MS"/>
              </a:rPr>
              <a:t>1</a:t>
            </a: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7C205716-EA4E-4E02-B6B8-386D5328C334}"/>
              </a:ext>
            </a:extLst>
          </p:cNvPr>
          <p:cNvSpPr/>
          <p:nvPr/>
        </p:nvSpPr>
        <p:spPr>
          <a:xfrm>
            <a:off x="9773852" y="2531470"/>
            <a:ext cx="651191" cy="785883"/>
          </a:xfrm>
          <a:prstGeom prst="rect">
            <a:avLst/>
          </a:prstGeom>
          <a:solidFill>
            <a:srgbClr val="26A3E6"/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ctr" anchorCtr="0">
            <a:noAutofit/>
          </a:bodyPr>
          <a:lstStyle/>
          <a:p>
            <a:pPr algn="ctr" defTabSz="685800" hangingPunct="0"/>
            <a:r>
              <a:rPr lang="es-ES" sz="7200" dirty="0">
                <a:solidFill>
                  <a:schemeClr val="bg1"/>
                </a:solidFill>
                <a:latin typeface="Avenir Light"/>
                <a:cs typeface="Avenir Light"/>
                <a:sym typeface="Trebuchet MS"/>
              </a:rPr>
              <a:t>3</a:t>
            </a:r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1D289F07-FDAF-4292-9EF3-771B66B7B5CE}"/>
              </a:ext>
            </a:extLst>
          </p:cNvPr>
          <p:cNvSpPr/>
          <p:nvPr/>
        </p:nvSpPr>
        <p:spPr>
          <a:xfrm>
            <a:off x="1766957" y="3417450"/>
            <a:ext cx="651191" cy="785883"/>
          </a:xfrm>
          <a:prstGeom prst="rect">
            <a:avLst/>
          </a:prstGeom>
          <a:solidFill>
            <a:srgbClr val="26A3E6"/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ctr" anchorCtr="0">
            <a:noAutofit/>
          </a:bodyPr>
          <a:lstStyle/>
          <a:p>
            <a:pPr algn="ctr" defTabSz="685800" hangingPunct="0"/>
            <a:r>
              <a:rPr lang="es-ES" sz="7200" dirty="0">
                <a:solidFill>
                  <a:schemeClr val="bg1"/>
                </a:solidFill>
                <a:latin typeface="Avenir Light"/>
                <a:cs typeface="Avenir Light"/>
                <a:sym typeface="Trebuchet MS"/>
              </a:rPr>
              <a:t>5</a:t>
            </a:r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2703F499-51C9-44F2-99D2-A25930658980}"/>
              </a:ext>
            </a:extLst>
          </p:cNvPr>
          <p:cNvSpPr/>
          <p:nvPr/>
        </p:nvSpPr>
        <p:spPr>
          <a:xfrm>
            <a:off x="3231474" y="3417449"/>
            <a:ext cx="651191" cy="785883"/>
          </a:xfrm>
          <a:prstGeom prst="rect">
            <a:avLst/>
          </a:prstGeom>
          <a:solidFill>
            <a:srgbClr val="26A3E6"/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ctr" anchorCtr="0">
            <a:noAutofit/>
          </a:bodyPr>
          <a:lstStyle/>
          <a:p>
            <a:pPr algn="ctr" defTabSz="685800" hangingPunct="0"/>
            <a:r>
              <a:rPr lang="es-ES" sz="7200" dirty="0">
                <a:solidFill>
                  <a:schemeClr val="bg1"/>
                </a:solidFill>
                <a:latin typeface="Avenir Light"/>
                <a:cs typeface="Avenir Light"/>
                <a:sym typeface="Trebuchet MS"/>
              </a:rPr>
              <a:t>2</a:t>
            </a:r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FDF826CB-24C7-4C2D-9884-7ECC05EBC25F}"/>
              </a:ext>
            </a:extLst>
          </p:cNvPr>
          <p:cNvSpPr/>
          <p:nvPr/>
        </p:nvSpPr>
        <p:spPr>
          <a:xfrm>
            <a:off x="4695992" y="3417449"/>
            <a:ext cx="651191" cy="785883"/>
          </a:xfrm>
          <a:prstGeom prst="rect">
            <a:avLst/>
          </a:prstGeom>
          <a:solidFill>
            <a:srgbClr val="26A3E6"/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ctr" anchorCtr="0">
            <a:noAutofit/>
          </a:bodyPr>
          <a:lstStyle/>
          <a:p>
            <a:pPr algn="ctr" defTabSz="685800" hangingPunct="0"/>
            <a:r>
              <a:rPr lang="es-ES" sz="7200" dirty="0">
                <a:solidFill>
                  <a:schemeClr val="bg1"/>
                </a:solidFill>
                <a:latin typeface="Avenir Light"/>
                <a:cs typeface="Avenir Light"/>
                <a:sym typeface="Trebuchet MS"/>
              </a:rPr>
              <a:t>4</a:t>
            </a:r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A3FDCBD9-00D1-453F-91CF-CEC120FE237C}"/>
              </a:ext>
            </a:extLst>
          </p:cNvPr>
          <p:cNvSpPr/>
          <p:nvPr/>
        </p:nvSpPr>
        <p:spPr>
          <a:xfrm>
            <a:off x="6874432" y="3417448"/>
            <a:ext cx="651191" cy="785883"/>
          </a:xfrm>
          <a:prstGeom prst="rect">
            <a:avLst/>
          </a:prstGeom>
          <a:solidFill>
            <a:srgbClr val="26A3E6"/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ctr" anchorCtr="0">
            <a:noAutofit/>
          </a:bodyPr>
          <a:lstStyle/>
          <a:p>
            <a:pPr algn="ctr" defTabSz="685800" hangingPunct="0"/>
            <a:r>
              <a:rPr lang="es-ES" sz="7200" dirty="0">
                <a:solidFill>
                  <a:schemeClr val="bg1"/>
                </a:solidFill>
                <a:latin typeface="Avenir Light"/>
                <a:cs typeface="Avenir Light"/>
                <a:sym typeface="Trebuchet MS"/>
              </a:rPr>
              <a:t>6</a:t>
            </a:r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BAA657EC-215A-4011-A999-B9197E973148}"/>
              </a:ext>
            </a:extLst>
          </p:cNvPr>
          <p:cNvSpPr/>
          <p:nvPr/>
        </p:nvSpPr>
        <p:spPr>
          <a:xfrm>
            <a:off x="9803467" y="3417447"/>
            <a:ext cx="651191" cy="785883"/>
          </a:xfrm>
          <a:prstGeom prst="rect">
            <a:avLst/>
          </a:prstGeom>
          <a:solidFill>
            <a:srgbClr val="26A3E6"/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ctr" anchorCtr="0">
            <a:noAutofit/>
          </a:bodyPr>
          <a:lstStyle/>
          <a:p>
            <a:pPr algn="ctr" defTabSz="685800" hangingPunct="0"/>
            <a:r>
              <a:rPr lang="es-ES" sz="7200" dirty="0">
                <a:solidFill>
                  <a:schemeClr val="bg1"/>
                </a:solidFill>
                <a:latin typeface="Avenir Light"/>
                <a:cs typeface="Avenir Light"/>
                <a:sym typeface="Trebuchet MS"/>
              </a:rPr>
              <a:t>3</a:t>
            </a:r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945AC19D-F680-495E-860E-D0B5BCA1E44E}"/>
              </a:ext>
            </a:extLst>
          </p:cNvPr>
          <p:cNvSpPr/>
          <p:nvPr/>
        </p:nvSpPr>
        <p:spPr>
          <a:xfrm>
            <a:off x="8338949" y="3413687"/>
            <a:ext cx="651191" cy="785883"/>
          </a:xfrm>
          <a:prstGeom prst="rect">
            <a:avLst/>
          </a:prstGeom>
          <a:solidFill>
            <a:srgbClr val="26A3E6"/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ctr" anchorCtr="0">
            <a:noAutofit/>
          </a:bodyPr>
          <a:lstStyle/>
          <a:p>
            <a:pPr algn="ctr" defTabSz="685800" hangingPunct="0"/>
            <a:r>
              <a:rPr lang="es-ES" sz="7200" dirty="0">
                <a:solidFill>
                  <a:schemeClr val="bg1"/>
                </a:solidFill>
                <a:latin typeface="Avenir Light"/>
                <a:cs typeface="Avenir Light"/>
                <a:sym typeface="Trebuchet MS"/>
              </a:rPr>
              <a:t>1</a:t>
            </a:r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B883D474-2C02-49AD-B83B-F745045091C5}"/>
              </a:ext>
            </a:extLst>
          </p:cNvPr>
          <p:cNvSpPr/>
          <p:nvPr/>
        </p:nvSpPr>
        <p:spPr>
          <a:xfrm>
            <a:off x="1781002" y="4299348"/>
            <a:ext cx="651191" cy="785883"/>
          </a:xfrm>
          <a:prstGeom prst="rect">
            <a:avLst/>
          </a:prstGeom>
          <a:solidFill>
            <a:srgbClr val="80B226"/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ctr" anchorCtr="0">
            <a:noAutofit/>
          </a:bodyPr>
          <a:lstStyle/>
          <a:p>
            <a:pPr algn="ctr" defTabSz="685800" hangingPunct="0"/>
            <a:r>
              <a:rPr lang="es-ES" sz="7200" dirty="0">
                <a:solidFill>
                  <a:schemeClr val="bg1"/>
                </a:solidFill>
                <a:latin typeface="Avenir Light"/>
                <a:cs typeface="Avenir Light"/>
                <a:sym typeface="Trebuchet MS"/>
              </a:rPr>
              <a:t>2</a:t>
            </a:r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7026C94A-B987-476B-B0D3-236ECA9AFEFE}"/>
              </a:ext>
            </a:extLst>
          </p:cNvPr>
          <p:cNvSpPr/>
          <p:nvPr/>
        </p:nvSpPr>
        <p:spPr>
          <a:xfrm>
            <a:off x="2514738" y="4299348"/>
            <a:ext cx="651191" cy="785883"/>
          </a:xfrm>
          <a:prstGeom prst="rect">
            <a:avLst/>
          </a:prstGeom>
          <a:solidFill>
            <a:srgbClr val="80B226"/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ctr" anchorCtr="0">
            <a:noAutofit/>
          </a:bodyPr>
          <a:lstStyle/>
          <a:p>
            <a:pPr algn="ctr" defTabSz="685800" hangingPunct="0"/>
            <a:r>
              <a:rPr lang="es-ES" sz="7200" dirty="0">
                <a:solidFill>
                  <a:schemeClr val="bg1"/>
                </a:solidFill>
                <a:latin typeface="Avenir Light"/>
                <a:cs typeface="Avenir Light"/>
                <a:sym typeface="Trebuchet MS"/>
              </a:rPr>
              <a:t>5</a:t>
            </a:r>
          </a:p>
        </p:txBody>
      </p:sp>
      <p:sp>
        <p:nvSpPr>
          <p:cNvPr id="33" name="Rectángulo 32">
            <a:extLst>
              <a:ext uri="{FF2B5EF4-FFF2-40B4-BE49-F238E27FC236}">
                <a16:creationId xmlns:a16="http://schemas.microsoft.com/office/drawing/2014/main" id="{56183EB3-FBB7-4963-B952-5E34C5F79A63}"/>
              </a:ext>
            </a:extLst>
          </p:cNvPr>
          <p:cNvSpPr/>
          <p:nvPr/>
        </p:nvSpPr>
        <p:spPr>
          <a:xfrm>
            <a:off x="4707231" y="4277502"/>
            <a:ext cx="651191" cy="785883"/>
          </a:xfrm>
          <a:prstGeom prst="rect">
            <a:avLst/>
          </a:prstGeom>
          <a:solidFill>
            <a:srgbClr val="80B226"/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ctr" anchorCtr="0">
            <a:noAutofit/>
          </a:bodyPr>
          <a:lstStyle/>
          <a:p>
            <a:pPr algn="ctr" defTabSz="685800" hangingPunct="0"/>
            <a:r>
              <a:rPr lang="es-ES" sz="7200" dirty="0">
                <a:solidFill>
                  <a:schemeClr val="bg1"/>
                </a:solidFill>
                <a:latin typeface="Avenir Light"/>
                <a:cs typeface="Avenir Light"/>
                <a:sym typeface="Trebuchet MS"/>
              </a:rPr>
              <a:t>4</a:t>
            </a:r>
          </a:p>
        </p:txBody>
      </p:sp>
      <p:sp>
        <p:nvSpPr>
          <p:cNvPr id="34" name="Rectángulo 33">
            <a:extLst>
              <a:ext uri="{FF2B5EF4-FFF2-40B4-BE49-F238E27FC236}">
                <a16:creationId xmlns:a16="http://schemas.microsoft.com/office/drawing/2014/main" id="{2F4CC7B1-869E-4DD4-B770-49479CFABB1D}"/>
              </a:ext>
            </a:extLst>
          </p:cNvPr>
          <p:cNvSpPr/>
          <p:nvPr/>
        </p:nvSpPr>
        <p:spPr>
          <a:xfrm>
            <a:off x="6898248" y="4267850"/>
            <a:ext cx="651191" cy="785883"/>
          </a:xfrm>
          <a:prstGeom prst="rect">
            <a:avLst/>
          </a:prstGeom>
          <a:solidFill>
            <a:srgbClr val="80B226"/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ctr" anchorCtr="0">
            <a:noAutofit/>
          </a:bodyPr>
          <a:lstStyle/>
          <a:p>
            <a:pPr algn="ctr" defTabSz="685800" hangingPunct="0"/>
            <a:r>
              <a:rPr lang="es-ES" sz="7200" dirty="0">
                <a:solidFill>
                  <a:schemeClr val="bg1"/>
                </a:solidFill>
                <a:latin typeface="Avenir Light"/>
                <a:cs typeface="Avenir Light"/>
                <a:sym typeface="Trebuchet MS"/>
              </a:rPr>
              <a:t>1</a:t>
            </a:r>
          </a:p>
        </p:txBody>
      </p:sp>
      <p:sp>
        <p:nvSpPr>
          <p:cNvPr id="35" name="Rectángulo 34">
            <a:extLst>
              <a:ext uri="{FF2B5EF4-FFF2-40B4-BE49-F238E27FC236}">
                <a16:creationId xmlns:a16="http://schemas.microsoft.com/office/drawing/2014/main" id="{55EA365B-3A3E-4F8F-AEE9-E4EC22D82077}"/>
              </a:ext>
            </a:extLst>
          </p:cNvPr>
          <p:cNvSpPr/>
          <p:nvPr/>
        </p:nvSpPr>
        <p:spPr>
          <a:xfrm>
            <a:off x="7622812" y="4267850"/>
            <a:ext cx="651191" cy="785883"/>
          </a:xfrm>
          <a:prstGeom prst="rect">
            <a:avLst/>
          </a:prstGeom>
          <a:solidFill>
            <a:srgbClr val="80B226"/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ctr" anchorCtr="0">
            <a:noAutofit/>
          </a:bodyPr>
          <a:lstStyle/>
          <a:p>
            <a:pPr algn="ctr" defTabSz="685800" hangingPunct="0"/>
            <a:r>
              <a:rPr lang="es-ES" sz="7200" dirty="0">
                <a:solidFill>
                  <a:schemeClr val="bg1"/>
                </a:solidFill>
                <a:latin typeface="Avenir Light"/>
                <a:cs typeface="Avenir Light"/>
                <a:sym typeface="Trebuchet MS"/>
              </a:rPr>
              <a:t>6</a:t>
            </a:r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0E42D91D-3DE1-4FC2-BC8F-B2749B80E92B}"/>
              </a:ext>
            </a:extLst>
          </p:cNvPr>
          <p:cNvSpPr/>
          <p:nvPr/>
        </p:nvSpPr>
        <p:spPr>
          <a:xfrm>
            <a:off x="9804350" y="4304179"/>
            <a:ext cx="651191" cy="785883"/>
          </a:xfrm>
          <a:prstGeom prst="rect">
            <a:avLst/>
          </a:prstGeom>
          <a:solidFill>
            <a:srgbClr val="80B226"/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ctr" anchorCtr="0">
            <a:noAutofit/>
          </a:bodyPr>
          <a:lstStyle/>
          <a:p>
            <a:pPr algn="ctr" defTabSz="685800" hangingPunct="0"/>
            <a:r>
              <a:rPr lang="es-ES" sz="7200" dirty="0">
                <a:solidFill>
                  <a:schemeClr val="bg1"/>
                </a:solidFill>
                <a:latin typeface="Avenir Light"/>
                <a:cs typeface="Avenir Light"/>
                <a:sym typeface="Trebuchet MS"/>
              </a:rPr>
              <a:t>3</a:t>
            </a:r>
          </a:p>
        </p:txBody>
      </p:sp>
      <p:sp>
        <p:nvSpPr>
          <p:cNvPr id="37" name="Rectángulo 36">
            <a:extLst>
              <a:ext uri="{FF2B5EF4-FFF2-40B4-BE49-F238E27FC236}">
                <a16:creationId xmlns:a16="http://schemas.microsoft.com/office/drawing/2014/main" id="{9496F3D2-2541-4717-BB7F-0437F7D9E511}"/>
              </a:ext>
            </a:extLst>
          </p:cNvPr>
          <p:cNvSpPr/>
          <p:nvPr/>
        </p:nvSpPr>
        <p:spPr>
          <a:xfrm>
            <a:off x="2500693" y="5181244"/>
            <a:ext cx="651191" cy="785883"/>
          </a:xfrm>
          <a:prstGeom prst="rect">
            <a:avLst/>
          </a:prstGeom>
          <a:solidFill>
            <a:srgbClr val="80B226"/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ctr" anchorCtr="0">
            <a:noAutofit/>
          </a:bodyPr>
          <a:lstStyle/>
          <a:p>
            <a:pPr algn="ctr" defTabSz="685800" hangingPunct="0"/>
            <a:r>
              <a:rPr lang="es-ES" sz="7200" dirty="0">
                <a:solidFill>
                  <a:schemeClr val="bg1"/>
                </a:solidFill>
                <a:latin typeface="Avenir Light"/>
                <a:cs typeface="Avenir Light"/>
                <a:sym typeface="Trebuchet MS"/>
              </a:rPr>
              <a:t>2</a:t>
            </a:r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456EC8B0-1816-4203-8DD4-B52B06D47351}"/>
              </a:ext>
            </a:extLst>
          </p:cNvPr>
          <p:cNvSpPr/>
          <p:nvPr/>
        </p:nvSpPr>
        <p:spPr>
          <a:xfrm>
            <a:off x="3234429" y="5181244"/>
            <a:ext cx="651191" cy="785883"/>
          </a:xfrm>
          <a:prstGeom prst="rect">
            <a:avLst/>
          </a:prstGeom>
          <a:solidFill>
            <a:srgbClr val="80B226"/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ctr" anchorCtr="0">
            <a:noAutofit/>
          </a:bodyPr>
          <a:lstStyle/>
          <a:p>
            <a:pPr algn="ctr" defTabSz="685800" hangingPunct="0"/>
            <a:r>
              <a:rPr lang="es-ES" sz="7200" dirty="0">
                <a:solidFill>
                  <a:schemeClr val="bg1"/>
                </a:solidFill>
                <a:latin typeface="Avenir Light"/>
                <a:cs typeface="Avenir Light"/>
                <a:sym typeface="Trebuchet MS"/>
              </a:rPr>
              <a:t>4</a:t>
            </a:r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A46BD90C-B4CE-403C-8DEC-CFBA692B4A0D}"/>
              </a:ext>
            </a:extLst>
          </p:cNvPr>
          <p:cNvSpPr/>
          <p:nvPr/>
        </p:nvSpPr>
        <p:spPr>
          <a:xfrm>
            <a:off x="3949822" y="5181244"/>
            <a:ext cx="651191" cy="785883"/>
          </a:xfrm>
          <a:prstGeom prst="rect">
            <a:avLst/>
          </a:prstGeom>
          <a:solidFill>
            <a:srgbClr val="80B226"/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ctr" anchorCtr="0">
            <a:noAutofit/>
          </a:bodyPr>
          <a:lstStyle/>
          <a:p>
            <a:pPr algn="ctr" defTabSz="685800" hangingPunct="0"/>
            <a:r>
              <a:rPr lang="es-ES" sz="7200" dirty="0">
                <a:solidFill>
                  <a:schemeClr val="bg1"/>
                </a:solidFill>
                <a:latin typeface="Avenir Light"/>
                <a:cs typeface="Avenir Light"/>
                <a:sym typeface="Trebuchet MS"/>
              </a:rPr>
              <a:t>5</a:t>
            </a:r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54D5F820-8690-4EE8-915A-95BB85F859F8}"/>
              </a:ext>
            </a:extLst>
          </p:cNvPr>
          <p:cNvSpPr/>
          <p:nvPr/>
        </p:nvSpPr>
        <p:spPr>
          <a:xfrm>
            <a:off x="7622812" y="5145666"/>
            <a:ext cx="651191" cy="785883"/>
          </a:xfrm>
          <a:prstGeom prst="rect">
            <a:avLst/>
          </a:prstGeom>
          <a:solidFill>
            <a:srgbClr val="80B226"/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ctr" anchorCtr="0">
            <a:noAutofit/>
          </a:bodyPr>
          <a:lstStyle/>
          <a:p>
            <a:pPr algn="ctr" defTabSz="685800" hangingPunct="0"/>
            <a:r>
              <a:rPr lang="es-ES" sz="7200" dirty="0">
                <a:solidFill>
                  <a:schemeClr val="bg1"/>
                </a:solidFill>
                <a:latin typeface="Avenir Light"/>
                <a:cs typeface="Avenir Light"/>
                <a:sym typeface="Trebuchet MS"/>
              </a:rPr>
              <a:t>1</a:t>
            </a:r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02F568D5-65B3-45D1-A91F-DAC5AC9EF19C}"/>
              </a:ext>
            </a:extLst>
          </p:cNvPr>
          <p:cNvSpPr/>
          <p:nvPr/>
        </p:nvSpPr>
        <p:spPr>
          <a:xfrm>
            <a:off x="8347376" y="5145666"/>
            <a:ext cx="651191" cy="785883"/>
          </a:xfrm>
          <a:prstGeom prst="rect">
            <a:avLst/>
          </a:prstGeom>
          <a:solidFill>
            <a:srgbClr val="80B226"/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ctr" anchorCtr="0">
            <a:noAutofit/>
          </a:bodyPr>
          <a:lstStyle/>
          <a:p>
            <a:pPr algn="ctr" defTabSz="685800" hangingPunct="0"/>
            <a:r>
              <a:rPr lang="es-ES" sz="7200" dirty="0">
                <a:solidFill>
                  <a:schemeClr val="bg1"/>
                </a:solidFill>
                <a:latin typeface="Avenir Light"/>
                <a:cs typeface="Avenir Light"/>
                <a:sym typeface="Trebuchet MS"/>
              </a:rPr>
              <a:t>3</a:t>
            </a:r>
          </a:p>
        </p:txBody>
      </p:sp>
      <p:sp>
        <p:nvSpPr>
          <p:cNvPr id="42" name="Rectángulo 41">
            <a:extLst>
              <a:ext uri="{FF2B5EF4-FFF2-40B4-BE49-F238E27FC236}">
                <a16:creationId xmlns:a16="http://schemas.microsoft.com/office/drawing/2014/main" id="{31681BAC-57F7-4A7D-9504-1888D36969AC}"/>
              </a:ext>
            </a:extLst>
          </p:cNvPr>
          <p:cNvSpPr/>
          <p:nvPr/>
        </p:nvSpPr>
        <p:spPr>
          <a:xfrm>
            <a:off x="9081112" y="5145666"/>
            <a:ext cx="651191" cy="785883"/>
          </a:xfrm>
          <a:prstGeom prst="rect">
            <a:avLst/>
          </a:prstGeom>
          <a:solidFill>
            <a:srgbClr val="80B226"/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ctr" anchorCtr="0">
            <a:noAutofit/>
          </a:bodyPr>
          <a:lstStyle/>
          <a:p>
            <a:pPr algn="ctr" defTabSz="685800" hangingPunct="0"/>
            <a:r>
              <a:rPr lang="es-ES" sz="7200" dirty="0">
                <a:solidFill>
                  <a:schemeClr val="bg1"/>
                </a:solidFill>
                <a:latin typeface="Avenir Light"/>
                <a:cs typeface="Avenir Light"/>
                <a:sym typeface="Trebuchet MS"/>
              </a:rPr>
              <a:t>6</a:t>
            </a:r>
          </a:p>
        </p:txBody>
      </p:sp>
      <p:grpSp>
        <p:nvGrpSpPr>
          <p:cNvPr id="43" name="Grupo 42">
            <a:extLst>
              <a:ext uri="{FF2B5EF4-FFF2-40B4-BE49-F238E27FC236}">
                <a16:creationId xmlns:a16="http://schemas.microsoft.com/office/drawing/2014/main" id="{4C7619BE-7EF9-49ED-BCF3-06FBBD2E7278}"/>
              </a:ext>
            </a:extLst>
          </p:cNvPr>
          <p:cNvGrpSpPr/>
          <p:nvPr/>
        </p:nvGrpSpPr>
        <p:grpSpPr>
          <a:xfrm>
            <a:off x="3903964" y="6071664"/>
            <a:ext cx="4292356" cy="785883"/>
            <a:chOff x="1665682" y="2457826"/>
            <a:chExt cx="8915400" cy="2076450"/>
          </a:xfrm>
          <a:solidFill>
            <a:srgbClr val="80B226"/>
          </a:solidFill>
        </p:grpSpPr>
        <p:sp>
          <p:nvSpPr>
            <p:cNvPr id="44" name="Rectángulo 43">
              <a:extLst>
                <a:ext uri="{FF2B5EF4-FFF2-40B4-BE49-F238E27FC236}">
                  <a16:creationId xmlns:a16="http://schemas.microsoft.com/office/drawing/2014/main" id="{7011814F-26BF-4DAC-857E-B0B135E838B0}"/>
                </a:ext>
              </a:extLst>
            </p:cNvPr>
            <p:cNvSpPr/>
            <p:nvPr/>
          </p:nvSpPr>
          <p:spPr>
            <a:xfrm>
              <a:off x="1665682" y="2457826"/>
              <a:ext cx="1352550" cy="2076450"/>
            </a:xfrm>
            <a:prstGeom prst="rect">
              <a:avLst/>
            </a:prstGeom>
            <a:grpFill/>
            <a:ln w="25400" cap="flat">
              <a:noFill/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4289" tIns="34289" rIns="34289" bIns="34289" numCol="1" spcCol="38100" rtlCol="0" anchor="ctr" anchorCtr="0">
              <a:noAutofit/>
            </a:bodyPr>
            <a:lstStyle/>
            <a:p>
              <a:pPr algn="ctr" defTabSz="685800" hangingPunct="0"/>
              <a:r>
                <a:rPr lang="es-ES" sz="7200" dirty="0">
                  <a:solidFill>
                    <a:schemeClr val="bg1"/>
                  </a:solidFill>
                  <a:latin typeface="Avenir Light"/>
                  <a:cs typeface="Avenir Light"/>
                  <a:sym typeface="Trebuchet MS"/>
                </a:rPr>
                <a:t>1</a:t>
              </a:r>
            </a:p>
          </p:txBody>
        </p:sp>
        <p:sp>
          <p:nvSpPr>
            <p:cNvPr id="45" name="Rectángulo 44">
              <a:extLst>
                <a:ext uri="{FF2B5EF4-FFF2-40B4-BE49-F238E27FC236}">
                  <a16:creationId xmlns:a16="http://schemas.microsoft.com/office/drawing/2014/main" id="{DA513BAD-5D4E-42E4-9BCE-9A9E1DE14DC9}"/>
                </a:ext>
              </a:extLst>
            </p:cNvPr>
            <p:cNvSpPr/>
            <p:nvPr/>
          </p:nvSpPr>
          <p:spPr>
            <a:xfrm>
              <a:off x="3189682" y="2457826"/>
              <a:ext cx="1352550" cy="2076450"/>
            </a:xfrm>
            <a:prstGeom prst="rect">
              <a:avLst/>
            </a:prstGeom>
            <a:grpFill/>
            <a:ln w="25400" cap="flat">
              <a:noFill/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4289" tIns="34289" rIns="34289" bIns="34289" numCol="1" spcCol="38100" rtlCol="0" anchor="ctr" anchorCtr="0">
              <a:noAutofit/>
            </a:bodyPr>
            <a:lstStyle/>
            <a:p>
              <a:pPr algn="ctr" defTabSz="685800" hangingPunct="0"/>
              <a:r>
                <a:rPr lang="es-ES" sz="7200" dirty="0">
                  <a:solidFill>
                    <a:schemeClr val="bg1"/>
                  </a:solidFill>
                  <a:latin typeface="Avenir Light"/>
                  <a:cs typeface="Avenir Light"/>
                  <a:sym typeface="Trebuchet MS"/>
                </a:rPr>
                <a:t>2</a:t>
              </a:r>
            </a:p>
          </p:txBody>
        </p:sp>
        <p:sp>
          <p:nvSpPr>
            <p:cNvPr id="46" name="Rectángulo 45">
              <a:extLst>
                <a:ext uri="{FF2B5EF4-FFF2-40B4-BE49-F238E27FC236}">
                  <a16:creationId xmlns:a16="http://schemas.microsoft.com/office/drawing/2014/main" id="{667B18CA-5733-4B7E-8C4F-C2CF0CECEBEE}"/>
                </a:ext>
              </a:extLst>
            </p:cNvPr>
            <p:cNvSpPr/>
            <p:nvPr/>
          </p:nvSpPr>
          <p:spPr>
            <a:xfrm>
              <a:off x="4675582" y="2457826"/>
              <a:ext cx="1352550" cy="2076450"/>
            </a:xfrm>
            <a:prstGeom prst="rect">
              <a:avLst/>
            </a:prstGeom>
            <a:grpFill/>
            <a:ln w="25400" cap="flat">
              <a:noFill/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4289" tIns="34289" rIns="34289" bIns="34289" numCol="1" spcCol="38100" rtlCol="0" anchor="ctr" anchorCtr="0">
              <a:noAutofit/>
            </a:bodyPr>
            <a:lstStyle/>
            <a:p>
              <a:pPr algn="ctr" defTabSz="685800" hangingPunct="0"/>
              <a:r>
                <a:rPr lang="es-ES" sz="7200" dirty="0">
                  <a:solidFill>
                    <a:schemeClr val="bg1"/>
                  </a:solidFill>
                  <a:latin typeface="Avenir Light"/>
                  <a:cs typeface="Avenir Light"/>
                  <a:sym typeface="Trebuchet MS"/>
                </a:rPr>
                <a:t>3</a:t>
              </a:r>
            </a:p>
          </p:txBody>
        </p:sp>
        <p:sp>
          <p:nvSpPr>
            <p:cNvPr id="47" name="Rectángulo 46">
              <a:extLst>
                <a:ext uri="{FF2B5EF4-FFF2-40B4-BE49-F238E27FC236}">
                  <a16:creationId xmlns:a16="http://schemas.microsoft.com/office/drawing/2014/main" id="{83591410-B277-448A-A504-6A11A7B2573A}"/>
                </a:ext>
              </a:extLst>
            </p:cNvPr>
            <p:cNvSpPr/>
            <p:nvPr/>
          </p:nvSpPr>
          <p:spPr>
            <a:xfrm>
              <a:off x="6199582" y="2457826"/>
              <a:ext cx="1352550" cy="2076450"/>
            </a:xfrm>
            <a:prstGeom prst="rect">
              <a:avLst/>
            </a:prstGeom>
            <a:grpFill/>
            <a:ln w="25400" cap="flat">
              <a:noFill/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4289" tIns="34289" rIns="34289" bIns="34289" numCol="1" spcCol="38100" rtlCol="0" anchor="ctr" anchorCtr="0">
              <a:noAutofit/>
            </a:bodyPr>
            <a:lstStyle/>
            <a:p>
              <a:pPr algn="ctr" defTabSz="685800" hangingPunct="0"/>
              <a:r>
                <a:rPr lang="es-ES" sz="7200" dirty="0">
                  <a:solidFill>
                    <a:schemeClr val="bg1"/>
                  </a:solidFill>
                  <a:latin typeface="Avenir Light"/>
                  <a:cs typeface="Avenir Light"/>
                  <a:sym typeface="Trebuchet MS"/>
                </a:rPr>
                <a:t>4</a:t>
              </a:r>
            </a:p>
          </p:txBody>
        </p:sp>
        <p:sp>
          <p:nvSpPr>
            <p:cNvPr id="48" name="Rectángulo 47">
              <a:extLst>
                <a:ext uri="{FF2B5EF4-FFF2-40B4-BE49-F238E27FC236}">
                  <a16:creationId xmlns:a16="http://schemas.microsoft.com/office/drawing/2014/main" id="{8E5055DF-8F8E-442F-8D67-D6AECA848030}"/>
                </a:ext>
              </a:extLst>
            </p:cNvPr>
            <p:cNvSpPr/>
            <p:nvPr/>
          </p:nvSpPr>
          <p:spPr>
            <a:xfrm>
              <a:off x="7704532" y="2457826"/>
              <a:ext cx="1352550" cy="2076450"/>
            </a:xfrm>
            <a:prstGeom prst="rect">
              <a:avLst/>
            </a:prstGeom>
            <a:grpFill/>
            <a:ln w="25400" cap="flat">
              <a:noFill/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4289" tIns="34289" rIns="34289" bIns="34289" numCol="1" spcCol="38100" rtlCol="0" anchor="ctr" anchorCtr="0">
              <a:noAutofit/>
            </a:bodyPr>
            <a:lstStyle/>
            <a:p>
              <a:pPr algn="ctr" defTabSz="685800" hangingPunct="0"/>
              <a:r>
                <a:rPr lang="es-ES" sz="7200" dirty="0">
                  <a:solidFill>
                    <a:schemeClr val="bg1"/>
                  </a:solidFill>
                  <a:latin typeface="Avenir Light"/>
                  <a:cs typeface="Avenir Light"/>
                  <a:sym typeface="Trebuchet MS"/>
                </a:rPr>
                <a:t>5</a:t>
              </a:r>
            </a:p>
          </p:txBody>
        </p:sp>
        <p:sp>
          <p:nvSpPr>
            <p:cNvPr id="49" name="Rectángulo 48">
              <a:extLst>
                <a:ext uri="{FF2B5EF4-FFF2-40B4-BE49-F238E27FC236}">
                  <a16:creationId xmlns:a16="http://schemas.microsoft.com/office/drawing/2014/main" id="{121A1A59-7C19-4907-9289-741434F20879}"/>
                </a:ext>
              </a:extLst>
            </p:cNvPr>
            <p:cNvSpPr/>
            <p:nvPr/>
          </p:nvSpPr>
          <p:spPr>
            <a:xfrm>
              <a:off x="9228532" y="2457826"/>
              <a:ext cx="1352550" cy="2076450"/>
            </a:xfrm>
            <a:prstGeom prst="rect">
              <a:avLst/>
            </a:prstGeom>
            <a:grpFill/>
            <a:ln w="25400" cap="flat">
              <a:noFill/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4289" tIns="34289" rIns="34289" bIns="34289" numCol="1" spcCol="38100" rtlCol="0" anchor="ctr" anchorCtr="0">
              <a:noAutofit/>
            </a:bodyPr>
            <a:lstStyle/>
            <a:p>
              <a:pPr algn="ctr" defTabSz="685800" hangingPunct="0"/>
              <a:r>
                <a:rPr lang="es-ES" sz="7200" dirty="0">
                  <a:solidFill>
                    <a:schemeClr val="bg1"/>
                  </a:solidFill>
                  <a:latin typeface="Avenir Light"/>
                  <a:cs typeface="Avenir Light"/>
                  <a:sym typeface="Trebuchet MS"/>
                </a:rPr>
                <a:t>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34557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533400" y="726261"/>
            <a:ext cx="11239500" cy="584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algn="ctr" defTabSz="685800" hangingPunct="0"/>
            <a:r>
              <a:rPr lang="es-ES" sz="3300" kern="0" dirty="0">
                <a:solidFill>
                  <a:srgbClr val="FFFFFF"/>
                </a:solidFill>
                <a:latin typeface="Trebuchet MS"/>
                <a:sym typeface="Trebuchet MS"/>
              </a:rPr>
              <a:t>¿Cuántas comparaciones para N elementos?</a:t>
            </a:r>
          </a:p>
        </p:txBody>
      </p:sp>
      <p:sp>
        <p:nvSpPr>
          <p:cNvPr id="3" name="1 CuadroTexto"/>
          <p:cNvSpPr txBox="1"/>
          <p:nvPr/>
        </p:nvSpPr>
        <p:spPr>
          <a:xfrm>
            <a:off x="1" y="-18679"/>
            <a:ext cx="12191999" cy="95410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algn="ctr" defTabSz="685800" hangingPunct="0"/>
            <a:r>
              <a:rPr lang="es-CL" sz="5700" kern="0" dirty="0" err="1">
                <a:solidFill>
                  <a:srgbClr val="FFFFFF"/>
                </a:solidFill>
                <a:latin typeface="Arial"/>
                <a:sym typeface="Trebuchet MS"/>
              </a:rPr>
              <a:t>Merge</a:t>
            </a:r>
            <a:r>
              <a:rPr lang="es-CL" sz="5700" kern="0" dirty="0">
                <a:solidFill>
                  <a:srgbClr val="FFFFFF"/>
                </a:solidFill>
                <a:latin typeface="Arial"/>
                <a:sym typeface="Trebuchet MS"/>
              </a:rPr>
              <a:t> </a:t>
            </a:r>
            <a:r>
              <a:rPr lang="es-CL" sz="5700" kern="0" dirty="0" err="1">
                <a:solidFill>
                  <a:srgbClr val="FFFFFF"/>
                </a:solidFill>
                <a:latin typeface="Arial"/>
                <a:sym typeface="Trebuchet MS"/>
              </a:rPr>
              <a:t>Sort</a:t>
            </a:r>
            <a:endParaRPr lang="es-CL" sz="5700" kern="0" dirty="0">
              <a:solidFill>
                <a:srgbClr val="FFFFFF"/>
              </a:solidFill>
              <a:latin typeface="Arial"/>
              <a:sym typeface="Trebuchet MS"/>
            </a:endParaRPr>
          </a:p>
        </p:txBody>
      </p:sp>
      <p:cxnSp>
        <p:nvCxnSpPr>
          <p:cNvPr id="14" name="Conector recto 13"/>
          <p:cNvCxnSpPr/>
          <p:nvPr/>
        </p:nvCxnSpPr>
        <p:spPr>
          <a:xfrm>
            <a:off x="2819400" y="2095500"/>
            <a:ext cx="781050" cy="0"/>
          </a:xfrm>
          <a:prstGeom prst="line">
            <a:avLst/>
          </a:prstGeom>
          <a:noFill/>
          <a:ln w="25400" cap="flat">
            <a:solidFill>
              <a:schemeClr val="bg1"/>
            </a:solidFill>
            <a:prstDash val="dash"/>
            <a:round/>
          </a:ln>
          <a:effectLst>
            <a:outerShdw blurRad="38100" dist="19999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0" name="Marcador de contenido 49">
                <a:extLst>
                  <a:ext uri="{FF2B5EF4-FFF2-40B4-BE49-F238E27FC236}">
                    <a16:creationId xmlns:a16="http://schemas.microsoft.com/office/drawing/2014/main" id="{79755994-D97B-4CE0-9E5C-82D45B98352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s-CL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s-CL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s-CL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s-CL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s-CL" dirty="0"/>
                  <a:t> niveles antes de empezar a comparar</a:t>
                </a:r>
              </a:p>
              <a:p>
                <a:r>
                  <a:rPr lang="es-CL" dirty="0"/>
                  <a:t>En nivel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s-CL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s-CL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s-CL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s-CL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s-CL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s-CL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s-CL" dirty="0"/>
                  <a:t> hay a lo más </a:t>
                </a:r>
                <a14:m>
                  <m:oMath xmlns:m="http://schemas.openxmlformats.org/officeDocument/2006/math">
                    <m:r>
                      <a:rPr lang="es-ES" b="0" i="0" smtClean="0">
                        <a:latin typeface="Cambria Math" panose="02040503050406030204" pitchFamily="18" charset="0"/>
                      </a:rPr>
                      <m:t>2</m:t>
                    </m:r>
                    <m:f>
                      <m:f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s-CL" dirty="0"/>
                  <a:t> comparaciones (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r>
                  <a:rPr lang="es-CL" dirty="0"/>
                  <a:t> subgrupos de tamaño </a:t>
                </a:r>
                <a14:m>
                  <m:oMath xmlns:m="http://schemas.openxmlformats.org/officeDocument/2006/math">
                    <m:r>
                      <a:rPr lang="es-CL" i="1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s-CL" dirty="0"/>
                  <a:t>)</a:t>
                </a:r>
              </a:p>
              <a:p>
                <a:r>
                  <a:rPr lang="es-CL" dirty="0"/>
                  <a:t>En nivel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s-CL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s-CL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s-CL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s-CL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s-CL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s-CL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s-CL" dirty="0"/>
                  <a:t> hay a lo más </a:t>
                </a:r>
                <a14:m>
                  <m:oMath xmlns:m="http://schemas.openxmlformats.org/officeDocument/2006/math">
                    <m:r>
                      <a:rPr lang="es-CL" i="1">
                        <a:latin typeface="Cambria Math" panose="02040503050406030204" pitchFamily="18" charset="0"/>
                      </a:rPr>
                      <m:t>4</m:t>
                    </m:r>
                    <m:f>
                      <m:fPr>
                        <m:ctrlPr>
                          <a:rPr lang="es-CL" b="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s-CL" dirty="0"/>
                  <a:t> ( </a:t>
                </a:r>
                <a14:m>
                  <m:oMath xmlns:m="http://schemas.openxmlformats.org/officeDocument/2006/math">
                    <m:r>
                      <a:rPr lang="es-CL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s-CL" i="1">
                        <a:latin typeface="Cambria Math" panose="02040503050406030204" pitchFamily="18" charset="0"/>
                      </a:rPr>
                      <m:t>/4</m:t>
                    </m:r>
                  </m:oMath>
                </a14:m>
                <a:r>
                  <a:rPr lang="es-CL" dirty="0"/>
                  <a:t> subgrupos de tamaño 4)</a:t>
                </a:r>
              </a:p>
              <a:p>
                <a:r>
                  <a:rPr lang="es-CL" dirty="0"/>
                  <a:t>En nivel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s-CL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s-CL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s-CL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s-CL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s-CL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s-CL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s-CL" dirty="0"/>
                  <a:t> hay a lo más </a:t>
                </a:r>
                <a14:m>
                  <m:oMath xmlns:m="http://schemas.openxmlformats.org/officeDocument/2006/math">
                    <m:r>
                      <a:rPr lang="es-CL" i="1">
                        <a:latin typeface="Cambria Math" panose="02040503050406030204" pitchFamily="18" charset="0"/>
                      </a:rPr>
                      <m:t>8</m:t>
                    </m:r>
                    <m:f>
                      <m:fPr>
                        <m:ctrlPr>
                          <a:rPr lang="es-CL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CL" i="1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s-CL" i="1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  <m:r>
                      <a:rPr lang="es-ES" b="0" i="1" smtClean="0">
                        <a:latin typeface="Cambria Math" panose="02040503050406030204" pitchFamily="18" charset="0"/>
                      </a:rPr>
                      <m:t> =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s-CL" dirty="0"/>
                  <a:t> (</a:t>
                </a:r>
                <a14:m>
                  <m:oMath xmlns:m="http://schemas.openxmlformats.org/officeDocument/2006/math">
                    <m:r>
                      <a:rPr lang="es-CL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s-CL" i="1">
                        <a:latin typeface="Cambria Math" panose="02040503050406030204" pitchFamily="18" charset="0"/>
                      </a:rPr>
                      <m:t>/8</m:t>
                    </m:r>
                  </m:oMath>
                </a14:m>
                <a:r>
                  <a:rPr lang="es-CL" dirty="0"/>
                  <a:t> subgrupos de tamaño 8)</a:t>
                </a:r>
              </a:p>
              <a:p>
                <a:r>
                  <a:rPr lang="es-CL" dirty="0"/>
                  <a:t>En el último nivel hay a lo más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CL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CL" i="1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s-CL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s-ES" b="0" i="1" smtClean="0">
                        <a:latin typeface="Cambria Math" panose="02040503050406030204" pitchFamily="18" charset="0"/>
                      </a:rPr>
                      <m:t>2=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s-CL" dirty="0"/>
                  <a:t>  (2 subgrupos de tamaño </a:t>
                </a:r>
                <a14:m>
                  <m:oMath xmlns:m="http://schemas.openxmlformats.org/officeDocument/2006/math">
                    <m:r>
                      <a:rPr lang="es-CL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s-CL" i="1"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r>
                  <a:rPr lang="es-CL" dirty="0"/>
                  <a:t>)</a:t>
                </a:r>
              </a:p>
              <a:p>
                <a:r>
                  <a:rPr lang="es-CL" dirty="0"/>
                  <a:t>Tenemos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s-CL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s-CL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s-CL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s-CL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s-CL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s-CL" dirty="0"/>
                  <a:t> niveles de comparación</a:t>
                </a:r>
              </a:p>
              <a:p>
                <a:pPr marL="36900" indent="0">
                  <a:buNone/>
                </a:pPr>
                <a:endParaRPr lang="es-CL" dirty="0"/>
              </a:p>
              <a:p>
                <a:pPr marL="36900" indent="0">
                  <a:buNone/>
                </a:pPr>
                <a:endParaRPr lang="es-CL" dirty="0"/>
              </a:p>
              <a:p>
                <a:endParaRPr lang="es-CL" dirty="0"/>
              </a:p>
              <a:p>
                <a:pPr marL="36900" indent="0">
                  <a:buNone/>
                </a:pPr>
                <a:endParaRPr lang="es-ES" kern="0" dirty="0">
                  <a:solidFill>
                    <a:srgbClr val="FFFF00"/>
                  </a:solidFill>
                  <a:latin typeface="Trebuchet MS"/>
                  <a:sym typeface="Trebuchet MS"/>
                </a:endParaRPr>
              </a:p>
              <a:p>
                <a:endParaRPr lang="es-CL" dirty="0"/>
              </a:p>
              <a:p>
                <a:endParaRPr lang="es-CL" dirty="0"/>
              </a:p>
            </p:txBody>
          </p:sp>
        </mc:Choice>
        <mc:Fallback>
          <p:sp>
            <p:nvSpPr>
              <p:cNvPr id="50" name="Marcador de contenido 49">
                <a:extLst>
                  <a:ext uri="{FF2B5EF4-FFF2-40B4-BE49-F238E27FC236}">
                    <a16:creationId xmlns:a16="http://schemas.microsoft.com/office/drawing/2014/main" id="{79755994-D97B-4CE0-9E5C-82D45B98352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CuadroTexto 50">
            <a:extLst>
              <a:ext uri="{FF2B5EF4-FFF2-40B4-BE49-F238E27FC236}">
                <a16:creationId xmlns:a16="http://schemas.microsoft.com/office/drawing/2014/main" id="{3E3EC47D-3AAB-4D22-BB7D-7BFBEF617903}"/>
              </a:ext>
            </a:extLst>
          </p:cNvPr>
          <p:cNvSpPr txBox="1"/>
          <p:nvPr/>
        </p:nvSpPr>
        <p:spPr>
          <a:xfrm>
            <a:off x="5687872" y="5060230"/>
            <a:ext cx="6133089" cy="1461939"/>
          </a:xfrm>
          <a:prstGeom prst="rect">
            <a:avLst/>
          </a:prstGeom>
          <a:solidFill>
            <a:srgbClr val="535353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8100" tIns="38100" rIns="38100" bIns="38100" numCol="1" spcCol="38100" rtlCol="0" anchor="ctr">
            <a:spAutoFit/>
          </a:bodyPr>
          <a:lstStyle/>
          <a:p>
            <a:pPr algn="ctr" defTabSz="685800" hangingPunct="0"/>
            <a:r>
              <a:rPr lang="es-ES" sz="3000" kern="0" dirty="0">
                <a:solidFill>
                  <a:srgbClr val="FFFFFF"/>
                </a:solidFill>
                <a:latin typeface="Trebuchet MS"/>
                <a:sym typeface="Trebuchet MS"/>
              </a:rPr>
              <a:t>El término n log n domina el costo</a:t>
            </a:r>
          </a:p>
          <a:p>
            <a:pPr algn="ctr" defTabSz="685800" hangingPunct="0"/>
            <a:endParaRPr lang="es-ES" sz="3000" kern="0" dirty="0">
              <a:solidFill>
                <a:srgbClr val="FFFFFF"/>
              </a:solidFill>
              <a:latin typeface="Trebuchet MS"/>
              <a:sym typeface="Trebuchet MS"/>
            </a:endParaRPr>
          </a:p>
          <a:p>
            <a:pPr algn="ctr" defTabSz="685800" hangingPunct="0"/>
            <a:r>
              <a:rPr lang="es-ES" sz="3000" kern="0" dirty="0">
                <a:solidFill>
                  <a:srgbClr val="FFFF00"/>
                </a:solidFill>
                <a:latin typeface="Trebuchet MS"/>
                <a:sym typeface="Trebuchet MS"/>
              </a:rPr>
              <a:t>O(n log n)</a:t>
            </a:r>
          </a:p>
        </p:txBody>
      </p:sp>
    </p:spTree>
    <p:extLst>
      <p:ext uri="{BB962C8B-B14F-4D97-AF65-F5344CB8AC3E}">
        <p14:creationId xmlns:p14="http://schemas.microsoft.com/office/powerpoint/2010/main" val="1285677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B2716B40-3DAB-482A-8021-38A46C03C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Quick </a:t>
            </a:r>
            <a:r>
              <a:rPr lang="es-CL" dirty="0" err="1"/>
              <a:t>sort</a:t>
            </a:r>
            <a:endParaRPr lang="es-CL" dirty="0"/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7A0C17C4-D0A3-4CAF-A8A8-E6268442F2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679269A-8411-4CA0-BC1D-4219CE021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Estructura de Datos y Algoritmos - TICS311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FC4D230-BD76-42F3-ABE2-B13002B83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656F1-D7F8-4934-A338-822B23BD5244}" type="slidenum">
              <a:rPr lang="es-CL" smtClean="0"/>
              <a:t>89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056929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 CuadroTexto"/>
          <p:cNvSpPr txBox="1"/>
          <p:nvPr/>
        </p:nvSpPr>
        <p:spPr>
          <a:xfrm>
            <a:off x="1" y="-79178"/>
            <a:ext cx="12191999" cy="16466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algn="ctr" defTabSz="685800" hangingPunct="0"/>
            <a:r>
              <a:rPr lang="es-CL" sz="5700" kern="0" dirty="0">
                <a:solidFill>
                  <a:srgbClr val="FFFFFF"/>
                </a:solidFill>
                <a:latin typeface="Arial"/>
                <a:sym typeface="Trebuchet MS"/>
              </a:rPr>
              <a:t>Búsqueda Binaria</a:t>
            </a:r>
          </a:p>
          <a:p>
            <a:pPr algn="ctr" defTabSz="685800" hangingPunct="0"/>
            <a:r>
              <a:rPr lang="es-CL" sz="4500" kern="0" dirty="0">
                <a:solidFill>
                  <a:srgbClr val="FFFFFF"/>
                </a:solidFill>
                <a:latin typeface="Arial"/>
                <a:sym typeface="Trebuchet MS"/>
              </a:rPr>
              <a:t>(palabras ordenadas)</a:t>
            </a:r>
            <a:endParaRPr lang="es-CL" sz="3300" kern="0" dirty="0">
              <a:solidFill>
                <a:srgbClr val="FFFFFF"/>
              </a:solidFill>
              <a:latin typeface="Arial"/>
              <a:sym typeface="Trebuchet MS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534400" y="0"/>
            <a:ext cx="3488210" cy="2581275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86125" y="2019300"/>
            <a:ext cx="5810250" cy="387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452694"/>
      </p:ext>
    </p:extLst>
  </p:cSld>
  <p:clrMapOvr>
    <a:masterClrMapping/>
  </p:clrMapOvr>
  <p:transition spd="slow"/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>
            <a:extLst>
              <a:ext uri="{FF2B5EF4-FFF2-40B4-BE49-F238E27FC236}">
                <a16:creationId xmlns:a16="http://schemas.microsoft.com/office/drawing/2014/main" id="{0163F500-E113-4403-9FF3-A7DC4295A70E}"/>
              </a:ext>
            </a:extLst>
          </p:cNvPr>
          <p:cNvGrpSpPr/>
          <p:nvPr/>
        </p:nvGrpSpPr>
        <p:grpSpPr>
          <a:xfrm>
            <a:off x="1665682" y="2457826"/>
            <a:ext cx="8915400" cy="2076450"/>
            <a:chOff x="1665682" y="2457826"/>
            <a:chExt cx="8915400" cy="2076450"/>
          </a:xfrm>
        </p:grpSpPr>
        <p:sp>
          <p:nvSpPr>
            <p:cNvPr id="3" name="Rectángulo 2"/>
            <p:cNvSpPr/>
            <p:nvPr/>
          </p:nvSpPr>
          <p:spPr>
            <a:xfrm>
              <a:off x="1665682" y="2457826"/>
              <a:ext cx="1352550" cy="2076450"/>
            </a:xfrm>
            <a:prstGeom prst="rect">
              <a:avLst/>
            </a:prstGeom>
            <a:solidFill>
              <a:srgbClr val="26A3E6"/>
            </a:solidFill>
            <a:ln w="25400" cap="flat">
              <a:noFill/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4289" tIns="34289" rIns="34289" bIns="34289" numCol="1" spcCol="38100" rtlCol="0" anchor="ctr" anchorCtr="0">
              <a:noAutofit/>
            </a:bodyPr>
            <a:lstStyle/>
            <a:p>
              <a:pPr algn="ctr" defTabSz="685800" hangingPunct="0"/>
              <a:r>
                <a:rPr lang="es-ES" sz="7200">
                  <a:solidFill>
                    <a:schemeClr val="bg1"/>
                  </a:solidFill>
                  <a:latin typeface="Avenir Light"/>
                  <a:cs typeface="Avenir Light"/>
                  <a:sym typeface="Trebuchet MS"/>
                </a:rPr>
                <a:t>5</a:t>
              </a:r>
            </a:p>
          </p:txBody>
        </p:sp>
        <p:sp>
          <p:nvSpPr>
            <p:cNvPr id="4" name="Rectángulo 3"/>
            <p:cNvSpPr/>
            <p:nvPr/>
          </p:nvSpPr>
          <p:spPr>
            <a:xfrm>
              <a:off x="3189682" y="2457826"/>
              <a:ext cx="1352550" cy="2076450"/>
            </a:xfrm>
            <a:prstGeom prst="rect">
              <a:avLst/>
            </a:prstGeom>
            <a:solidFill>
              <a:srgbClr val="26A3E6"/>
            </a:solidFill>
            <a:ln w="25400" cap="flat">
              <a:noFill/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4289" tIns="34289" rIns="34289" bIns="34289" numCol="1" spcCol="38100" rtlCol="0" anchor="ctr" anchorCtr="0">
              <a:noAutofit/>
            </a:bodyPr>
            <a:lstStyle/>
            <a:p>
              <a:pPr algn="ctr" defTabSz="685800" hangingPunct="0"/>
              <a:r>
                <a:rPr lang="es-ES" sz="7200">
                  <a:solidFill>
                    <a:schemeClr val="bg1"/>
                  </a:solidFill>
                  <a:latin typeface="Avenir Light"/>
                  <a:cs typeface="Avenir Light"/>
                  <a:sym typeface="Trebuchet MS"/>
                </a:rPr>
                <a:t>2</a:t>
              </a:r>
            </a:p>
          </p:txBody>
        </p:sp>
        <p:sp>
          <p:nvSpPr>
            <p:cNvPr id="5" name="Rectángulo 4"/>
            <p:cNvSpPr/>
            <p:nvPr/>
          </p:nvSpPr>
          <p:spPr>
            <a:xfrm>
              <a:off x="4675582" y="2457826"/>
              <a:ext cx="1352550" cy="2076450"/>
            </a:xfrm>
            <a:prstGeom prst="rect">
              <a:avLst/>
            </a:prstGeom>
            <a:solidFill>
              <a:srgbClr val="26A3E6"/>
            </a:solidFill>
            <a:ln w="25400" cap="flat">
              <a:noFill/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4289" tIns="34289" rIns="34289" bIns="34289" numCol="1" spcCol="38100" rtlCol="0" anchor="ctr" anchorCtr="0">
              <a:noAutofit/>
            </a:bodyPr>
            <a:lstStyle/>
            <a:p>
              <a:pPr algn="ctr" defTabSz="685800" hangingPunct="0"/>
              <a:r>
                <a:rPr lang="es-ES" sz="7200">
                  <a:solidFill>
                    <a:schemeClr val="bg1"/>
                  </a:solidFill>
                  <a:latin typeface="Avenir Light"/>
                  <a:cs typeface="Avenir Light"/>
                  <a:sym typeface="Trebuchet MS"/>
                </a:rPr>
                <a:t>4</a:t>
              </a:r>
            </a:p>
          </p:txBody>
        </p:sp>
        <p:sp>
          <p:nvSpPr>
            <p:cNvPr id="6" name="Rectángulo 5"/>
            <p:cNvSpPr/>
            <p:nvPr/>
          </p:nvSpPr>
          <p:spPr>
            <a:xfrm>
              <a:off x="6199582" y="2457826"/>
              <a:ext cx="1352550" cy="2076450"/>
            </a:xfrm>
            <a:prstGeom prst="rect">
              <a:avLst/>
            </a:prstGeom>
            <a:solidFill>
              <a:srgbClr val="26A3E6"/>
            </a:solidFill>
            <a:ln w="25400" cap="flat">
              <a:noFill/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4289" tIns="34289" rIns="34289" bIns="34289" numCol="1" spcCol="38100" rtlCol="0" anchor="ctr" anchorCtr="0">
              <a:noAutofit/>
            </a:bodyPr>
            <a:lstStyle/>
            <a:p>
              <a:pPr algn="ctr" defTabSz="685800" hangingPunct="0"/>
              <a:r>
                <a:rPr lang="es-ES" sz="7200">
                  <a:solidFill>
                    <a:schemeClr val="bg1"/>
                  </a:solidFill>
                  <a:latin typeface="Avenir Light"/>
                  <a:cs typeface="Avenir Light"/>
                  <a:sym typeface="Trebuchet MS"/>
                </a:rPr>
                <a:t>6</a:t>
              </a:r>
            </a:p>
          </p:txBody>
        </p:sp>
        <p:sp>
          <p:nvSpPr>
            <p:cNvPr id="7" name="Rectángulo 6"/>
            <p:cNvSpPr/>
            <p:nvPr/>
          </p:nvSpPr>
          <p:spPr>
            <a:xfrm>
              <a:off x="7704532" y="2457826"/>
              <a:ext cx="1352550" cy="2076450"/>
            </a:xfrm>
            <a:prstGeom prst="rect">
              <a:avLst/>
            </a:prstGeom>
            <a:solidFill>
              <a:srgbClr val="26A3E6"/>
            </a:solidFill>
            <a:ln w="25400" cap="flat">
              <a:noFill/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4289" tIns="34289" rIns="34289" bIns="34289" numCol="1" spcCol="38100" rtlCol="0" anchor="ctr" anchorCtr="0">
              <a:noAutofit/>
            </a:bodyPr>
            <a:lstStyle/>
            <a:p>
              <a:pPr algn="ctr" defTabSz="685800" hangingPunct="0"/>
              <a:r>
                <a:rPr lang="es-ES" sz="7200" dirty="0">
                  <a:solidFill>
                    <a:schemeClr val="bg1"/>
                  </a:solidFill>
                  <a:latin typeface="Avenir Light"/>
                  <a:cs typeface="Avenir Light"/>
                  <a:sym typeface="Trebuchet MS"/>
                </a:rPr>
                <a:t>1</a:t>
              </a:r>
            </a:p>
          </p:txBody>
        </p:sp>
        <p:sp>
          <p:nvSpPr>
            <p:cNvPr id="8" name="Rectángulo 7"/>
            <p:cNvSpPr/>
            <p:nvPr/>
          </p:nvSpPr>
          <p:spPr>
            <a:xfrm>
              <a:off x="9228532" y="2457826"/>
              <a:ext cx="1352550" cy="2076450"/>
            </a:xfrm>
            <a:prstGeom prst="rect">
              <a:avLst/>
            </a:prstGeom>
            <a:solidFill>
              <a:srgbClr val="26A3E6"/>
            </a:solidFill>
            <a:ln w="25400" cap="flat">
              <a:noFill/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4289" tIns="34289" rIns="34289" bIns="34289" numCol="1" spcCol="38100" rtlCol="0" anchor="ctr" anchorCtr="0">
              <a:noAutofit/>
            </a:bodyPr>
            <a:lstStyle/>
            <a:p>
              <a:pPr algn="ctr" defTabSz="685800" hangingPunct="0"/>
              <a:r>
                <a:rPr lang="es-ES" sz="7200">
                  <a:solidFill>
                    <a:schemeClr val="bg1"/>
                  </a:solidFill>
                  <a:latin typeface="Avenir Light"/>
                  <a:cs typeface="Avenir Light"/>
                  <a:sym typeface="Trebuchet MS"/>
                </a:rPr>
                <a:t>3</a:t>
              </a:r>
            </a:p>
          </p:txBody>
        </p:sp>
      </p:grp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0" y="-88813"/>
            <a:ext cx="12192000" cy="954107"/>
          </a:xfr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defTabSz="685800" hangingPunct="0"/>
            <a:r>
              <a:rPr lang="en-US" sz="5700" kern="0" dirty="0">
                <a:solidFill>
                  <a:srgbClr val="FFFFFF"/>
                </a:solidFill>
                <a:latin typeface="Arial"/>
                <a:ea typeface="+mn-ea"/>
                <a:cs typeface="+mn-cs"/>
              </a:rPr>
              <a:t>Quick Sort</a:t>
            </a:r>
          </a:p>
        </p:txBody>
      </p:sp>
      <p:sp>
        <p:nvSpPr>
          <p:cNvPr id="13" name="CuadroTexto 1"/>
          <p:cNvSpPr txBox="1"/>
          <p:nvPr/>
        </p:nvSpPr>
        <p:spPr>
          <a:xfrm>
            <a:off x="381000" y="6381565"/>
            <a:ext cx="11239500" cy="3231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algn="ctr"/>
            <a:r>
              <a:rPr lang="es-CL" sz="1600" dirty="0">
                <a:hlinkClick r:id="rId3"/>
              </a:rPr>
              <a:t>https://www.toptal.com/developers/sorting-algorithms/quick-sort</a:t>
            </a:r>
            <a:endParaRPr lang="es-ES" sz="1500" dirty="0">
              <a:solidFill>
                <a:srgbClr val="26A3E6"/>
              </a:solidFill>
              <a:latin typeface="Menlo Regular"/>
              <a:cs typeface="Menlo Regular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63208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>
            <a:extLst>
              <a:ext uri="{FF2B5EF4-FFF2-40B4-BE49-F238E27FC236}">
                <a16:creationId xmlns:a16="http://schemas.microsoft.com/office/drawing/2014/main" id="{0163F500-E113-4403-9FF3-A7DC4295A70E}"/>
              </a:ext>
            </a:extLst>
          </p:cNvPr>
          <p:cNvGrpSpPr/>
          <p:nvPr/>
        </p:nvGrpSpPr>
        <p:grpSpPr>
          <a:xfrm>
            <a:off x="1665682" y="2457826"/>
            <a:ext cx="8915400" cy="2076450"/>
            <a:chOff x="1665682" y="2457826"/>
            <a:chExt cx="8915400" cy="2076450"/>
          </a:xfrm>
        </p:grpSpPr>
        <p:sp>
          <p:nvSpPr>
            <p:cNvPr id="3" name="Rectángulo 2"/>
            <p:cNvSpPr/>
            <p:nvPr/>
          </p:nvSpPr>
          <p:spPr>
            <a:xfrm>
              <a:off x="1665682" y="2457826"/>
              <a:ext cx="1352550" cy="2076450"/>
            </a:xfrm>
            <a:prstGeom prst="rect">
              <a:avLst/>
            </a:prstGeom>
            <a:solidFill>
              <a:srgbClr val="FF6600"/>
            </a:solidFill>
            <a:ln w="25400" cap="flat">
              <a:noFill/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4289" tIns="34289" rIns="34289" bIns="34289" numCol="1" spcCol="38100" rtlCol="0" anchor="ctr" anchorCtr="0">
              <a:noAutofit/>
            </a:bodyPr>
            <a:lstStyle/>
            <a:p>
              <a:pPr algn="ctr" defTabSz="685800" hangingPunct="0"/>
              <a:r>
                <a:rPr lang="es-ES" sz="7200" dirty="0">
                  <a:solidFill>
                    <a:schemeClr val="bg1"/>
                  </a:solidFill>
                  <a:latin typeface="Avenir Light"/>
                  <a:cs typeface="Avenir Light"/>
                  <a:sym typeface="Trebuchet MS"/>
                </a:rPr>
                <a:t>5</a:t>
              </a:r>
            </a:p>
          </p:txBody>
        </p:sp>
        <p:sp>
          <p:nvSpPr>
            <p:cNvPr id="4" name="Rectángulo 3"/>
            <p:cNvSpPr/>
            <p:nvPr/>
          </p:nvSpPr>
          <p:spPr>
            <a:xfrm>
              <a:off x="3189682" y="2457826"/>
              <a:ext cx="1352550" cy="2076450"/>
            </a:xfrm>
            <a:prstGeom prst="rect">
              <a:avLst/>
            </a:prstGeom>
            <a:solidFill>
              <a:srgbClr val="26A3E6"/>
            </a:solidFill>
            <a:ln w="25400" cap="flat">
              <a:noFill/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4289" tIns="34289" rIns="34289" bIns="34289" numCol="1" spcCol="38100" rtlCol="0" anchor="ctr" anchorCtr="0">
              <a:noAutofit/>
            </a:bodyPr>
            <a:lstStyle/>
            <a:p>
              <a:pPr algn="ctr" defTabSz="685800" hangingPunct="0"/>
              <a:r>
                <a:rPr lang="es-ES" sz="7200">
                  <a:solidFill>
                    <a:schemeClr val="bg1"/>
                  </a:solidFill>
                  <a:latin typeface="Avenir Light"/>
                  <a:cs typeface="Avenir Light"/>
                  <a:sym typeface="Trebuchet MS"/>
                </a:rPr>
                <a:t>2</a:t>
              </a:r>
            </a:p>
          </p:txBody>
        </p:sp>
        <p:sp>
          <p:nvSpPr>
            <p:cNvPr id="5" name="Rectángulo 4"/>
            <p:cNvSpPr/>
            <p:nvPr/>
          </p:nvSpPr>
          <p:spPr>
            <a:xfrm>
              <a:off x="4675582" y="2457826"/>
              <a:ext cx="1352550" cy="2076450"/>
            </a:xfrm>
            <a:prstGeom prst="rect">
              <a:avLst/>
            </a:prstGeom>
            <a:solidFill>
              <a:srgbClr val="26A3E6"/>
            </a:solidFill>
            <a:ln w="25400" cap="flat">
              <a:noFill/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4289" tIns="34289" rIns="34289" bIns="34289" numCol="1" spcCol="38100" rtlCol="0" anchor="ctr" anchorCtr="0">
              <a:noAutofit/>
            </a:bodyPr>
            <a:lstStyle/>
            <a:p>
              <a:pPr algn="ctr" defTabSz="685800" hangingPunct="0"/>
              <a:r>
                <a:rPr lang="es-ES" sz="7200">
                  <a:solidFill>
                    <a:schemeClr val="bg1"/>
                  </a:solidFill>
                  <a:latin typeface="Avenir Light"/>
                  <a:cs typeface="Avenir Light"/>
                  <a:sym typeface="Trebuchet MS"/>
                </a:rPr>
                <a:t>4</a:t>
              </a:r>
            </a:p>
          </p:txBody>
        </p:sp>
        <p:sp>
          <p:nvSpPr>
            <p:cNvPr id="6" name="Rectángulo 5"/>
            <p:cNvSpPr/>
            <p:nvPr/>
          </p:nvSpPr>
          <p:spPr>
            <a:xfrm>
              <a:off x="6199582" y="2457826"/>
              <a:ext cx="1352550" cy="2076450"/>
            </a:xfrm>
            <a:prstGeom prst="rect">
              <a:avLst/>
            </a:prstGeom>
            <a:solidFill>
              <a:srgbClr val="26A3E6"/>
            </a:solidFill>
            <a:ln w="25400" cap="flat">
              <a:noFill/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4289" tIns="34289" rIns="34289" bIns="34289" numCol="1" spcCol="38100" rtlCol="0" anchor="ctr" anchorCtr="0">
              <a:noAutofit/>
            </a:bodyPr>
            <a:lstStyle/>
            <a:p>
              <a:pPr algn="ctr" defTabSz="685800" hangingPunct="0"/>
              <a:r>
                <a:rPr lang="es-ES" sz="7200">
                  <a:solidFill>
                    <a:schemeClr val="bg1"/>
                  </a:solidFill>
                  <a:latin typeface="Avenir Light"/>
                  <a:cs typeface="Avenir Light"/>
                  <a:sym typeface="Trebuchet MS"/>
                </a:rPr>
                <a:t>6</a:t>
              </a:r>
            </a:p>
          </p:txBody>
        </p:sp>
        <p:sp>
          <p:nvSpPr>
            <p:cNvPr id="7" name="Rectángulo 6"/>
            <p:cNvSpPr/>
            <p:nvPr/>
          </p:nvSpPr>
          <p:spPr>
            <a:xfrm>
              <a:off x="7704532" y="2457826"/>
              <a:ext cx="1352550" cy="2076450"/>
            </a:xfrm>
            <a:prstGeom prst="rect">
              <a:avLst/>
            </a:prstGeom>
            <a:solidFill>
              <a:srgbClr val="26A3E6"/>
            </a:solidFill>
            <a:ln w="25400" cap="flat">
              <a:noFill/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4289" tIns="34289" rIns="34289" bIns="34289" numCol="1" spcCol="38100" rtlCol="0" anchor="ctr" anchorCtr="0">
              <a:noAutofit/>
            </a:bodyPr>
            <a:lstStyle/>
            <a:p>
              <a:pPr algn="ctr" defTabSz="685800" hangingPunct="0"/>
              <a:r>
                <a:rPr lang="es-ES" sz="7200" dirty="0">
                  <a:solidFill>
                    <a:schemeClr val="bg1"/>
                  </a:solidFill>
                  <a:latin typeface="Avenir Light"/>
                  <a:cs typeface="Avenir Light"/>
                  <a:sym typeface="Trebuchet MS"/>
                </a:rPr>
                <a:t>1</a:t>
              </a:r>
            </a:p>
          </p:txBody>
        </p:sp>
        <p:sp>
          <p:nvSpPr>
            <p:cNvPr id="8" name="Rectángulo 7"/>
            <p:cNvSpPr/>
            <p:nvPr/>
          </p:nvSpPr>
          <p:spPr>
            <a:xfrm>
              <a:off x="9228532" y="2457826"/>
              <a:ext cx="1352550" cy="2076450"/>
            </a:xfrm>
            <a:prstGeom prst="rect">
              <a:avLst/>
            </a:prstGeom>
            <a:solidFill>
              <a:srgbClr val="26A3E6"/>
            </a:solidFill>
            <a:ln w="25400" cap="flat">
              <a:noFill/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4289" tIns="34289" rIns="34289" bIns="34289" numCol="1" spcCol="38100" rtlCol="0" anchor="ctr" anchorCtr="0">
              <a:noAutofit/>
            </a:bodyPr>
            <a:lstStyle/>
            <a:p>
              <a:pPr algn="ctr" defTabSz="685800" hangingPunct="0"/>
              <a:r>
                <a:rPr lang="es-ES" sz="7200">
                  <a:solidFill>
                    <a:schemeClr val="bg1"/>
                  </a:solidFill>
                  <a:latin typeface="Avenir Light"/>
                  <a:cs typeface="Avenir Light"/>
                  <a:sym typeface="Trebuchet MS"/>
                </a:rPr>
                <a:t>3</a:t>
              </a:r>
            </a:p>
          </p:txBody>
        </p:sp>
      </p:grp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0" y="-88813"/>
            <a:ext cx="12192000" cy="954107"/>
          </a:xfr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defTabSz="685800" hangingPunct="0"/>
            <a:r>
              <a:rPr lang="en-US" sz="5700" kern="0" dirty="0">
                <a:solidFill>
                  <a:srgbClr val="FFFFFF"/>
                </a:solidFill>
                <a:latin typeface="Arial"/>
                <a:ea typeface="+mn-ea"/>
                <a:cs typeface="+mn-cs"/>
              </a:rPr>
              <a:t>Quick Sort</a:t>
            </a:r>
          </a:p>
        </p:txBody>
      </p:sp>
      <p:sp>
        <p:nvSpPr>
          <p:cNvPr id="13" name="CuadroTexto 1"/>
          <p:cNvSpPr txBox="1"/>
          <p:nvPr/>
        </p:nvSpPr>
        <p:spPr>
          <a:xfrm>
            <a:off x="381000" y="6381565"/>
            <a:ext cx="11239500" cy="3231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algn="ctr"/>
            <a:r>
              <a:rPr lang="es-CL" sz="1600" dirty="0">
                <a:hlinkClick r:id="rId3"/>
              </a:rPr>
              <a:t>https://www.toptal.com/developers/sorting-algorithms/quick-sort</a:t>
            </a:r>
            <a:endParaRPr lang="es-ES" sz="1500" dirty="0">
              <a:solidFill>
                <a:srgbClr val="26A3E6"/>
              </a:solidFill>
              <a:latin typeface="Menlo Regular"/>
              <a:cs typeface="Menlo Regular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948797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>
            <a:extLst>
              <a:ext uri="{FF2B5EF4-FFF2-40B4-BE49-F238E27FC236}">
                <a16:creationId xmlns:a16="http://schemas.microsoft.com/office/drawing/2014/main" id="{0163F500-E113-4403-9FF3-A7DC4295A70E}"/>
              </a:ext>
            </a:extLst>
          </p:cNvPr>
          <p:cNvGrpSpPr/>
          <p:nvPr/>
        </p:nvGrpSpPr>
        <p:grpSpPr>
          <a:xfrm>
            <a:off x="1665682" y="2457826"/>
            <a:ext cx="8915400" cy="2076450"/>
            <a:chOff x="1665682" y="2457826"/>
            <a:chExt cx="8915400" cy="2076450"/>
          </a:xfrm>
        </p:grpSpPr>
        <p:sp>
          <p:nvSpPr>
            <p:cNvPr id="3" name="Rectángulo 2"/>
            <p:cNvSpPr/>
            <p:nvPr/>
          </p:nvSpPr>
          <p:spPr>
            <a:xfrm>
              <a:off x="1665682" y="2457826"/>
              <a:ext cx="1352550" cy="2076450"/>
            </a:xfrm>
            <a:prstGeom prst="rect">
              <a:avLst/>
            </a:prstGeom>
            <a:solidFill>
              <a:srgbClr val="26A3E6"/>
            </a:solidFill>
            <a:ln w="25400" cap="flat">
              <a:noFill/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4289" tIns="34289" rIns="34289" bIns="34289" numCol="1" spcCol="38100" rtlCol="0" anchor="ctr" anchorCtr="0">
              <a:noAutofit/>
            </a:bodyPr>
            <a:lstStyle/>
            <a:p>
              <a:pPr algn="ctr" defTabSz="685800" hangingPunct="0"/>
              <a:r>
                <a:rPr lang="es-ES" sz="7200" dirty="0">
                  <a:solidFill>
                    <a:schemeClr val="bg1"/>
                  </a:solidFill>
                  <a:latin typeface="Avenir Light"/>
                  <a:cs typeface="Avenir Light"/>
                  <a:sym typeface="Trebuchet MS"/>
                </a:rPr>
                <a:t>2</a:t>
              </a:r>
            </a:p>
          </p:txBody>
        </p:sp>
        <p:sp>
          <p:nvSpPr>
            <p:cNvPr id="4" name="Rectángulo 3"/>
            <p:cNvSpPr/>
            <p:nvPr/>
          </p:nvSpPr>
          <p:spPr>
            <a:xfrm>
              <a:off x="3189682" y="2457826"/>
              <a:ext cx="1352550" cy="2076450"/>
            </a:xfrm>
            <a:prstGeom prst="rect">
              <a:avLst/>
            </a:prstGeom>
            <a:solidFill>
              <a:srgbClr val="26A3E6"/>
            </a:solidFill>
            <a:ln w="25400" cap="flat">
              <a:noFill/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4289" tIns="34289" rIns="34289" bIns="34289" numCol="1" spcCol="38100" rtlCol="0" anchor="ctr" anchorCtr="0">
              <a:noAutofit/>
            </a:bodyPr>
            <a:lstStyle/>
            <a:p>
              <a:pPr algn="ctr" defTabSz="685800" hangingPunct="0"/>
              <a:r>
                <a:rPr lang="es-ES" sz="7200" dirty="0">
                  <a:solidFill>
                    <a:schemeClr val="bg1"/>
                  </a:solidFill>
                  <a:latin typeface="Avenir Light"/>
                  <a:cs typeface="Avenir Light"/>
                  <a:sym typeface="Trebuchet MS"/>
                </a:rPr>
                <a:t>4</a:t>
              </a:r>
            </a:p>
          </p:txBody>
        </p:sp>
        <p:sp>
          <p:nvSpPr>
            <p:cNvPr id="5" name="Rectángulo 4"/>
            <p:cNvSpPr/>
            <p:nvPr/>
          </p:nvSpPr>
          <p:spPr>
            <a:xfrm>
              <a:off x="4675582" y="2457826"/>
              <a:ext cx="1352550" cy="2076450"/>
            </a:xfrm>
            <a:prstGeom prst="rect">
              <a:avLst/>
            </a:prstGeom>
            <a:solidFill>
              <a:srgbClr val="26A3E6"/>
            </a:solidFill>
            <a:ln w="25400" cap="flat">
              <a:noFill/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4289" tIns="34289" rIns="34289" bIns="34289" numCol="1" spcCol="38100" rtlCol="0" anchor="ctr" anchorCtr="0">
              <a:noAutofit/>
            </a:bodyPr>
            <a:lstStyle/>
            <a:p>
              <a:pPr algn="ctr" defTabSz="685800" hangingPunct="0"/>
              <a:r>
                <a:rPr lang="es-ES" sz="7200" dirty="0">
                  <a:solidFill>
                    <a:schemeClr val="bg1"/>
                  </a:solidFill>
                  <a:latin typeface="Avenir Light"/>
                  <a:cs typeface="Avenir Light"/>
                  <a:sym typeface="Trebuchet MS"/>
                </a:rPr>
                <a:t>1</a:t>
              </a:r>
            </a:p>
          </p:txBody>
        </p:sp>
        <p:sp>
          <p:nvSpPr>
            <p:cNvPr id="6" name="Rectángulo 5"/>
            <p:cNvSpPr/>
            <p:nvPr/>
          </p:nvSpPr>
          <p:spPr>
            <a:xfrm>
              <a:off x="6199582" y="2457826"/>
              <a:ext cx="1352550" cy="2076450"/>
            </a:xfrm>
            <a:prstGeom prst="rect">
              <a:avLst/>
            </a:prstGeom>
            <a:solidFill>
              <a:srgbClr val="26A3E6"/>
            </a:solidFill>
            <a:ln w="25400" cap="flat">
              <a:noFill/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4289" tIns="34289" rIns="34289" bIns="34289" numCol="1" spcCol="38100" rtlCol="0" anchor="ctr" anchorCtr="0">
              <a:noAutofit/>
            </a:bodyPr>
            <a:lstStyle/>
            <a:p>
              <a:pPr algn="ctr" defTabSz="685800" hangingPunct="0"/>
              <a:r>
                <a:rPr lang="es-ES" sz="7200" dirty="0">
                  <a:solidFill>
                    <a:schemeClr val="bg1"/>
                  </a:solidFill>
                  <a:latin typeface="Avenir Light"/>
                  <a:cs typeface="Avenir Light"/>
                  <a:sym typeface="Trebuchet MS"/>
                </a:rPr>
                <a:t>3</a:t>
              </a:r>
            </a:p>
          </p:txBody>
        </p:sp>
        <p:sp>
          <p:nvSpPr>
            <p:cNvPr id="7" name="Rectángulo 6"/>
            <p:cNvSpPr/>
            <p:nvPr/>
          </p:nvSpPr>
          <p:spPr>
            <a:xfrm>
              <a:off x="7704532" y="2457826"/>
              <a:ext cx="1352550" cy="2076450"/>
            </a:xfrm>
            <a:prstGeom prst="rect">
              <a:avLst/>
            </a:prstGeom>
            <a:solidFill>
              <a:srgbClr val="FF6600"/>
            </a:solidFill>
            <a:ln w="25400" cap="flat">
              <a:noFill/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4289" tIns="34289" rIns="34289" bIns="34289" numCol="1" spcCol="38100" rtlCol="0" anchor="ctr" anchorCtr="0">
              <a:noAutofit/>
            </a:bodyPr>
            <a:lstStyle/>
            <a:p>
              <a:pPr algn="ctr" defTabSz="685800" hangingPunct="0"/>
              <a:r>
                <a:rPr lang="es-ES" sz="7200" dirty="0">
                  <a:solidFill>
                    <a:schemeClr val="bg1"/>
                  </a:solidFill>
                  <a:latin typeface="Avenir Light"/>
                  <a:cs typeface="Avenir Light"/>
                  <a:sym typeface="Trebuchet MS"/>
                </a:rPr>
                <a:t>5</a:t>
              </a:r>
            </a:p>
          </p:txBody>
        </p:sp>
        <p:sp>
          <p:nvSpPr>
            <p:cNvPr id="8" name="Rectángulo 7"/>
            <p:cNvSpPr/>
            <p:nvPr/>
          </p:nvSpPr>
          <p:spPr>
            <a:xfrm>
              <a:off x="9228532" y="2457826"/>
              <a:ext cx="1352550" cy="2076450"/>
            </a:xfrm>
            <a:prstGeom prst="rect">
              <a:avLst/>
            </a:prstGeom>
            <a:solidFill>
              <a:srgbClr val="26A3E6"/>
            </a:solidFill>
            <a:ln w="25400" cap="flat">
              <a:noFill/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4289" tIns="34289" rIns="34289" bIns="34289" numCol="1" spcCol="38100" rtlCol="0" anchor="ctr" anchorCtr="0">
              <a:noAutofit/>
            </a:bodyPr>
            <a:lstStyle/>
            <a:p>
              <a:pPr algn="ctr" defTabSz="685800" hangingPunct="0"/>
              <a:r>
                <a:rPr lang="es-ES" sz="7200" dirty="0">
                  <a:solidFill>
                    <a:schemeClr val="bg1"/>
                  </a:solidFill>
                  <a:latin typeface="Avenir Light"/>
                  <a:cs typeface="Avenir Light"/>
                  <a:sym typeface="Trebuchet MS"/>
                </a:rPr>
                <a:t>6</a:t>
              </a:r>
            </a:p>
          </p:txBody>
        </p:sp>
      </p:grp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0" y="-88813"/>
            <a:ext cx="12192000" cy="954107"/>
          </a:xfr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defTabSz="685800" hangingPunct="0"/>
            <a:r>
              <a:rPr lang="en-US" sz="5700" kern="0" dirty="0">
                <a:solidFill>
                  <a:srgbClr val="FFFFFF"/>
                </a:solidFill>
                <a:latin typeface="Arial"/>
                <a:ea typeface="+mn-ea"/>
                <a:cs typeface="+mn-cs"/>
              </a:rPr>
              <a:t>Quick Sort</a:t>
            </a:r>
          </a:p>
        </p:txBody>
      </p:sp>
      <p:sp>
        <p:nvSpPr>
          <p:cNvPr id="13" name="CuadroTexto 1"/>
          <p:cNvSpPr txBox="1"/>
          <p:nvPr/>
        </p:nvSpPr>
        <p:spPr>
          <a:xfrm>
            <a:off x="381000" y="6381565"/>
            <a:ext cx="11239500" cy="3231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algn="ctr"/>
            <a:r>
              <a:rPr lang="es-CL" sz="1600" dirty="0">
                <a:hlinkClick r:id="rId3"/>
              </a:rPr>
              <a:t>https://www.toptal.com/developers/sorting-algorithms/quick-sort</a:t>
            </a:r>
            <a:endParaRPr lang="es-ES" sz="1500" dirty="0">
              <a:solidFill>
                <a:srgbClr val="26A3E6"/>
              </a:solidFill>
              <a:latin typeface="Menlo Regular"/>
              <a:cs typeface="Menlo Regular"/>
              <a:sym typeface="Trebuchet MS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" name="Entrada de lápiz 8">
                <a:extLst>
                  <a:ext uri="{FF2B5EF4-FFF2-40B4-BE49-F238E27FC236}">
                    <a16:creationId xmlns:a16="http://schemas.microsoft.com/office/drawing/2014/main" id="{1F3674DC-9FC7-420E-A57F-51CAD0F709AF}"/>
                  </a:ext>
                </a:extLst>
              </p14:cNvPr>
              <p14:cNvContentPartPr/>
              <p14:nvPr/>
            </p14:nvContentPartPr>
            <p14:xfrm>
              <a:off x="1580760" y="4616280"/>
              <a:ext cx="4476240" cy="197280"/>
            </p14:xfrm>
          </p:contentPart>
        </mc:Choice>
        <mc:Fallback xmlns="">
          <p:pic>
            <p:nvPicPr>
              <p:cNvPr id="9" name="Entrada de lápiz 8">
                <a:extLst>
                  <a:ext uri="{FF2B5EF4-FFF2-40B4-BE49-F238E27FC236}">
                    <a16:creationId xmlns:a16="http://schemas.microsoft.com/office/drawing/2014/main" id="{1F3674DC-9FC7-420E-A57F-51CAD0F709A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71400" y="4606920"/>
                <a:ext cx="4494960" cy="21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62563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>
            <a:extLst>
              <a:ext uri="{FF2B5EF4-FFF2-40B4-BE49-F238E27FC236}">
                <a16:creationId xmlns:a16="http://schemas.microsoft.com/office/drawing/2014/main" id="{0163F500-E113-4403-9FF3-A7DC4295A70E}"/>
              </a:ext>
            </a:extLst>
          </p:cNvPr>
          <p:cNvGrpSpPr/>
          <p:nvPr/>
        </p:nvGrpSpPr>
        <p:grpSpPr>
          <a:xfrm>
            <a:off x="1665682" y="2457826"/>
            <a:ext cx="8915400" cy="2076450"/>
            <a:chOff x="1665682" y="2457826"/>
            <a:chExt cx="8915400" cy="2076450"/>
          </a:xfrm>
        </p:grpSpPr>
        <p:sp>
          <p:nvSpPr>
            <p:cNvPr id="3" name="Rectángulo 2"/>
            <p:cNvSpPr/>
            <p:nvPr/>
          </p:nvSpPr>
          <p:spPr>
            <a:xfrm>
              <a:off x="1665682" y="2457826"/>
              <a:ext cx="1352550" cy="2076450"/>
            </a:xfrm>
            <a:prstGeom prst="rect">
              <a:avLst/>
            </a:prstGeom>
            <a:solidFill>
              <a:srgbClr val="FF6600"/>
            </a:solidFill>
            <a:ln w="25400" cap="flat">
              <a:noFill/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4289" tIns="34289" rIns="34289" bIns="34289" numCol="1" spcCol="38100" rtlCol="0" anchor="ctr" anchorCtr="0">
              <a:noAutofit/>
            </a:bodyPr>
            <a:lstStyle/>
            <a:p>
              <a:pPr algn="ctr" defTabSz="685800" hangingPunct="0"/>
              <a:r>
                <a:rPr lang="es-ES" sz="7200" dirty="0">
                  <a:solidFill>
                    <a:schemeClr val="bg1"/>
                  </a:solidFill>
                  <a:latin typeface="Avenir Light"/>
                  <a:cs typeface="Avenir Light"/>
                  <a:sym typeface="Trebuchet MS"/>
                </a:rPr>
                <a:t>2</a:t>
              </a:r>
            </a:p>
          </p:txBody>
        </p:sp>
        <p:sp>
          <p:nvSpPr>
            <p:cNvPr id="4" name="Rectángulo 3"/>
            <p:cNvSpPr/>
            <p:nvPr/>
          </p:nvSpPr>
          <p:spPr>
            <a:xfrm>
              <a:off x="3189682" y="2457826"/>
              <a:ext cx="1352550" cy="2076450"/>
            </a:xfrm>
            <a:prstGeom prst="rect">
              <a:avLst/>
            </a:prstGeom>
            <a:solidFill>
              <a:srgbClr val="26A3E6"/>
            </a:solidFill>
            <a:ln w="25400" cap="flat">
              <a:noFill/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4289" tIns="34289" rIns="34289" bIns="34289" numCol="1" spcCol="38100" rtlCol="0" anchor="ctr" anchorCtr="0">
              <a:noAutofit/>
            </a:bodyPr>
            <a:lstStyle/>
            <a:p>
              <a:pPr algn="ctr" defTabSz="685800" hangingPunct="0"/>
              <a:r>
                <a:rPr lang="es-ES" sz="7200" dirty="0">
                  <a:solidFill>
                    <a:schemeClr val="bg1"/>
                  </a:solidFill>
                  <a:latin typeface="Avenir Light"/>
                  <a:cs typeface="Avenir Light"/>
                  <a:sym typeface="Trebuchet MS"/>
                </a:rPr>
                <a:t>4</a:t>
              </a:r>
            </a:p>
          </p:txBody>
        </p:sp>
        <p:sp>
          <p:nvSpPr>
            <p:cNvPr id="5" name="Rectángulo 4"/>
            <p:cNvSpPr/>
            <p:nvPr/>
          </p:nvSpPr>
          <p:spPr>
            <a:xfrm>
              <a:off x="4675582" y="2457826"/>
              <a:ext cx="1352550" cy="2076450"/>
            </a:xfrm>
            <a:prstGeom prst="rect">
              <a:avLst/>
            </a:prstGeom>
            <a:solidFill>
              <a:srgbClr val="26A3E6"/>
            </a:solidFill>
            <a:ln w="25400" cap="flat">
              <a:noFill/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4289" tIns="34289" rIns="34289" bIns="34289" numCol="1" spcCol="38100" rtlCol="0" anchor="ctr" anchorCtr="0">
              <a:noAutofit/>
            </a:bodyPr>
            <a:lstStyle/>
            <a:p>
              <a:pPr algn="ctr" defTabSz="685800" hangingPunct="0"/>
              <a:r>
                <a:rPr lang="es-ES" sz="7200" dirty="0">
                  <a:solidFill>
                    <a:schemeClr val="bg1"/>
                  </a:solidFill>
                  <a:latin typeface="Avenir Light"/>
                  <a:cs typeface="Avenir Light"/>
                  <a:sym typeface="Trebuchet MS"/>
                </a:rPr>
                <a:t>1</a:t>
              </a:r>
            </a:p>
          </p:txBody>
        </p:sp>
        <p:sp>
          <p:nvSpPr>
            <p:cNvPr id="6" name="Rectángulo 5"/>
            <p:cNvSpPr/>
            <p:nvPr/>
          </p:nvSpPr>
          <p:spPr>
            <a:xfrm>
              <a:off x="6199582" y="2457826"/>
              <a:ext cx="1352550" cy="2076450"/>
            </a:xfrm>
            <a:prstGeom prst="rect">
              <a:avLst/>
            </a:prstGeom>
            <a:solidFill>
              <a:srgbClr val="26A3E6"/>
            </a:solidFill>
            <a:ln w="25400" cap="flat">
              <a:noFill/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4289" tIns="34289" rIns="34289" bIns="34289" numCol="1" spcCol="38100" rtlCol="0" anchor="ctr" anchorCtr="0">
              <a:noAutofit/>
            </a:bodyPr>
            <a:lstStyle/>
            <a:p>
              <a:pPr algn="ctr" defTabSz="685800" hangingPunct="0"/>
              <a:r>
                <a:rPr lang="es-ES" sz="7200" dirty="0">
                  <a:solidFill>
                    <a:schemeClr val="bg1"/>
                  </a:solidFill>
                  <a:latin typeface="Avenir Light"/>
                  <a:cs typeface="Avenir Light"/>
                  <a:sym typeface="Trebuchet MS"/>
                </a:rPr>
                <a:t>3</a:t>
              </a:r>
            </a:p>
          </p:txBody>
        </p:sp>
        <p:sp>
          <p:nvSpPr>
            <p:cNvPr id="7" name="Rectángulo 6"/>
            <p:cNvSpPr/>
            <p:nvPr/>
          </p:nvSpPr>
          <p:spPr>
            <a:xfrm>
              <a:off x="7704532" y="2457826"/>
              <a:ext cx="1352550" cy="2076450"/>
            </a:xfrm>
            <a:prstGeom prst="rect">
              <a:avLst/>
            </a:prstGeom>
            <a:solidFill>
              <a:srgbClr val="80B226"/>
            </a:solidFill>
            <a:ln w="25400" cap="flat">
              <a:noFill/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4289" tIns="34289" rIns="34289" bIns="34289" numCol="1" spcCol="38100" rtlCol="0" anchor="ctr" anchorCtr="0">
              <a:noAutofit/>
            </a:bodyPr>
            <a:lstStyle/>
            <a:p>
              <a:pPr algn="ctr" defTabSz="685800" hangingPunct="0"/>
              <a:r>
                <a:rPr lang="es-ES" sz="7200" dirty="0">
                  <a:solidFill>
                    <a:schemeClr val="bg1"/>
                  </a:solidFill>
                  <a:latin typeface="Avenir Light"/>
                  <a:cs typeface="Avenir Light"/>
                  <a:sym typeface="Trebuchet MS"/>
                </a:rPr>
                <a:t>5</a:t>
              </a:r>
            </a:p>
          </p:txBody>
        </p:sp>
        <p:sp>
          <p:nvSpPr>
            <p:cNvPr id="8" name="Rectángulo 7"/>
            <p:cNvSpPr/>
            <p:nvPr/>
          </p:nvSpPr>
          <p:spPr>
            <a:xfrm>
              <a:off x="9228532" y="2457826"/>
              <a:ext cx="1352550" cy="2076450"/>
            </a:xfrm>
            <a:prstGeom prst="rect">
              <a:avLst/>
            </a:prstGeom>
            <a:solidFill>
              <a:srgbClr val="26A3E6"/>
            </a:solidFill>
            <a:ln w="25400" cap="flat">
              <a:noFill/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4289" tIns="34289" rIns="34289" bIns="34289" numCol="1" spcCol="38100" rtlCol="0" anchor="ctr" anchorCtr="0">
              <a:noAutofit/>
            </a:bodyPr>
            <a:lstStyle/>
            <a:p>
              <a:pPr algn="ctr" defTabSz="685800" hangingPunct="0"/>
              <a:r>
                <a:rPr lang="es-ES" sz="7200" dirty="0">
                  <a:solidFill>
                    <a:schemeClr val="bg1"/>
                  </a:solidFill>
                  <a:latin typeface="Avenir Light"/>
                  <a:cs typeface="Avenir Light"/>
                  <a:sym typeface="Trebuchet MS"/>
                </a:rPr>
                <a:t>6</a:t>
              </a:r>
            </a:p>
          </p:txBody>
        </p:sp>
      </p:grp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0" y="-88813"/>
            <a:ext cx="12192000" cy="954107"/>
          </a:xfr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defTabSz="685800" hangingPunct="0"/>
            <a:r>
              <a:rPr lang="en-US" sz="5700" kern="0" dirty="0">
                <a:solidFill>
                  <a:srgbClr val="FFFFFF"/>
                </a:solidFill>
                <a:latin typeface="Arial"/>
                <a:ea typeface="+mn-ea"/>
                <a:cs typeface="+mn-cs"/>
              </a:rPr>
              <a:t>Quick Sort</a:t>
            </a:r>
          </a:p>
        </p:txBody>
      </p:sp>
      <p:sp>
        <p:nvSpPr>
          <p:cNvPr id="13" name="CuadroTexto 1"/>
          <p:cNvSpPr txBox="1"/>
          <p:nvPr/>
        </p:nvSpPr>
        <p:spPr>
          <a:xfrm>
            <a:off x="381000" y="6381565"/>
            <a:ext cx="11239500" cy="3231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algn="ctr"/>
            <a:r>
              <a:rPr lang="es-CL" sz="1600" dirty="0">
                <a:hlinkClick r:id="rId3"/>
              </a:rPr>
              <a:t>https://www.toptal.com/developers/sorting-algorithms/quick-sort</a:t>
            </a:r>
            <a:endParaRPr lang="es-ES" sz="1500" dirty="0">
              <a:solidFill>
                <a:srgbClr val="26A3E6"/>
              </a:solidFill>
              <a:latin typeface="Menlo Regular"/>
              <a:cs typeface="Menlo Regular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894455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>
            <a:extLst>
              <a:ext uri="{FF2B5EF4-FFF2-40B4-BE49-F238E27FC236}">
                <a16:creationId xmlns:a16="http://schemas.microsoft.com/office/drawing/2014/main" id="{0163F500-E113-4403-9FF3-A7DC4295A70E}"/>
              </a:ext>
            </a:extLst>
          </p:cNvPr>
          <p:cNvGrpSpPr/>
          <p:nvPr/>
        </p:nvGrpSpPr>
        <p:grpSpPr>
          <a:xfrm>
            <a:off x="1665682" y="2457826"/>
            <a:ext cx="8915400" cy="2076450"/>
            <a:chOff x="1665682" y="2457826"/>
            <a:chExt cx="8915400" cy="2076450"/>
          </a:xfrm>
        </p:grpSpPr>
        <p:sp>
          <p:nvSpPr>
            <p:cNvPr id="3" name="Rectángulo 2"/>
            <p:cNvSpPr/>
            <p:nvPr/>
          </p:nvSpPr>
          <p:spPr>
            <a:xfrm>
              <a:off x="1665682" y="2457826"/>
              <a:ext cx="1352550" cy="2076450"/>
            </a:xfrm>
            <a:prstGeom prst="rect">
              <a:avLst/>
            </a:prstGeom>
            <a:solidFill>
              <a:srgbClr val="26A3E6"/>
            </a:solidFill>
            <a:ln w="25400" cap="flat">
              <a:noFill/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4289" tIns="34289" rIns="34289" bIns="34289" numCol="1" spcCol="38100" rtlCol="0" anchor="ctr" anchorCtr="0">
              <a:noAutofit/>
            </a:bodyPr>
            <a:lstStyle/>
            <a:p>
              <a:pPr algn="ctr" defTabSz="685800" hangingPunct="0"/>
              <a:r>
                <a:rPr lang="es-ES" sz="7200" dirty="0">
                  <a:solidFill>
                    <a:schemeClr val="bg1"/>
                  </a:solidFill>
                  <a:latin typeface="Avenir Light"/>
                  <a:cs typeface="Avenir Light"/>
                  <a:sym typeface="Trebuchet MS"/>
                </a:rPr>
                <a:t>1</a:t>
              </a:r>
            </a:p>
          </p:txBody>
        </p:sp>
        <p:sp>
          <p:nvSpPr>
            <p:cNvPr id="4" name="Rectángulo 3"/>
            <p:cNvSpPr/>
            <p:nvPr/>
          </p:nvSpPr>
          <p:spPr>
            <a:xfrm>
              <a:off x="3189682" y="2457826"/>
              <a:ext cx="1352550" cy="2076450"/>
            </a:xfrm>
            <a:prstGeom prst="rect">
              <a:avLst/>
            </a:prstGeom>
            <a:solidFill>
              <a:srgbClr val="FF6600"/>
            </a:solidFill>
            <a:ln w="25400" cap="flat">
              <a:noFill/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4289" tIns="34289" rIns="34289" bIns="34289" numCol="1" spcCol="38100" rtlCol="0" anchor="ctr" anchorCtr="0">
              <a:noAutofit/>
            </a:bodyPr>
            <a:lstStyle/>
            <a:p>
              <a:pPr algn="ctr" defTabSz="685800" hangingPunct="0"/>
              <a:r>
                <a:rPr lang="es-ES" sz="7200" dirty="0">
                  <a:solidFill>
                    <a:schemeClr val="bg1"/>
                  </a:solidFill>
                  <a:latin typeface="Avenir Light"/>
                  <a:cs typeface="Avenir Light"/>
                  <a:sym typeface="Trebuchet MS"/>
                </a:rPr>
                <a:t>2</a:t>
              </a:r>
            </a:p>
          </p:txBody>
        </p:sp>
        <p:sp>
          <p:nvSpPr>
            <p:cNvPr id="5" name="Rectángulo 4"/>
            <p:cNvSpPr/>
            <p:nvPr/>
          </p:nvSpPr>
          <p:spPr>
            <a:xfrm>
              <a:off x="4675582" y="2457826"/>
              <a:ext cx="1352550" cy="2076450"/>
            </a:xfrm>
            <a:prstGeom prst="rect">
              <a:avLst/>
            </a:prstGeom>
            <a:solidFill>
              <a:srgbClr val="26A3E6"/>
            </a:solidFill>
            <a:ln w="25400" cap="flat">
              <a:noFill/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4289" tIns="34289" rIns="34289" bIns="34289" numCol="1" spcCol="38100" rtlCol="0" anchor="ctr" anchorCtr="0">
              <a:noAutofit/>
            </a:bodyPr>
            <a:lstStyle/>
            <a:p>
              <a:pPr algn="ctr" defTabSz="685800" hangingPunct="0"/>
              <a:r>
                <a:rPr lang="es-ES" sz="7200" dirty="0">
                  <a:solidFill>
                    <a:schemeClr val="bg1"/>
                  </a:solidFill>
                  <a:latin typeface="Avenir Light"/>
                  <a:cs typeface="Avenir Light"/>
                  <a:sym typeface="Trebuchet MS"/>
                </a:rPr>
                <a:t>4</a:t>
              </a:r>
            </a:p>
          </p:txBody>
        </p:sp>
        <p:sp>
          <p:nvSpPr>
            <p:cNvPr id="6" name="Rectángulo 5"/>
            <p:cNvSpPr/>
            <p:nvPr/>
          </p:nvSpPr>
          <p:spPr>
            <a:xfrm>
              <a:off x="6199582" y="2457826"/>
              <a:ext cx="1352550" cy="2076450"/>
            </a:xfrm>
            <a:prstGeom prst="rect">
              <a:avLst/>
            </a:prstGeom>
            <a:solidFill>
              <a:srgbClr val="26A3E6"/>
            </a:solidFill>
            <a:ln w="25400" cap="flat">
              <a:noFill/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4289" tIns="34289" rIns="34289" bIns="34289" numCol="1" spcCol="38100" rtlCol="0" anchor="ctr" anchorCtr="0">
              <a:noAutofit/>
            </a:bodyPr>
            <a:lstStyle/>
            <a:p>
              <a:pPr algn="ctr" defTabSz="685800" hangingPunct="0"/>
              <a:r>
                <a:rPr lang="es-ES" sz="7200" dirty="0">
                  <a:solidFill>
                    <a:schemeClr val="bg1"/>
                  </a:solidFill>
                  <a:latin typeface="Avenir Light"/>
                  <a:cs typeface="Avenir Light"/>
                  <a:sym typeface="Trebuchet MS"/>
                </a:rPr>
                <a:t>3</a:t>
              </a:r>
            </a:p>
          </p:txBody>
        </p:sp>
        <p:sp>
          <p:nvSpPr>
            <p:cNvPr id="7" name="Rectángulo 6"/>
            <p:cNvSpPr/>
            <p:nvPr/>
          </p:nvSpPr>
          <p:spPr>
            <a:xfrm>
              <a:off x="7704532" y="2457826"/>
              <a:ext cx="1352550" cy="2076450"/>
            </a:xfrm>
            <a:prstGeom prst="rect">
              <a:avLst/>
            </a:prstGeom>
            <a:solidFill>
              <a:srgbClr val="80B226"/>
            </a:solidFill>
            <a:ln w="25400" cap="flat">
              <a:noFill/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4289" tIns="34289" rIns="34289" bIns="34289" numCol="1" spcCol="38100" rtlCol="0" anchor="ctr" anchorCtr="0">
              <a:noAutofit/>
            </a:bodyPr>
            <a:lstStyle/>
            <a:p>
              <a:pPr algn="ctr" defTabSz="685800" hangingPunct="0"/>
              <a:r>
                <a:rPr lang="es-ES" sz="7200" dirty="0">
                  <a:solidFill>
                    <a:schemeClr val="bg1"/>
                  </a:solidFill>
                  <a:latin typeface="Avenir Light"/>
                  <a:cs typeface="Avenir Light"/>
                  <a:sym typeface="Trebuchet MS"/>
                </a:rPr>
                <a:t>5</a:t>
              </a:r>
            </a:p>
          </p:txBody>
        </p:sp>
        <p:sp>
          <p:nvSpPr>
            <p:cNvPr id="8" name="Rectángulo 7"/>
            <p:cNvSpPr/>
            <p:nvPr/>
          </p:nvSpPr>
          <p:spPr>
            <a:xfrm>
              <a:off x="9228532" y="2457826"/>
              <a:ext cx="1352550" cy="2076450"/>
            </a:xfrm>
            <a:prstGeom prst="rect">
              <a:avLst/>
            </a:prstGeom>
            <a:solidFill>
              <a:srgbClr val="26A3E6"/>
            </a:solidFill>
            <a:ln w="25400" cap="flat">
              <a:noFill/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4289" tIns="34289" rIns="34289" bIns="34289" numCol="1" spcCol="38100" rtlCol="0" anchor="ctr" anchorCtr="0">
              <a:noAutofit/>
            </a:bodyPr>
            <a:lstStyle/>
            <a:p>
              <a:pPr algn="ctr" defTabSz="685800" hangingPunct="0"/>
              <a:r>
                <a:rPr lang="es-ES" sz="7200" dirty="0">
                  <a:solidFill>
                    <a:schemeClr val="bg1"/>
                  </a:solidFill>
                  <a:latin typeface="Avenir Light"/>
                  <a:cs typeface="Avenir Light"/>
                  <a:sym typeface="Trebuchet MS"/>
                </a:rPr>
                <a:t>6</a:t>
              </a:r>
            </a:p>
          </p:txBody>
        </p:sp>
      </p:grp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0" y="-88813"/>
            <a:ext cx="12192000" cy="954107"/>
          </a:xfr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defTabSz="685800" hangingPunct="0"/>
            <a:r>
              <a:rPr lang="en-US" sz="5700" kern="0" dirty="0">
                <a:solidFill>
                  <a:srgbClr val="FFFFFF"/>
                </a:solidFill>
                <a:latin typeface="Arial"/>
                <a:ea typeface="+mn-ea"/>
                <a:cs typeface="+mn-cs"/>
              </a:rPr>
              <a:t>Quick Sort</a:t>
            </a:r>
          </a:p>
        </p:txBody>
      </p:sp>
      <p:sp>
        <p:nvSpPr>
          <p:cNvPr id="13" name="CuadroTexto 1"/>
          <p:cNvSpPr txBox="1"/>
          <p:nvPr/>
        </p:nvSpPr>
        <p:spPr>
          <a:xfrm>
            <a:off x="381000" y="6381565"/>
            <a:ext cx="11239500" cy="3231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algn="ctr"/>
            <a:r>
              <a:rPr lang="es-CL" sz="1600" dirty="0">
                <a:hlinkClick r:id="rId3"/>
              </a:rPr>
              <a:t>https://www.toptal.com/developers/sorting-algorithms/quick-sort</a:t>
            </a:r>
            <a:endParaRPr lang="es-ES" sz="1500" dirty="0">
              <a:solidFill>
                <a:srgbClr val="26A3E6"/>
              </a:solidFill>
              <a:latin typeface="Menlo Regular"/>
              <a:cs typeface="Menlo Regular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866638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>
            <a:extLst>
              <a:ext uri="{FF2B5EF4-FFF2-40B4-BE49-F238E27FC236}">
                <a16:creationId xmlns:a16="http://schemas.microsoft.com/office/drawing/2014/main" id="{0163F500-E113-4403-9FF3-A7DC4295A70E}"/>
              </a:ext>
            </a:extLst>
          </p:cNvPr>
          <p:cNvGrpSpPr/>
          <p:nvPr/>
        </p:nvGrpSpPr>
        <p:grpSpPr>
          <a:xfrm>
            <a:off x="1665682" y="2457826"/>
            <a:ext cx="8915400" cy="2076450"/>
            <a:chOff x="1665682" y="2457826"/>
            <a:chExt cx="8915400" cy="2076450"/>
          </a:xfrm>
        </p:grpSpPr>
        <p:sp>
          <p:nvSpPr>
            <p:cNvPr id="3" name="Rectángulo 2"/>
            <p:cNvSpPr/>
            <p:nvPr/>
          </p:nvSpPr>
          <p:spPr>
            <a:xfrm>
              <a:off x="1665682" y="2457826"/>
              <a:ext cx="1352550" cy="2076450"/>
            </a:xfrm>
            <a:prstGeom prst="rect">
              <a:avLst/>
            </a:prstGeom>
            <a:solidFill>
              <a:srgbClr val="FF6600"/>
            </a:solidFill>
            <a:ln w="25400" cap="flat">
              <a:noFill/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4289" tIns="34289" rIns="34289" bIns="34289" numCol="1" spcCol="38100" rtlCol="0" anchor="ctr" anchorCtr="0">
              <a:noAutofit/>
            </a:bodyPr>
            <a:lstStyle/>
            <a:p>
              <a:pPr algn="ctr" defTabSz="685800" hangingPunct="0"/>
              <a:r>
                <a:rPr lang="es-ES" sz="7200" dirty="0">
                  <a:solidFill>
                    <a:schemeClr val="bg1"/>
                  </a:solidFill>
                  <a:latin typeface="Avenir Light"/>
                  <a:cs typeface="Avenir Light"/>
                  <a:sym typeface="Trebuchet MS"/>
                </a:rPr>
                <a:t>1</a:t>
              </a:r>
            </a:p>
          </p:txBody>
        </p:sp>
        <p:sp>
          <p:nvSpPr>
            <p:cNvPr id="4" name="Rectángulo 3"/>
            <p:cNvSpPr/>
            <p:nvPr/>
          </p:nvSpPr>
          <p:spPr>
            <a:xfrm>
              <a:off x="3189682" y="2457826"/>
              <a:ext cx="1352550" cy="2076450"/>
            </a:xfrm>
            <a:prstGeom prst="rect">
              <a:avLst/>
            </a:prstGeom>
            <a:solidFill>
              <a:srgbClr val="80B226"/>
            </a:solidFill>
            <a:ln w="25400" cap="flat">
              <a:noFill/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4289" tIns="34289" rIns="34289" bIns="34289" numCol="1" spcCol="38100" rtlCol="0" anchor="ctr" anchorCtr="0">
              <a:noAutofit/>
            </a:bodyPr>
            <a:lstStyle/>
            <a:p>
              <a:pPr algn="ctr" defTabSz="685800" hangingPunct="0"/>
              <a:r>
                <a:rPr lang="es-ES" sz="7200" dirty="0">
                  <a:solidFill>
                    <a:schemeClr val="bg1"/>
                  </a:solidFill>
                  <a:latin typeface="Avenir Light"/>
                  <a:cs typeface="Avenir Light"/>
                  <a:sym typeface="Trebuchet MS"/>
                </a:rPr>
                <a:t>2</a:t>
              </a:r>
            </a:p>
          </p:txBody>
        </p:sp>
        <p:sp>
          <p:nvSpPr>
            <p:cNvPr id="5" name="Rectángulo 4"/>
            <p:cNvSpPr/>
            <p:nvPr/>
          </p:nvSpPr>
          <p:spPr>
            <a:xfrm>
              <a:off x="4675582" y="2457826"/>
              <a:ext cx="1352550" cy="2076450"/>
            </a:xfrm>
            <a:prstGeom prst="rect">
              <a:avLst/>
            </a:prstGeom>
            <a:solidFill>
              <a:srgbClr val="26A3E6"/>
            </a:solidFill>
            <a:ln w="25400" cap="flat">
              <a:noFill/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4289" tIns="34289" rIns="34289" bIns="34289" numCol="1" spcCol="38100" rtlCol="0" anchor="ctr" anchorCtr="0">
              <a:noAutofit/>
            </a:bodyPr>
            <a:lstStyle/>
            <a:p>
              <a:pPr algn="ctr" defTabSz="685800" hangingPunct="0"/>
              <a:r>
                <a:rPr lang="es-ES" sz="7200" dirty="0">
                  <a:solidFill>
                    <a:schemeClr val="bg1"/>
                  </a:solidFill>
                  <a:latin typeface="Avenir Light"/>
                  <a:cs typeface="Avenir Light"/>
                  <a:sym typeface="Trebuchet MS"/>
                </a:rPr>
                <a:t>4</a:t>
              </a:r>
            </a:p>
          </p:txBody>
        </p:sp>
        <p:sp>
          <p:nvSpPr>
            <p:cNvPr id="6" name="Rectángulo 5"/>
            <p:cNvSpPr/>
            <p:nvPr/>
          </p:nvSpPr>
          <p:spPr>
            <a:xfrm>
              <a:off x="6199582" y="2457826"/>
              <a:ext cx="1352550" cy="2076450"/>
            </a:xfrm>
            <a:prstGeom prst="rect">
              <a:avLst/>
            </a:prstGeom>
            <a:solidFill>
              <a:srgbClr val="26A3E6"/>
            </a:solidFill>
            <a:ln w="25400" cap="flat">
              <a:noFill/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4289" tIns="34289" rIns="34289" bIns="34289" numCol="1" spcCol="38100" rtlCol="0" anchor="ctr" anchorCtr="0">
              <a:noAutofit/>
            </a:bodyPr>
            <a:lstStyle/>
            <a:p>
              <a:pPr algn="ctr" defTabSz="685800" hangingPunct="0"/>
              <a:r>
                <a:rPr lang="es-ES" sz="7200" dirty="0">
                  <a:solidFill>
                    <a:schemeClr val="bg1"/>
                  </a:solidFill>
                  <a:latin typeface="Avenir Light"/>
                  <a:cs typeface="Avenir Light"/>
                  <a:sym typeface="Trebuchet MS"/>
                </a:rPr>
                <a:t>3</a:t>
              </a:r>
            </a:p>
          </p:txBody>
        </p:sp>
        <p:sp>
          <p:nvSpPr>
            <p:cNvPr id="7" name="Rectángulo 6"/>
            <p:cNvSpPr/>
            <p:nvPr/>
          </p:nvSpPr>
          <p:spPr>
            <a:xfrm>
              <a:off x="7704532" y="2457826"/>
              <a:ext cx="1352550" cy="2076450"/>
            </a:xfrm>
            <a:prstGeom prst="rect">
              <a:avLst/>
            </a:prstGeom>
            <a:solidFill>
              <a:srgbClr val="80B226"/>
            </a:solidFill>
            <a:ln w="25400" cap="flat">
              <a:noFill/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4289" tIns="34289" rIns="34289" bIns="34289" numCol="1" spcCol="38100" rtlCol="0" anchor="ctr" anchorCtr="0">
              <a:noAutofit/>
            </a:bodyPr>
            <a:lstStyle/>
            <a:p>
              <a:pPr algn="ctr" defTabSz="685800" hangingPunct="0"/>
              <a:r>
                <a:rPr lang="es-ES" sz="7200" dirty="0">
                  <a:solidFill>
                    <a:schemeClr val="bg1"/>
                  </a:solidFill>
                  <a:latin typeface="Avenir Light"/>
                  <a:cs typeface="Avenir Light"/>
                  <a:sym typeface="Trebuchet MS"/>
                </a:rPr>
                <a:t>5</a:t>
              </a:r>
            </a:p>
          </p:txBody>
        </p:sp>
        <p:sp>
          <p:nvSpPr>
            <p:cNvPr id="8" name="Rectángulo 7"/>
            <p:cNvSpPr/>
            <p:nvPr/>
          </p:nvSpPr>
          <p:spPr>
            <a:xfrm>
              <a:off x="9228532" y="2457826"/>
              <a:ext cx="1352550" cy="2076450"/>
            </a:xfrm>
            <a:prstGeom prst="rect">
              <a:avLst/>
            </a:prstGeom>
            <a:solidFill>
              <a:srgbClr val="26A3E6"/>
            </a:solidFill>
            <a:ln w="25400" cap="flat">
              <a:noFill/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4289" tIns="34289" rIns="34289" bIns="34289" numCol="1" spcCol="38100" rtlCol="0" anchor="ctr" anchorCtr="0">
              <a:noAutofit/>
            </a:bodyPr>
            <a:lstStyle/>
            <a:p>
              <a:pPr algn="ctr" defTabSz="685800" hangingPunct="0"/>
              <a:r>
                <a:rPr lang="es-ES" sz="7200" dirty="0">
                  <a:solidFill>
                    <a:schemeClr val="bg1"/>
                  </a:solidFill>
                  <a:latin typeface="Avenir Light"/>
                  <a:cs typeface="Avenir Light"/>
                  <a:sym typeface="Trebuchet MS"/>
                </a:rPr>
                <a:t>6</a:t>
              </a:r>
            </a:p>
          </p:txBody>
        </p:sp>
      </p:grp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0" y="-88813"/>
            <a:ext cx="12192000" cy="954107"/>
          </a:xfr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defTabSz="685800" hangingPunct="0"/>
            <a:r>
              <a:rPr lang="en-US" sz="5700" kern="0" dirty="0">
                <a:solidFill>
                  <a:srgbClr val="FFFFFF"/>
                </a:solidFill>
                <a:latin typeface="Arial"/>
                <a:ea typeface="+mn-ea"/>
                <a:cs typeface="+mn-cs"/>
              </a:rPr>
              <a:t>Quick Sort</a:t>
            </a:r>
          </a:p>
        </p:txBody>
      </p:sp>
      <p:sp>
        <p:nvSpPr>
          <p:cNvPr id="13" name="CuadroTexto 1"/>
          <p:cNvSpPr txBox="1"/>
          <p:nvPr/>
        </p:nvSpPr>
        <p:spPr>
          <a:xfrm>
            <a:off x="381000" y="6381565"/>
            <a:ext cx="11239500" cy="3231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algn="ctr"/>
            <a:r>
              <a:rPr lang="es-CL" sz="1600" dirty="0">
                <a:hlinkClick r:id="rId3"/>
              </a:rPr>
              <a:t>https://www.toptal.com/developers/sorting-algorithms/quick-sort</a:t>
            </a:r>
            <a:endParaRPr lang="es-ES" sz="1500" dirty="0">
              <a:solidFill>
                <a:srgbClr val="26A3E6"/>
              </a:solidFill>
              <a:latin typeface="Menlo Regular"/>
              <a:cs typeface="Menlo Regular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4113265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>
            <a:extLst>
              <a:ext uri="{FF2B5EF4-FFF2-40B4-BE49-F238E27FC236}">
                <a16:creationId xmlns:a16="http://schemas.microsoft.com/office/drawing/2014/main" id="{0163F500-E113-4403-9FF3-A7DC4295A70E}"/>
              </a:ext>
            </a:extLst>
          </p:cNvPr>
          <p:cNvGrpSpPr/>
          <p:nvPr/>
        </p:nvGrpSpPr>
        <p:grpSpPr>
          <a:xfrm>
            <a:off x="1665682" y="2457826"/>
            <a:ext cx="8915400" cy="2076450"/>
            <a:chOff x="1665682" y="2457826"/>
            <a:chExt cx="8915400" cy="2076450"/>
          </a:xfrm>
        </p:grpSpPr>
        <p:sp>
          <p:nvSpPr>
            <p:cNvPr id="3" name="Rectángulo 2"/>
            <p:cNvSpPr/>
            <p:nvPr/>
          </p:nvSpPr>
          <p:spPr>
            <a:xfrm>
              <a:off x="1665682" y="2457826"/>
              <a:ext cx="1352550" cy="2076450"/>
            </a:xfrm>
            <a:prstGeom prst="rect">
              <a:avLst/>
            </a:prstGeom>
            <a:solidFill>
              <a:srgbClr val="80B226"/>
            </a:solidFill>
            <a:ln w="25400" cap="flat">
              <a:noFill/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4289" tIns="34289" rIns="34289" bIns="34289" numCol="1" spcCol="38100" rtlCol="0" anchor="ctr" anchorCtr="0">
              <a:noAutofit/>
            </a:bodyPr>
            <a:lstStyle/>
            <a:p>
              <a:pPr algn="ctr" defTabSz="685800" hangingPunct="0"/>
              <a:r>
                <a:rPr lang="es-ES" sz="7200" dirty="0">
                  <a:solidFill>
                    <a:schemeClr val="bg1"/>
                  </a:solidFill>
                  <a:latin typeface="Avenir Light"/>
                  <a:cs typeface="Avenir Light"/>
                  <a:sym typeface="Trebuchet MS"/>
                </a:rPr>
                <a:t>1</a:t>
              </a:r>
            </a:p>
          </p:txBody>
        </p:sp>
        <p:sp>
          <p:nvSpPr>
            <p:cNvPr id="4" name="Rectángulo 3"/>
            <p:cNvSpPr/>
            <p:nvPr/>
          </p:nvSpPr>
          <p:spPr>
            <a:xfrm>
              <a:off x="3189682" y="2457826"/>
              <a:ext cx="1352550" cy="2076450"/>
            </a:xfrm>
            <a:prstGeom prst="rect">
              <a:avLst/>
            </a:prstGeom>
            <a:solidFill>
              <a:srgbClr val="80B226"/>
            </a:solidFill>
            <a:ln w="25400" cap="flat">
              <a:noFill/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4289" tIns="34289" rIns="34289" bIns="34289" numCol="1" spcCol="38100" rtlCol="0" anchor="ctr" anchorCtr="0">
              <a:noAutofit/>
            </a:bodyPr>
            <a:lstStyle/>
            <a:p>
              <a:pPr algn="ctr" defTabSz="685800" hangingPunct="0"/>
              <a:r>
                <a:rPr lang="es-ES" sz="7200" dirty="0">
                  <a:solidFill>
                    <a:schemeClr val="bg1"/>
                  </a:solidFill>
                  <a:latin typeface="Avenir Light"/>
                  <a:cs typeface="Avenir Light"/>
                  <a:sym typeface="Trebuchet MS"/>
                </a:rPr>
                <a:t>2</a:t>
              </a:r>
            </a:p>
          </p:txBody>
        </p:sp>
        <p:sp>
          <p:nvSpPr>
            <p:cNvPr id="5" name="Rectángulo 4"/>
            <p:cNvSpPr/>
            <p:nvPr/>
          </p:nvSpPr>
          <p:spPr>
            <a:xfrm>
              <a:off x="4675582" y="2457826"/>
              <a:ext cx="1352550" cy="2076450"/>
            </a:xfrm>
            <a:prstGeom prst="rect">
              <a:avLst/>
            </a:prstGeom>
            <a:solidFill>
              <a:srgbClr val="FF6600"/>
            </a:solidFill>
            <a:ln w="25400" cap="flat">
              <a:noFill/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4289" tIns="34289" rIns="34289" bIns="34289" numCol="1" spcCol="38100" rtlCol="0" anchor="ctr" anchorCtr="0">
              <a:noAutofit/>
            </a:bodyPr>
            <a:lstStyle/>
            <a:p>
              <a:pPr algn="ctr" defTabSz="685800" hangingPunct="0"/>
              <a:r>
                <a:rPr lang="es-ES" sz="7200" dirty="0">
                  <a:solidFill>
                    <a:schemeClr val="bg1"/>
                  </a:solidFill>
                  <a:latin typeface="Avenir Light"/>
                  <a:cs typeface="Avenir Light"/>
                  <a:sym typeface="Trebuchet MS"/>
                </a:rPr>
                <a:t>4</a:t>
              </a:r>
            </a:p>
          </p:txBody>
        </p:sp>
        <p:sp>
          <p:nvSpPr>
            <p:cNvPr id="6" name="Rectángulo 5"/>
            <p:cNvSpPr/>
            <p:nvPr/>
          </p:nvSpPr>
          <p:spPr>
            <a:xfrm>
              <a:off x="6199582" y="2457826"/>
              <a:ext cx="1352550" cy="2076450"/>
            </a:xfrm>
            <a:prstGeom prst="rect">
              <a:avLst/>
            </a:prstGeom>
            <a:solidFill>
              <a:srgbClr val="26A3E6"/>
            </a:solidFill>
            <a:ln w="25400" cap="flat">
              <a:noFill/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4289" tIns="34289" rIns="34289" bIns="34289" numCol="1" spcCol="38100" rtlCol="0" anchor="ctr" anchorCtr="0">
              <a:noAutofit/>
            </a:bodyPr>
            <a:lstStyle/>
            <a:p>
              <a:pPr algn="ctr" defTabSz="685800" hangingPunct="0"/>
              <a:r>
                <a:rPr lang="es-ES" sz="7200" dirty="0">
                  <a:solidFill>
                    <a:schemeClr val="bg1"/>
                  </a:solidFill>
                  <a:latin typeface="Avenir Light"/>
                  <a:cs typeface="Avenir Light"/>
                  <a:sym typeface="Trebuchet MS"/>
                </a:rPr>
                <a:t>3</a:t>
              </a:r>
            </a:p>
          </p:txBody>
        </p:sp>
        <p:sp>
          <p:nvSpPr>
            <p:cNvPr id="7" name="Rectángulo 6"/>
            <p:cNvSpPr/>
            <p:nvPr/>
          </p:nvSpPr>
          <p:spPr>
            <a:xfrm>
              <a:off x="7704532" y="2457826"/>
              <a:ext cx="1352550" cy="2076450"/>
            </a:xfrm>
            <a:prstGeom prst="rect">
              <a:avLst/>
            </a:prstGeom>
            <a:solidFill>
              <a:srgbClr val="80B226"/>
            </a:solidFill>
            <a:ln w="25400" cap="flat">
              <a:noFill/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4289" tIns="34289" rIns="34289" bIns="34289" numCol="1" spcCol="38100" rtlCol="0" anchor="ctr" anchorCtr="0">
              <a:noAutofit/>
            </a:bodyPr>
            <a:lstStyle/>
            <a:p>
              <a:pPr algn="ctr" defTabSz="685800" hangingPunct="0"/>
              <a:r>
                <a:rPr lang="es-ES" sz="7200" dirty="0">
                  <a:solidFill>
                    <a:schemeClr val="bg1"/>
                  </a:solidFill>
                  <a:latin typeface="Avenir Light"/>
                  <a:cs typeface="Avenir Light"/>
                  <a:sym typeface="Trebuchet MS"/>
                </a:rPr>
                <a:t>5</a:t>
              </a:r>
            </a:p>
          </p:txBody>
        </p:sp>
        <p:sp>
          <p:nvSpPr>
            <p:cNvPr id="8" name="Rectángulo 7"/>
            <p:cNvSpPr/>
            <p:nvPr/>
          </p:nvSpPr>
          <p:spPr>
            <a:xfrm>
              <a:off x="9228532" y="2457826"/>
              <a:ext cx="1352550" cy="2076450"/>
            </a:xfrm>
            <a:prstGeom prst="rect">
              <a:avLst/>
            </a:prstGeom>
            <a:solidFill>
              <a:srgbClr val="26A3E6"/>
            </a:solidFill>
            <a:ln w="25400" cap="flat">
              <a:noFill/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4289" tIns="34289" rIns="34289" bIns="34289" numCol="1" spcCol="38100" rtlCol="0" anchor="ctr" anchorCtr="0">
              <a:noAutofit/>
            </a:bodyPr>
            <a:lstStyle/>
            <a:p>
              <a:pPr algn="ctr" defTabSz="685800" hangingPunct="0"/>
              <a:r>
                <a:rPr lang="es-ES" sz="7200" dirty="0">
                  <a:solidFill>
                    <a:schemeClr val="bg1"/>
                  </a:solidFill>
                  <a:latin typeface="Avenir Light"/>
                  <a:cs typeface="Avenir Light"/>
                  <a:sym typeface="Trebuchet MS"/>
                </a:rPr>
                <a:t>6</a:t>
              </a:r>
            </a:p>
          </p:txBody>
        </p:sp>
      </p:grp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0" y="-88813"/>
            <a:ext cx="12192000" cy="954107"/>
          </a:xfr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defTabSz="685800" hangingPunct="0"/>
            <a:r>
              <a:rPr lang="en-US" sz="5700" kern="0" dirty="0">
                <a:solidFill>
                  <a:srgbClr val="FFFFFF"/>
                </a:solidFill>
                <a:latin typeface="Arial"/>
                <a:ea typeface="+mn-ea"/>
                <a:cs typeface="+mn-cs"/>
              </a:rPr>
              <a:t>Quick Sort</a:t>
            </a:r>
          </a:p>
        </p:txBody>
      </p:sp>
      <p:sp>
        <p:nvSpPr>
          <p:cNvPr id="13" name="CuadroTexto 1"/>
          <p:cNvSpPr txBox="1"/>
          <p:nvPr/>
        </p:nvSpPr>
        <p:spPr>
          <a:xfrm>
            <a:off x="381000" y="6381565"/>
            <a:ext cx="11239500" cy="3231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algn="ctr"/>
            <a:r>
              <a:rPr lang="es-CL" sz="1600" dirty="0">
                <a:hlinkClick r:id="rId3"/>
              </a:rPr>
              <a:t>https://www.toptal.com/developers/sorting-algorithms/quick-sort</a:t>
            </a:r>
            <a:endParaRPr lang="es-ES" sz="1500" dirty="0">
              <a:solidFill>
                <a:srgbClr val="26A3E6"/>
              </a:solidFill>
              <a:latin typeface="Menlo Regular"/>
              <a:cs typeface="Menlo Regular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669571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>
            <a:extLst>
              <a:ext uri="{FF2B5EF4-FFF2-40B4-BE49-F238E27FC236}">
                <a16:creationId xmlns:a16="http://schemas.microsoft.com/office/drawing/2014/main" id="{0163F500-E113-4403-9FF3-A7DC4295A70E}"/>
              </a:ext>
            </a:extLst>
          </p:cNvPr>
          <p:cNvGrpSpPr/>
          <p:nvPr/>
        </p:nvGrpSpPr>
        <p:grpSpPr>
          <a:xfrm>
            <a:off x="1665682" y="2457826"/>
            <a:ext cx="8915400" cy="2076450"/>
            <a:chOff x="1665682" y="2457826"/>
            <a:chExt cx="8915400" cy="2076450"/>
          </a:xfrm>
        </p:grpSpPr>
        <p:sp>
          <p:nvSpPr>
            <p:cNvPr id="3" name="Rectángulo 2"/>
            <p:cNvSpPr/>
            <p:nvPr/>
          </p:nvSpPr>
          <p:spPr>
            <a:xfrm>
              <a:off x="1665682" y="2457826"/>
              <a:ext cx="1352550" cy="2076450"/>
            </a:xfrm>
            <a:prstGeom prst="rect">
              <a:avLst/>
            </a:prstGeom>
            <a:solidFill>
              <a:srgbClr val="80B226"/>
            </a:solidFill>
            <a:ln w="25400" cap="flat">
              <a:noFill/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4289" tIns="34289" rIns="34289" bIns="34289" numCol="1" spcCol="38100" rtlCol="0" anchor="ctr" anchorCtr="0">
              <a:noAutofit/>
            </a:bodyPr>
            <a:lstStyle/>
            <a:p>
              <a:pPr algn="ctr" defTabSz="685800" hangingPunct="0"/>
              <a:r>
                <a:rPr lang="es-ES" sz="7200" dirty="0">
                  <a:solidFill>
                    <a:schemeClr val="bg1"/>
                  </a:solidFill>
                  <a:latin typeface="Avenir Light"/>
                  <a:cs typeface="Avenir Light"/>
                  <a:sym typeface="Trebuchet MS"/>
                </a:rPr>
                <a:t>1</a:t>
              </a:r>
            </a:p>
          </p:txBody>
        </p:sp>
        <p:sp>
          <p:nvSpPr>
            <p:cNvPr id="4" name="Rectángulo 3"/>
            <p:cNvSpPr/>
            <p:nvPr/>
          </p:nvSpPr>
          <p:spPr>
            <a:xfrm>
              <a:off x="3189682" y="2457826"/>
              <a:ext cx="1352550" cy="2076450"/>
            </a:xfrm>
            <a:prstGeom prst="rect">
              <a:avLst/>
            </a:prstGeom>
            <a:solidFill>
              <a:srgbClr val="80B226"/>
            </a:solidFill>
            <a:ln w="25400" cap="flat">
              <a:noFill/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4289" tIns="34289" rIns="34289" bIns="34289" numCol="1" spcCol="38100" rtlCol="0" anchor="ctr" anchorCtr="0">
              <a:noAutofit/>
            </a:bodyPr>
            <a:lstStyle/>
            <a:p>
              <a:pPr algn="ctr" defTabSz="685800" hangingPunct="0"/>
              <a:r>
                <a:rPr lang="es-ES" sz="7200" dirty="0">
                  <a:solidFill>
                    <a:schemeClr val="bg1"/>
                  </a:solidFill>
                  <a:latin typeface="Avenir Light"/>
                  <a:cs typeface="Avenir Light"/>
                  <a:sym typeface="Trebuchet MS"/>
                </a:rPr>
                <a:t>2</a:t>
              </a:r>
            </a:p>
          </p:txBody>
        </p:sp>
        <p:sp>
          <p:nvSpPr>
            <p:cNvPr id="5" name="Rectángulo 4"/>
            <p:cNvSpPr/>
            <p:nvPr/>
          </p:nvSpPr>
          <p:spPr>
            <a:xfrm>
              <a:off x="4675582" y="2457826"/>
              <a:ext cx="1352550" cy="2076450"/>
            </a:xfrm>
            <a:prstGeom prst="rect">
              <a:avLst/>
            </a:prstGeom>
            <a:solidFill>
              <a:srgbClr val="26A3E6"/>
            </a:solidFill>
            <a:ln w="25400" cap="flat">
              <a:noFill/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4289" tIns="34289" rIns="34289" bIns="34289" numCol="1" spcCol="38100" rtlCol="0" anchor="ctr" anchorCtr="0">
              <a:noAutofit/>
            </a:bodyPr>
            <a:lstStyle/>
            <a:p>
              <a:pPr algn="ctr" defTabSz="685800" hangingPunct="0"/>
              <a:r>
                <a:rPr lang="es-ES" sz="7200" dirty="0">
                  <a:solidFill>
                    <a:schemeClr val="bg1"/>
                  </a:solidFill>
                  <a:latin typeface="Avenir Light"/>
                  <a:cs typeface="Avenir Light"/>
                  <a:sym typeface="Trebuchet MS"/>
                </a:rPr>
                <a:t>3</a:t>
              </a:r>
            </a:p>
          </p:txBody>
        </p:sp>
        <p:sp>
          <p:nvSpPr>
            <p:cNvPr id="6" name="Rectángulo 5"/>
            <p:cNvSpPr/>
            <p:nvPr/>
          </p:nvSpPr>
          <p:spPr>
            <a:xfrm>
              <a:off x="6199582" y="2457826"/>
              <a:ext cx="1352550" cy="2076450"/>
            </a:xfrm>
            <a:prstGeom prst="rect">
              <a:avLst/>
            </a:prstGeom>
            <a:solidFill>
              <a:srgbClr val="FF6600"/>
            </a:solidFill>
            <a:ln w="25400" cap="flat">
              <a:noFill/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4289" tIns="34289" rIns="34289" bIns="34289" numCol="1" spcCol="38100" rtlCol="0" anchor="ctr" anchorCtr="0">
              <a:noAutofit/>
            </a:bodyPr>
            <a:lstStyle/>
            <a:p>
              <a:pPr algn="ctr" defTabSz="685800" hangingPunct="0"/>
              <a:r>
                <a:rPr lang="es-ES" sz="7200" dirty="0">
                  <a:solidFill>
                    <a:schemeClr val="bg1"/>
                  </a:solidFill>
                  <a:latin typeface="Avenir Light"/>
                  <a:cs typeface="Avenir Light"/>
                  <a:sym typeface="Trebuchet MS"/>
                </a:rPr>
                <a:t>4</a:t>
              </a:r>
            </a:p>
          </p:txBody>
        </p:sp>
        <p:sp>
          <p:nvSpPr>
            <p:cNvPr id="7" name="Rectángulo 6"/>
            <p:cNvSpPr/>
            <p:nvPr/>
          </p:nvSpPr>
          <p:spPr>
            <a:xfrm>
              <a:off x="7704532" y="2457826"/>
              <a:ext cx="1352550" cy="2076450"/>
            </a:xfrm>
            <a:prstGeom prst="rect">
              <a:avLst/>
            </a:prstGeom>
            <a:solidFill>
              <a:srgbClr val="80B226"/>
            </a:solidFill>
            <a:ln w="25400" cap="flat">
              <a:noFill/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4289" tIns="34289" rIns="34289" bIns="34289" numCol="1" spcCol="38100" rtlCol="0" anchor="ctr" anchorCtr="0">
              <a:noAutofit/>
            </a:bodyPr>
            <a:lstStyle/>
            <a:p>
              <a:pPr algn="ctr" defTabSz="685800" hangingPunct="0"/>
              <a:r>
                <a:rPr lang="es-ES" sz="7200" dirty="0">
                  <a:solidFill>
                    <a:schemeClr val="bg1"/>
                  </a:solidFill>
                  <a:latin typeface="Avenir Light"/>
                  <a:cs typeface="Avenir Light"/>
                  <a:sym typeface="Trebuchet MS"/>
                </a:rPr>
                <a:t>5</a:t>
              </a:r>
            </a:p>
          </p:txBody>
        </p:sp>
        <p:sp>
          <p:nvSpPr>
            <p:cNvPr id="8" name="Rectángulo 7"/>
            <p:cNvSpPr/>
            <p:nvPr/>
          </p:nvSpPr>
          <p:spPr>
            <a:xfrm>
              <a:off x="9228532" y="2457826"/>
              <a:ext cx="1352550" cy="2076450"/>
            </a:xfrm>
            <a:prstGeom prst="rect">
              <a:avLst/>
            </a:prstGeom>
            <a:solidFill>
              <a:srgbClr val="26A3E6"/>
            </a:solidFill>
            <a:ln w="25400" cap="flat">
              <a:noFill/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4289" tIns="34289" rIns="34289" bIns="34289" numCol="1" spcCol="38100" rtlCol="0" anchor="ctr" anchorCtr="0">
              <a:noAutofit/>
            </a:bodyPr>
            <a:lstStyle/>
            <a:p>
              <a:pPr algn="ctr" defTabSz="685800" hangingPunct="0"/>
              <a:r>
                <a:rPr lang="es-ES" sz="7200" dirty="0">
                  <a:solidFill>
                    <a:schemeClr val="bg1"/>
                  </a:solidFill>
                  <a:latin typeface="Avenir Light"/>
                  <a:cs typeface="Avenir Light"/>
                  <a:sym typeface="Trebuchet MS"/>
                </a:rPr>
                <a:t>6</a:t>
              </a:r>
            </a:p>
          </p:txBody>
        </p:sp>
      </p:grp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0" y="-88813"/>
            <a:ext cx="12192000" cy="954107"/>
          </a:xfr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defTabSz="685800" hangingPunct="0"/>
            <a:r>
              <a:rPr lang="en-US" sz="5700" kern="0" dirty="0">
                <a:solidFill>
                  <a:srgbClr val="FFFFFF"/>
                </a:solidFill>
                <a:latin typeface="Arial"/>
                <a:ea typeface="+mn-ea"/>
                <a:cs typeface="+mn-cs"/>
              </a:rPr>
              <a:t>Quick Sort</a:t>
            </a:r>
          </a:p>
        </p:txBody>
      </p:sp>
      <p:sp>
        <p:nvSpPr>
          <p:cNvPr id="13" name="CuadroTexto 1"/>
          <p:cNvSpPr txBox="1"/>
          <p:nvPr/>
        </p:nvSpPr>
        <p:spPr>
          <a:xfrm>
            <a:off x="381000" y="6381565"/>
            <a:ext cx="11239500" cy="3231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algn="ctr"/>
            <a:r>
              <a:rPr lang="es-CL" sz="1600" dirty="0">
                <a:hlinkClick r:id="rId3"/>
              </a:rPr>
              <a:t>https://www.toptal.com/developers/sorting-algorithms/quick-sort</a:t>
            </a:r>
            <a:endParaRPr lang="es-ES" sz="1500" dirty="0">
              <a:solidFill>
                <a:srgbClr val="26A3E6"/>
              </a:solidFill>
              <a:latin typeface="Menlo Regular"/>
              <a:cs typeface="Menlo Regular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088414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>
            <a:extLst>
              <a:ext uri="{FF2B5EF4-FFF2-40B4-BE49-F238E27FC236}">
                <a16:creationId xmlns:a16="http://schemas.microsoft.com/office/drawing/2014/main" id="{0163F500-E113-4403-9FF3-A7DC4295A70E}"/>
              </a:ext>
            </a:extLst>
          </p:cNvPr>
          <p:cNvGrpSpPr/>
          <p:nvPr/>
        </p:nvGrpSpPr>
        <p:grpSpPr>
          <a:xfrm>
            <a:off x="1665682" y="2457826"/>
            <a:ext cx="8915400" cy="2076450"/>
            <a:chOff x="1665682" y="2457826"/>
            <a:chExt cx="8915400" cy="2076450"/>
          </a:xfrm>
        </p:grpSpPr>
        <p:sp>
          <p:nvSpPr>
            <p:cNvPr id="3" name="Rectángulo 2"/>
            <p:cNvSpPr/>
            <p:nvPr/>
          </p:nvSpPr>
          <p:spPr>
            <a:xfrm>
              <a:off x="1665682" y="2457826"/>
              <a:ext cx="1352550" cy="2076450"/>
            </a:xfrm>
            <a:prstGeom prst="rect">
              <a:avLst/>
            </a:prstGeom>
            <a:solidFill>
              <a:srgbClr val="80B226"/>
            </a:solidFill>
            <a:ln w="25400" cap="flat">
              <a:noFill/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4289" tIns="34289" rIns="34289" bIns="34289" numCol="1" spcCol="38100" rtlCol="0" anchor="ctr" anchorCtr="0">
              <a:noAutofit/>
            </a:bodyPr>
            <a:lstStyle/>
            <a:p>
              <a:pPr algn="ctr" defTabSz="685800" hangingPunct="0"/>
              <a:r>
                <a:rPr lang="es-ES" sz="7200" dirty="0">
                  <a:solidFill>
                    <a:schemeClr val="bg1"/>
                  </a:solidFill>
                  <a:latin typeface="Avenir Light"/>
                  <a:cs typeface="Avenir Light"/>
                  <a:sym typeface="Trebuchet MS"/>
                </a:rPr>
                <a:t>1</a:t>
              </a:r>
            </a:p>
          </p:txBody>
        </p:sp>
        <p:sp>
          <p:nvSpPr>
            <p:cNvPr id="4" name="Rectángulo 3"/>
            <p:cNvSpPr/>
            <p:nvPr/>
          </p:nvSpPr>
          <p:spPr>
            <a:xfrm>
              <a:off x="3189682" y="2457826"/>
              <a:ext cx="1352550" cy="2076450"/>
            </a:xfrm>
            <a:prstGeom prst="rect">
              <a:avLst/>
            </a:prstGeom>
            <a:solidFill>
              <a:srgbClr val="80B226"/>
            </a:solidFill>
            <a:ln w="25400" cap="flat">
              <a:noFill/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4289" tIns="34289" rIns="34289" bIns="34289" numCol="1" spcCol="38100" rtlCol="0" anchor="ctr" anchorCtr="0">
              <a:noAutofit/>
            </a:bodyPr>
            <a:lstStyle/>
            <a:p>
              <a:pPr algn="ctr" defTabSz="685800" hangingPunct="0"/>
              <a:r>
                <a:rPr lang="es-ES" sz="7200" dirty="0">
                  <a:solidFill>
                    <a:schemeClr val="bg1"/>
                  </a:solidFill>
                  <a:latin typeface="Avenir Light"/>
                  <a:cs typeface="Avenir Light"/>
                  <a:sym typeface="Trebuchet MS"/>
                </a:rPr>
                <a:t>2</a:t>
              </a:r>
            </a:p>
          </p:txBody>
        </p:sp>
        <p:sp>
          <p:nvSpPr>
            <p:cNvPr id="5" name="Rectángulo 4"/>
            <p:cNvSpPr/>
            <p:nvPr/>
          </p:nvSpPr>
          <p:spPr>
            <a:xfrm>
              <a:off x="4675582" y="2457826"/>
              <a:ext cx="1352550" cy="2076450"/>
            </a:xfrm>
            <a:prstGeom prst="rect">
              <a:avLst/>
            </a:prstGeom>
            <a:solidFill>
              <a:srgbClr val="FF6600"/>
            </a:solidFill>
            <a:ln w="25400" cap="flat">
              <a:noFill/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4289" tIns="34289" rIns="34289" bIns="34289" numCol="1" spcCol="38100" rtlCol="0" anchor="ctr" anchorCtr="0">
              <a:noAutofit/>
            </a:bodyPr>
            <a:lstStyle/>
            <a:p>
              <a:pPr algn="ctr" defTabSz="685800" hangingPunct="0"/>
              <a:r>
                <a:rPr lang="es-ES" sz="7200" dirty="0">
                  <a:solidFill>
                    <a:schemeClr val="bg1"/>
                  </a:solidFill>
                  <a:latin typeface="Avenir Light"/>
                  <a:cs typeface="Avenir Light"/>
                  <a:sym typeface="Trebuchet MS"/>
                </a:rPr>
                <a:t>3</a:t>
              </a:r>
            </a:p>
          </p:txBody>
        </p:sp>
        <p:sp>
          <p:nvSpPr>
            <p:cNvPr id="6" name="Rectángulo 5"/>
            <p:cNvSpPr/>
            <p:nvPr/>
          </p:nvSpPr>
          <p:spPr>
            <a:xfrm>
              <a:off x="6199582" y="2457826"/>
              <a:ext cx="1352550" cy="2076450"/>
            </a:xfrm>
            <a:prstGeom prst="rect">
              <a:avLst/>
            </a:prstGeom>
            <a:solidFill>
              <a:srgbClr val="80B226"/>
            </a:solidFill>
            <a:ln w="25400" cap="flat">
              <a:noFill/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4289" tIns="34289" rIns="34289" bIns="34289" numCol="1" spcCol="38100" rtlCol="0" anchor="ctr" anchorCtr="0">
              <a:noAutofit/>
            </a:bodyPr>
            <a:lstStyle/>
            <a:p>
              <a:pPr algn="ctr" defTabSz="685800" hangingPunct="0"/>
              <a:r>
                <a:rPr lang="es-ES" sz="7200" dirty="0">
                  <a:solidFill>
                    <a:schemeClr val="bg1"/>
                  </a:solidFill>
                  <a:latin typeface="Avenir Light"/>
                  <a:cs typeface="Avenir Light"/>
                  <a:sym typeface="Trebuchet MS"/>
                </a:rPr>
                <a:t>4</a:t>
              </a:r>
            </a:p>
          </p:txBody>
        </p:sp>
        <p:sp>
          <p:nvSpPr>
            <p:cNvPr id="7" name="Rectángulo 6"/>
            <p:cNvSpPr/>
            <p:nvPr/>
          </p:nvSpPr>
          <p:spPr>
            <a:xfrm>
              <a:off x="7704532" y="2457826"/>
              <a:ext cx="1352550" cy="2076450"/>
            </a:xfrm>
            <a:prstGeom prst="rect">
              <a:avLst/>
            </a:prstGeom>
            <a:solidFill>
              <a:srgbClr val="80B226"/>
            </a:solidFill>
            <a:ln w="25400" cap="flat">
              <a:noFill/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4289" tIns="34289" rIns="34289" bIns="34289" numCol="1" spcCol="38100" rtlCol="0" anchor="ctr" anchorCtr="0">
              <a:noAutofit/>
            </a:bodyPr>
            <a:lstStyle/>
            <a:p>
              <a:pPr algn="ctr" defTabSz="685800" hangingPunct="0"/>
              <a:r>
                <a:rPr lang="es-ES" sz="7200" dirty="0">
                  <a:solidFill>
                    <a:schemeClr val="bg1"/>
                  </a:solidFill>
                  <a:latin typeface="Avenir Light"/>
                  <a:cs typeface="Avenir Light"/>
                  <a:sym typeface="Trebuchet MS"/>
                </a:rPr>
                <a:t>5</a:t>
              </a:r>
            </a:p>
          </p:txBody>
        </p:sp>
        <p:sp>
          <p:nvSpPr>
            <p:cNvPr id="8" name="Rectángulo 7"/>
            <p:cNvSpPr/>
            <p:nvPr/>
          </p:nvSpPr>
          <p:spPr>
            <a:xfrm>
              <a:off x="9228532" y="2457826"/>
              <a:ext cx="1352550" cy="2076450"/>
            </a:xfrm>
            <a:prstGeom prst="rect">
              <a:avLst/>
            </a:prstGeom>
            <a:solidFill>
              <a:srgbClr val="26A3E6"/>
            </a:solidFill>
            <a:ln w="25400" cap="flat">
              <a:noFill/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4289" tIns="34289" rIns="34289" bIns="34289" numCol="1" spcCol="38100" rtlCol="0" anchor="ctr" anchorCtr="0">
              <a:noAutofit/>
            </a:bodyPr>
            <a:lstStyle/>
            <a:p>
              <a:pPr algn="ctr" defTabSz="685800" hangingPunct="0"/>
              <a:r>
                <a:rPr lang="es-ES" sz="7200" dirty="0">
                  <a:solidFill>
                    <a:schemeClr val="bg1"/>
                  </a:solidFill>
                  <a:latin typeface="Avenir Light"/>
                  <a:cs typeface="Avenir Light"/>
                  <a:sym typeface="Trebuchet MS"/>
                </a:rPr>
                <a:t>6</a:t>
              </a:r>
            </a:p>
          </p:txBody>
        </p:sp>
      </p:grp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0" y="-88813"/>
            <a:ext cx="12192000" cy="954107"/>
          </a:xfr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defTabSz="685800" hangingPunct="0"/>
            <a:r>
              <a:rPr lang="en-US" sz="5700" kern="0" dirty="0">
                <a:solidFill>
                  <a:srgbClr val="FFFFFF"/>
                </a:solidFill>
                <a:latin typeface="Arial"/>
                <a:ea typeface="+mn-ea"/>
                <a:cs typeface="+mn-cs"/>
              </a:rPr>
              <a:t>Quick Sort</a:t>
            </a:r>
          </a:p>
        </p:txBody>
      </p:sp>
      <p:sp>
        <p:nvSpPr>
          <p:cNvPr id="13" name="CuadroTexto 1"/>
          <p:cNvSpPr txBox="1"/>
          <p:nvPr/>
        </p:nvSpPr>
        <p:spPr>
          <a:xfrm>
            <a:off x="381000" y="6381565"/>
            <a:ext cx="11239500" cy="3231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algn="ctr"/>
            <a:r>
              <a:rPr lang="es-CL" sz="1600" dirty="0">
                <a:hlinkClick r:id="rId3"/>
              </a:rPr>
              <a:t>https://www.toptal.com/developers/sorting-algorithms/quick-sort</a:t>
            </a:r>
            <a:endParaRPr lang="es-ES" sz="1500" dirty="0">
              <a:solidFill>
                <a:srgbClr val="26A3E6"/>
              </a:solidFill>
              <a:latin typeface="Menlo Regular"/>
              <a:cs typeface="Menlo Regular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86779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>
            <a:extLst>
              <a:ext uri="{FF2B5EF4-FFF2-40B4-BE49-F238E27FC236}">
                <a16:creationId xmlns:a16="http://schemas.microsoft.com/office/drawing/2014/main" id="{0163F500-E113-4403-9FF3-A7DC4295A70E}"/>
              </a:ext>
            </a:extLst>
          </p:cNvPr>
          <p:cNvGrpSpPr/>
          <p:nvPr/>
        </p:nvGrpSpPr>
        <p:grpSpPr>
          <a:xfrm>
            <a:off x="1665682" y="2457826"/>
            <a:ext cx="8915400" cy="2076450"/>
            <a:chOff x="1665682" y="2457826"/>
            <a:chExt cx="8915400" cy="2076450"/>
          </a:xfrm>
        </p:grpSpPr>
        <p:sp>
          <p:nvSpPr>
            <p:cNvPr id="3" name="Rectángulo 2"/>
            <p:cNvSpPr/>
            <p:nvPr/>
          </p:nvSpPr>
          <p:spPr>
            <a:xfrm>
              <a:off x="1665682" y="2457826"/>
              <a:ext cx="1352550" cy="2076450"/>
            </a:xfrm>
            <a:prstGeom prst="rect">
              <a:avLst/>
            </a:prstGeom>
            <a:solidFill>
              <a:srgbClr val="80B226"/>
            </a:solidFill>
            <a:ln w="25400" cap="flat">
              <a:noFill/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4289" tIns="34289" rIns="34289" bIns="34289" numCol="1" spcCol="38100" rtlCol="0" anchor="ctr" anchorCtr="0">
              <a:noAutofit/>
            </a:bodyPr>
            <a:lstStyle/>
            <a:p>
              <a:pPr algn="ctr" defTabSz="685800" hangingPunct="0"/>
              <a:r>
                <a:rPr lang="es-ES" sz="7200" dirty="0">
                  <a:solidFill>
                    <a:schemeClr val="bg1"/>
                  </a:solidFill>
                  <a:latin typeface="Avenir Light"/>
                  <a:cs typeface="Avenir Light"/>
                  <a:sym typeface="Trebuchet MS"/>
                </a:rPr>
                <a:t>1</a:t>
              </a:r>
            </a:p>
          </p:txBody>
        </p:sp>
        <p:sp>
          <p:nvSpPr>
            <p:cNvPr id="4" name="Rectángulo 3"/>
            <p:cNvSpPr/>
            <p:nvPr/>
          </p:nvSpPr>
          <p:spPr>
            <a:xfrm>
              <a:off x="3189682" y="2457826"/>
              <a:ext cx="1352550" cy="2076450"/>
            </a:xfrm>
            <a:prstGeom prst="rect">
              <a:avLst/>
            </a:prstGeom>
            <a:solidFill>
              <a:srgbClr val="80B226"/>
            </a:solidFill>
            <a:ln w="25400" cap="flat">
              <a:noFill/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4289" tIns="34289" rIns="34289" bIns="34289" numCol="1" spcCol="38100" rtlCol="0" anchor="ctr" anchorCtr="0">
              <a:noAutofit/>
            </a:bodyPr>
            <a:lstStyle/>
            <a:p>
              <a:pPr algn="ctr" defTabSz="685800" hangingPunct="0"/>
              <a:r>
                <a:rPr lang="es-ES" sz="7200" dirty="0">
                  <a:solidFill>
                    <a:schemeClr val="bg1"/>
                  </a:solidFill>
                  <a:latin typeface="Avenir Light"/>
                  <a:cs typeface="Avenir Light"/>
                  <a:sym typeface="Trebuchet MS"/>
                </a:rPr>
                <a:t>2</a:t>
              </a:r>
            </a:p>
          </p:txBody>
        </p:sp>
        <p:sp>
          <p:nvSpPr>
            <p:cNvPr id="5" name="Rectángulo 4"/>
            <p:cNvSpPr/>
            <p:nvPr/>
          </p:nvSpPr>
          <p:spPr>
            <a:xfrm>
              <a:off x="4675582" y="2457826"/>
              <a:ext cx="1352550" cy="2076450"/>
            </a:xfrm>
            <a:prstGeom prst="rect">
              <a:avLst/>
            </a:prstGeom>
            <a:solidFill>
              <a:srgbClr val="80B226"/>
            </a:solidFill>
            <a:ln w="25400" cap="flat">
              <a:noFill/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4289" tIns="34289" rIns="34289" bIns="34289" numCol="1" spcCol="38100" rtlCol="0" anchor="ctr" anchorCtr="0">
              <a:noAutofit/>
            </a:bodyPr>
            <a:lstStyle/>
            <a:p>
              <a:pPr algn="ctr" defTabSz="685800" hangingPunct="0"/>
              <a:r>
                <a:rPr lang="es-ES" sz="7200" dirty="0">
                  <a:solidFill>
                    <a:schemeClr val="bg1"/>
                  </a:solidFill>
                  <a:latin typeface="Avenir Light"/>
                  <a:cs typeface="Avenir Light"/>
                  <a:sym typeface="Trebuchet MS"/>
                </a:rPr>
                <a:t>3</a:t>
              </a:r>
            </a:p>
          </p:txBody>
        </p:sp>
        <p:sp>
          <p:nvSpPr>
            <p:cNvPr id="6" name="Rectángulo 5"/>
            <p:cNvSpPr/>
            <p:nvPr/>
          </p:nvSpPr>
          <p:spPr>
            <a:xfrm>
              <a:off x="6199582" y="2457826"/>
              <a:ext cx="1352550" cy="2076450"/>
            </a:xfrm>
            <a:prstGeom prst="rect">
              <a:avLst/>
            </a:prstGeom>
            <a:solidFill>
              <a:srgbClr val="80B226"/>
            </a:solidFill>
            <a:ln w="25400" cap="flat">
              <a:noFill/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4289" tIns="34289" rIns="34289" bIns="34289" numCol="1" spcCol="38100" rtlCol="0" anchor="ctr" anchorCtr="0">
              <a:noAutofit/>
            </a:bodyPr>
            <a:lstStyle/>
            <a:p>
              <a:pPr algn="ctr" defTabSz="685800" hangingPunct="0"/>
              <a:r>
                <a:rPr lang="es-ES" sz="7200" dirty="0">
                  <a:solidFill>
                    <a:schemeClr val="bg1"/>
                  </a:solidFill>
                  <a:latin typeface="Avenir Light"/>
                  <a:cs typeface="Avenir Light"/>
                  <a:sym typeface="Trebuchet MS"/>
                </a:rPr>
                <a:t>4</a:t>
              </a:r>
            </a:p>
          </p:txBody>
        </p:sp>
        <p:sp>
          <p:nvSpPr>
            <p:cNvPr id="7" name="Rectángulo 6"/>
            <p:cNvSpPr/>
            <p:nvPr/>
          </p:nvSpPr>
          <p:spPr>
            <a:xfrm>
              <a:off x="7704532" y="2457826"/>
              <a:ext cx="1352550" cy="2076450"/>
            </a:xfrm>
            <a:prstGeom prst="rect">
              <a:avLst/>
            </a:prstGeom>
            <a:solidFill>
              <a:srgbClr val="80B226"/>
            </a:solidFill>
            <a:ln w="25400" cap="flat">
              <a:noFill/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4289" tIns="34289" rIns="34289" bIns="34289" numCol="1" spcCol="38100" rtlCol="0" anchor="ctr" anchorCtr="0">
              <a:noAutofit/>
            </a:bodyPr>
            <a:lstStyle/>
            <a:p>
              <a:pPr algn="ctr" defTabSz="685800" hangingPunct="0"/>
              <a:r>
                <a:rPr lang="es-ES" sz="7200" dirty="0">
                  <a:solidFill>
                    <a:schemeClr val="bg1"/>
                  </a:solidFill>
                  <a:latin typeface="Avenir Light"/>
                  <a:cs typeface="Avenir Light"/>
                  <a:sym typeface="Trebuchet MS"/>
                </a:rPr>
                <a:t>5</a:t>
              </a:r>
            </a:p>
          </p:txBody>
        </p:sp>
        <p:sp>
          <p:nvSpPr>
            <p:cNvPr id="8" name="Rectángulo 7"/>
            <p:cNvSpPr/>
            <p:nvPr/>
          </p:nvSpPr>
          <p:spPr>
            <a:xfrm>
              <a:off x="9228532" y="2457826"/>
              <a:ext cx="1352550" cy="2076450"/>
            </a:xfrm>
            <a:prstGeom prst="rect">
              <a:avLst/>
            </a:prstGeom>
            <a:solidFill>
              <a:srgbClr val="FF6600"/>
            </a:solidFill>
            <a:ln w="25400" cap="flat">
              <a:noFill/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4289" tIns="34289" rIns="34289" bIns="34289" numCol="1" spcCol="38100" rtlCol="0" anchor="ctr" anchorCtr="0">
              <a:noAutofit/>
            </a:bodyPr>
            <a:lstStyle/>
            <a:p>
              <a:pPr algn="ctr" defTabSz="685800" hangingPunct="0"/>
              <a:r>
                <a:rPr lang="es-ES" sz="7200" dirty="0">
                  <a:solidFill>
                    <a:schemeClr val="bg1"/>
                  </a:solidFill>
                  <a:latin typeface="Avenir Light"/>
                  <a:cs typeface="Avenir Light"/>
                  <a:sym typeface="Trebuchet MS"/>
                </a:rPr>
                <a:t>6</a:t>
              </a:r>
            </a:p>
          </p:txBody>
        </p:sp>
      </p:grp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0" y="-88813"/>
            <a:ext cx="12192000" cy="954107"/>
          </a:xfr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defTabSz="685800" hangingPunct="0"/>
            <a:r>
              <a:rPr lang="en-US" sz="5700" kern="0" dirty="0">
                <a:solidFill>
                  <a:srgbClr val="FFFFFF"/>
                </a:solidFill>
                <a:latin typeface="Arial"/>
                <a:ea typeface="+mn-ea"/>
                <a:cs typeface="+mn-cs"/>
              </a:rPr>
              <a:t>Quick Sort</a:t>
            </a:r>
          </a:p>
        </p:txBody>
      </p:sp>
      <p:sp>
        <p:nvSpPr>
          <p:cNvPr id="13" name="CuadroTexto 1"/>
          <p:cNvSpPr txBox="1"/>
          <p:nvPr/>
        </p:nvSpPr>
        <p:spPr>
          <a:xfrm>
            <a:off x="381000" y="6381565"/>
            <a:ext cx="11239500" cy="3231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algn="ctr"/>
            <a:r>
              <a:rPr lang="es-CL" sz="1600" dirty="0">
                <a:hlinkClick r:id="rId3"/>
              </a:rPr>
              <a:t>https://www.toptal.com/developers/sorting-algorithms/quick-sort</a:t>
            </a:r>
            <a:endParaRPr lang="es-ES" sz="1500" dirty="0">
              <a:solidFill>
                <a:srgbClr val="26A3E6"/>
              </a:solidFill>
              <a:latin typeface="Menlo Regular"/>
              <a:cs typeface="Menlo Regular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13431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izarra">
  <a:themeElements>
    <a:clrScheme name="Escala de grises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Pizarra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izarr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ción1" id="{E0E6891B-51F9-4529-B005-1C5657EEC27A}" vid="{6DCC47B9-F592-4F20-B58E-985802616641}"/>
    </a:ext>
  </a:extLst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Arial"/>
        <a:ea typeface="Arial"/>
        <a:cs typeface="Arial"/>
      </a:majorFont>
      <a:minorFont>
        <a:latin typeface="Trebuchet MS"/>
        <a:ea typeface="Trebuchet MS"/>
        <a:cs typeface="Trebuchet M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Trebuchet M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round/>
        </a:ln>
        <a:effectLst>
          <a:outerShdw blurRad="38100" dist="19999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Trebuchet M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771</TotalTime>
  <Words>4709</Words>
  <Application>Microsoft Macintosh PowerPoint</Application>
  <PresentationFormat>Widescreen</PresentationFormat>
  <Paragraphs>1107</Paragraphs>
  <Slides>101</Slides>
  <Notes>85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101</vt:i4>
      </vt:variant>
    </vt:vector>
  </HeadingPairs>
  <TitlesOfParts>
    <vt:vector size="115" baseType="lpstr">
      <vt:lpstr>Arial</vt:lpstr>
      <vt:lpstr>Avenir</vt:lpstr>
      <vt:lpstr>Avenir Heavy</vt:lpstr>
      <vt:lpstr>Avenir Light</vt:lpstr>
      <vt:lpstr>Calibri</vt:lpstr>
      <vt:lpstr>Calisto MT</vt:lpstr>
      <vt:lpstr>Cambria Math</vt:lpstr>
      <vt:lpstr>Chalkboard</vt:lpstr>
      <vt:lpstr>Helvetica</vt:lpstr>
      <vt:lpstr>Menlo Regular</vt:lpstr>
      <vt:lpstr>Trebuchet MS</vt:lpstr>
      <vt:lpstr>Wingdings 2</vt:lpstr>
      <vt:lpstr>Pizarra</vt:lpstr>
      <vt:lpstr>White</vt:lpstr>
      <vt:lpstr>Algoritmos de ordenamiento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Bubble sort</vt:lpstr>
      <vt:lpstr>Bubble Sort</vt:lpstr>
      <vt:lpstr>Bubble Sort</vt:lpstr>
      <vt:lpstr>Bubble Sort</vt:lpstr>
      <vt:lpstr>Bubble Sort</vt:lpstr>
      <vt:lpstr>Bubble Sort</vt:lpstr>
      <vt:lpstr>Bubble Sort</vt:lpstr>
      <vt:lpstr>Bubble Sort</vt:lpstr>
      <vt:lpstr>Bubble Sort</vt:lpstr>
      <vt:lpstr>Bubble Sort</vt:lpstr>
      <vt:lpstr>Bubble Sort</vt:lpstr>
      <vt:lpstr>Bubble Sort</vt:lpstr>
      <vt:lpstr>Bubble Sort</vt:lpstr>
      <vt:lpstr>Bubble Sort</vt:lpstr>
      <vt:lpstr>Bubble Sort</vt:lpstr>
      <vt:lpstr>Bubble Sort</vt:lpstr>
      <vt:lpstr>Bubble Sort</vt:lpstr>
      <vt:lpstr>Bubble Sort</vt:lpstr>
      <vt:lpstr>Bubble Sort</vt:lpstr>
      <vt:lpstr>Bubble Sort</vt:lpstr>
      <vt:lpstr>Bubble Sort</vt:lpstr>
      <vt:lpstr>Bubble Sort</vt:lpstr>
      <vt:lpstr>Bubble Sort</vt:lpstr>
      <vt:lpstr>Bubble Sort</vt:lpstr>
      <vt:lpstr>Bubble Sort</vt:lpstr>
      <vt:lpstr>Bubble Sort</vt:lpstr>
      <vt:lpstr>Bubble Sort</vt:lpstr>
      <vt:lpstr>PowerPoint Presentation</vt:lpstr>
      <vt:lpstr>PowerPoint Presentation</vt:lpstr>
      <vt:lpstr>Swap</vt:lpstr>
      <vt:lpstr>Swap</vt:lpstr>
      <vt:lpstr>Swap</vt:lpstr>
      <vt:lpstr>Swap</vt:lpstr>
      <vt:lpstr>Swap</vt:lpstr>
      <vt:lpstr>Swap</vt:lpstr>
      <vt:lpstr>Swap</vt:lpstr>
      <vt:lpstr>Swap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PowerPoint Presentation</vt:lpstr>
      <vt:lpstr>PowerPoint Presentation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PowerPoint Presentation</vt:lpstr>
      <vt:lpstr>PowerPoint Presentation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PowerPoint Presentation</vt:lpstr>
      <vt:lpstr>Quick sort</vt:lpstr>
      <vt:lpstr>Quick Sort</vt:lpstr>
      <vt:lpstr>Quick Sort</vt:lpstr>
      <vt:lpstr>Quick Sort</vt:lpstr>
      <vt:lpstr>Quick Sort</vt:lpstr>
      <vt:lpstr>Quick Sort</vt:lpstr>
      <vt:lpstr>Quick Sort</vt:lpstr>
      <vt:lpstr>Quick Sort</vt:lpstr>
      <vt:lpstr>Quick Sort</vt:lpstr>
      <vt:lpstr>Quick Sort</vt:lpstr>
      <vt:lpstr>Quick Sort</vt:lpstr>
      <vt:lpstr>Quick Sort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Danilo Bórquez Paredes</dc:creator>
  <cp:lastModifiedBy>Miguel Angel Romero Orth</cp:lastModifiedBy>
  <cp:revision>26</cp:revision>
  <cp:lastPrinted>2021-03-31T12:51:17Z</cp:lastPrinted>
  <dcterms:created xsi:type="dcterms:W3CDTF">2020-04-10T03:54:05Z</dcterms:created>
  <dcterms:modified xsi:type="dcterms:W3CDTF">2022-04-06T18:43:39Z</dcterms:modified>
</cp:coreProperties>
</file>