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5"/>
  </p:notesMasterIdLst>
  <p:sldIdLst>
    <p:sldId id="256" r:id="rId2"/>
    <p:sldId id="28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452" r:id="rId19"/>
    <p:sldId id="272" r:id="rId20"/>
    <p:sldId id="273" r:id="rId21"/>
    <p:sldId id="274" r:id="rId22"/>
    <p:sldId id="281" r:id="rId23"/>
    <p:sldId id="282" r:id="rId24"/>
    <p:sldId id="398" r:id="rId25"/>
    <p:sldId id="399" r:id="rId26"/>
    <p:sldId id="400" r:id="rId27"/>
    <p:sldId id="401" r:id="rId28"/>
    <p:sldId id="402" r:id="rId29"/>
    <p:sldId id="403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7" r:id="rId39"/>
    <p:sldId id="387" r:id="rId40"/>
    <p:sldId id="422" r:id="rId41"/>
    <p:sldId id="428" r:id="rId42"/>
    <p:sldId id="423" r:id="rId43"/>
    <p:sldId id="429" r:id="rId44"/>
    <p:sldId id="430" r:id="rId45"/>
    <p:sldId id="431" r:id="rId46"/>
    <p:sldId id="432" r:id="rId47"/>
    <p:sldId id="446" r:id="rId48"/>
    <p:sldId id="307" r:id="rId49"/>
    <p:sldId id="433" r:id="rId50"/>
    <p:sldId id="434" r:id="rId51"/>
    <p:sldId id="435" r:id="rId52"/>
    <p:sldId id="436" r:id="rId53"/>
    <p:sldId id="447" r:id="rId54"/>
    <p:sldId id="442" r:id="rId55"/>
    <p:sldId id="443" r:id="rId56"/>
    <p:sldId id="448" r:id="rId57"/>
    <p:sldId id="444" r:id="rId58"/>
    <p:sldId id="445" r:id="rId59"/>
    <p:sldId id="449" r:id="rId60"/>
    <p:sldId id="450" r:id="rId61"/>
    <p:sldId id="439" r:id="rId62"/>
    <p:sldId id="454" r:id="rId63"/>
    <p:sldId id="45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gnacio Saez San Juan" userId="S::sebastian.saez@edu.uai.cl::63f3e4e4-e07a-4a9d-914f-e1ffa3cc8989" providerId="AD" clId="Web-{1441AC55-88AF-592D-247B-215E71F7C287}"/>
    <pc:docChg chg="modSld">
      <pc:chgData name="Sebastian Ignacio Saez San Juan" userId="S::sebastian.saez@edu.uai.cl::63f3e4e4-e07a-4a9d-914f-e1ffa3cc8989" providerId="AD" clId="Web-{1441AC55-88AF-592D-247B-215E71F7C287}" dt="2021-04-19T20:21:59.298" v="1" actId="1076"/>
      <pc:docMkLst>
        <pc:docMk/>
      </pc:docMkLst>
      <pc:sldChg chg="modSp">
        <pc:chgData name="Sebastian Ignacio Saez San Juan" userId="S::sebastian.saez@edu.uai.cl::63f3e4e4-e07a-4a9d-914f-e1ffa3cc8989" providerId="AD" clId="Web-{1441AC55-88AF-592D-247B-215E71F7C287}" dt="2021-04-19T20:21:59.298" v="1" actId="1076"/>
        <pc:sldMkLst>
          <pc:docMk/>
          <pc:sldMk cId="2358703511" sldId="266"/>
        </pc:sldMkLst>
        <pc:inkChg chg="mod">
          <ac:chgData name="Sebastian Ignacio Saez San Juan" userId="S::sebastian.saez@edu.uai.cl::63f3e4e4-e07a-4a9d-914f-e1ffa3cc8989" providerId="AD" clId="Web-{1441AC55-88AF-592D-247B-215E71F7C287}" dt="2021-04-19T20:21:59.298" v="1" actId="1076"/>
          <ac:inkMkLst>
            <pc:docMk/>
            <pc:sldMk cId="2358703511" sldId="266"/>
            <ac:inkMk id="6" creationId="{D5F30DBC-3ADC-443A-8EED-9E72AF7855E7}"/>
          </ac:inkMkLst>
        </pc:inkChg>
      </pc:sldChg>
    </pc:docChg>
  </pc:docChgLst>
  <pc:docChgLst>
    <pc:chgData name="Danilo  Eduardo Borquez Paredes" userId="f7672ff8-f758-4983-b174-3e9dba56af4d" providerId="ADAL" clId="{F6F1A0E1-07FD-4EB3-B980-20041AF1404D}"/>
    <pc:docChg chg="custSel modSld">
      <pc:chgData name="Danilo  Eduardo Borquez Paredes" userId="f7672ff8-f758-4983-b174-3e9dba56af4d" providerId="ADAL" clId="{F6F1A0E1-07FD-4EB3-B980-20041AF1404D}" dt="2021-09-20T10:51:29.484" v="8" actId="478"/>
      <pc:docMkLst>
        <pc:docMk/>
      </pc:docMkLst>
      <pc:sldChg chg="delSp mod">
        <pc:chgData name="Danilo  Eduardo Borquez Paredes" userId="f7672ff8-f758-4983-b174-3e9dba56af4d" providerId="ADAL" clId="{F6F1A0E1-07FD-4EB3-B980-20041AF1404D}" dt="2021-08-01T21:13:12.796" v="0" actId="478"/>
        <pc:sldMkLst>
          <pc:docMk/>
          <pc:sldMk cId="3647550638" sldId="268"/>
        </pc:sldMkLst>
        <pc:inkChg chg="del">
          <ac:chgData name="Danilo  Eduardo Borquez Paredes" userId="f7672ff8-f758-4983-b174-3e9dba56af4d" providerId="ADAL" clId="{F6F1A0E1-07FD-4EB3-B980-20041AF1404D}" dt="2021-08-01T21:13:12.796" v="0" actId="478"/>
          <ac:inkMkLst>
            <pc:docMk/>
            <pc:sldMk cId="3647550638" sldId="268"/>
            <ac:inkMk id="6" creationId="{4F3F4553-BCF6-4EF2-84E4-CC9085E7ADE3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21.009" v="1" actId="478"/>
        <pc:sldMkLst>
          <pc:docMk/>
          <pc:sldMk cId="2581928926" sldId="269"/>
        </pc:sldMkLst>
        <pc:inkChg chg="del">
          <ac:chgData name="Danilo  Eduardo Borquez Paredes" userId="f7672ff8-f758-4983-b174-3e9dba56af4d" providerId="ADAL" clId="{F6F1A0E1-07FD-4EB3-B980-20041AF1404D}" dt="2021-08-01T21:13:21.009" v="1" actId="478"/>
          <ac:inkMkLst>
            <pc:docMk/>
            <pc:sldMk cId="2581928926" sldId="269"/>
            <ac:inkMk id="6" creationId="{FF6FADAE-8BF2-4EE5-A9D6-F0AD7636E554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23.056" v="2" actId="478"/>
        <pc:sldMkLst>
          <pc:docMk/>
          <pc:sldMk cId="4164680036" sldId="270"/>
        </pc:sldMkLst>
        <pc:inkChg chg="del">
          <ac:chgData name="Danilo  Eduardo Borquez Paredes" userId="f7672ff8-f758-4983-b174-3e9dba56af4d" providerId="ADAL" clId="{F6F1A0E1-07FD-4EB3-B980-20041AF1404D}" dt="2021-08-01T21:13:23.056" v="2" actId="478"/>
          <ac:inkMkLst>
            <pc:docMk/>
            <pc:sldMk cId="4164680036" sldId="270"/>
            <ac:inkMk id="6" creationId="{DA1830F5-4380-44D5-A794-4CF588E24A67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25.764" v="3" actId="478"/>
        <pc:sldMkLst>
          <pc:docMk/>
          <pc:sldMk cId="4142159358" sldId="273"/>
        </pc:sldMkLst>
        <pc:inkChg chg="del">
          <ac:chgData name="Danilo  Eduardo Borquez Paredes" userId="f7672ff8-f758-4983-b174-3e9dba56af4d" providerId="ADAL" clId="{F6F1A0E1-07FD-4EB3-B980-20041AF1404D}" dt="2021-08-01T21:13:25.764" v="3" actId="478"/>
          <ac:inkMkLst>
            <pc:docMk/>
            <pc:sldMk cId="4142159358" sldId="273"/>
            <ac:inkMk id="6" creationId="{24E2B6AA-7BDF-4461-9E0B-C5C163392EB5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28.575" v="4" actId="478"/>
        <pc:sldMkLst>
          <pc:docMk/>
          <pc:sldMk cId="1432150789" sldId="275"/>
        </pc:sldMkLst>
        <pc:inkChg chg="del">
          <ac:chgData name="Danilo  Eduardo Borquez Paredes" userId="f7672ff8-f758-4983-b174-3e9dba56af4d" providerId="ADAL" clId="{F6F1A0E1-07FD-4EB3-B980-20041AF1404D}" dt="2021-08-01T21:13:28.575" v="4" actId="478"/>
          <ac:inkMkLst>
            <pc:docMk/>
            <pc:sldMk cId="1432150789" sldId="275"/>
            <ac:inkMk id="6" creationId="{53C64B6A-0BF1-4763-87C2-47F953AD36E9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30.520" v="5" actId="478"/>
        <pc:sldMkLst>
          <pc:docMk/>
          <pc:sldMk cId="3655593188" sldId="276"/>
        </pc:sldMkLst>
        <pc:inkChg chg="del">
          <ac:chgData name="Danilo  Eduardo Borquez Paredes" userId="f7672ff8-f758-4983-b174-3e9dba56af4d" providerId="ADAL" clId="{F6F1A0E1-07FD-4EB3-B980-20041AF1404D}" dt="2021-08-01T21:13:30.520" v="5" actId="478"/>
          <ac:inkMkLst>
            <pc:docMk/>
            <pc:sldMk cId="3655593188" sldId="276"/>
            <ac:inkMk id="6" creationId="{75BACC6C-A371-47AF-B889-4BC4AA7718BD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9-20T10:51:29.484" v="8" actId="478"/>
        <pc:sldMkLst>
          <pc:docMk/>
          <pc:sldMk cId="2124441253" sldId="281"/>
        </pc:sldMkLst>
        <pc:inkChg chg="del">
          <ac:chgData name="Danilo  Eduardo Borquez Paredes" userId="f7672ff8-f758-4983-b174-3e9dba56af4d" providerId="ADAL" clId="{F6F1A0E1-07FD-4EB3-B980-20041AF1404D}" dt="2021-09-20T10:51:29.484" v="8" actId="478"/>
          <ac:inkMkLst>
            <pc:docMk/>
            <pc:sldMk cId="2124441253" sldId="281"/>
            <ac:inkMk id="2" creationId="{623E3329-CE19-4D42-8DFE-C464354F1354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9-20T10:51:17.041" v="7" actId="478"/>
        <pc:sldMkLst>
          <pc:docMk/>
          <pc:sldMk cId="516996760" sldId="398"/>
        </pc:sldMkLst>
        <pc:inkChg chg="del">
          <ac:chgData name="Danilo  Eduardo Borquez Paredes" userId="f7672ff8-f758-4983-b174-3e9dba56af4d" providerId="ADAL" clId="{F6F1A0E1-07FD-4EB3-B980-20041AF1404D}" dt="2021-09-20T10:51:17.041" v="7" actId="478"/>
          <ac:inkMkLst>
            <pc:docMk/>
            <pc:sldMk cId="516996760" sldId="398"/>
            <ac:inkMk id="3" creationId="{5E70DE5E-4018-4B44-BCC2-B2B6878EF2EA}"/>
          </ac:inkMkLst>
        </pc:inkChg>
      </pc:sldChg>
      <pc:sldChg chg="delSp mod">
        <pc:chgData name="Danilo  Eduardo Borquez Paredes" userId="f7672ff8-f758-4983-b174-3e9dba56af4d" providerId="ADAL" clId="{F6F1A0E1-07FD-4EB3-B980-20041AF1404D}" dt="2021-08-01T21:13:36.453" v="6" actId="478"/>
        <pc:sldMkLst>
          <pc:docMk/>
          <pc:sldMk cId="383439912" sldId="399"/>
        </pc:sldMkLst>
        <pc:inkChg chg="del">
          <ac:chgData name="Danilo  Eduardo Borquez Paredes" userId="f7672ff8-f758-4983-b174-3e9dba56af4d" providerId="ADAL" clId="{F6F1A0E1-07FD-4EB3-B980-20041AF1404D}" dt="2021-08-01T21:13:36.453" v="6" actId="478"/>
          <ac:inkMkLst>
            <pc:docMk/>
            <pc:sldMk cId="383439912" sldId="399"/>
            <ac:inkMk id="3" creationId="{84BC6F28-640D-4422-B04C-51C452FED059}"/>
          </ac:inkMkLst>
        </pc:inkChg>
      </pc:sldChg>
    </pc:docChg>
  </pc:docChgLst>
  <pc:docChgLst>
    <pc:chgData name="Danilo  Eduardo Borquez Paredes" userId="f7672ff8-f758-4983-b174-3e9dba56af4d" providerId="ADAL" clId="{CC42ACE0-A2F0-4B06-894D-233056F404D1}"/>
    <pc:docChg chg="modSld">
      <pc:chgData name="Danilo  Eduardo Borquez Paredes" userId="f7672ff8-f758-4983-b174-3e9dba56af4d" providerId="ADAL" clId="{CC42ACE0-A2F0-4B06-894D-233056F404D1}" dt="2021-04-21T22:25:46.284" v="0"/>
      <pc:docMkLst>
        <pc:docMk/>
      </pc:docMkLst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3647550638" sldId="268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3647550638" sldId="268"/>
            <ac:inkMk id="6" creationId="{4F3F4553-BCF6-4EF2-84E4-CC9085E7ADE3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2581928926" sldId="269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2581928926" sldId="269"/>
            <ac:inkMk id="6" creationId="{FF6FADAE-8BF2-4EE5-A9D6-F0AD7636E554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4164680036" sldId="270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4164680036" sldId="270"/>
            <ac:inkMk id="6" creationId="{DA1830F5-4380-44D5-A794-4CF588E24A67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4142159358" sldId="273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4142159358" sldId="273"/>
            <ac:inkMk id="6" creationId="{24E2B6AA-7BDF-4461-9E0B-C5C163392EB5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1432150789" sldId="275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1432150789" sldId="275"/>
            <ac:inkMk id="6" creationId="{53C64B6A-0BF1-4763-87C2-47F953AD36E9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3655593188" sldId="276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3655593188" sldId="276"/>
            <ac:inkMk id="6" creationId="{75BACC6C-A371-47AF-B889-4BC4AA7718BD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130443660" sldId="278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130443660" sldId="278"/>
            <ac:inkMk id="6" creationId="{E1E72D8B-E438-4E0A-A734-61960B4C53DC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2124441253" sldId="281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2124441253" sldId="281"/>
            <ac:inkMk id="2" creationId="{623E3329-CE19-4D42-8DFE-C464354F1354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516996760" sldId="398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516996760" sldId="398"/>
            <ac:inkMk id="3" creationId="{5E70DE5E-4018-4B44-BCC2-B2B6878EF2EA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383439912" sldId="399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383439912" sldId="399"/>
            <ac:inkMk id="3" creationId="{84BC6F28-640D-4422-B04C-51C452FED059}"/>
          </ac:inkMkLst>
        </pc:inkChg>
      </pc:sldChg>
      <pc:sldChg chg="addSp">
        <pc:chgData name="Danilo  Eduardo Borquez Paredes" userId="f7672ff8-f758-4983-b174-3e9dba56af4d" providerId="ADAL" clId="{CC42ACE0-A2F0-4B06-894D-233056F404D1}" dt="2021-04-21T22:25:46.284" v="0"/>
        <pc:sldMkLst>
          <pc:docMk/>
          <pc:sldMk cId="3186982055" sldId="417"/>
        </pc:sldMkLst>
        <pc:inkChg chg="add">
          <ac:chgData name="Danilo  Eduardo Borquez Paredes" userId="f7672ff8-f758-4983-b174-3e9dba56af4d" providerId="ADAL" clId="{CC42ACE0-A2F0-4B06-894D-233056F404D1}" dt="2021-04-21T22:25:46.284" v="0"/>
          <ac:inkMkLst>
            <pc:docMk/>
            <pc:sldMk cId="3186982055" sldId="417"/>
            <ac:inkMk id="2" creationId="{20831693-C2F6-4E9B-80B7-1683483AEC7C}"/>
          </ac:inkMkLst>
        </pc:inkChg>
      </pc:sldChg>
    </pc:docChg>
  </pc:docChgLst>
  <pc:docChgLst>
    <pc:chgData name="Sebastian Ignacio Saez San Juan" userId="S::sebastian.saez@edu.uai.cl::63f3e4e4-e07a-4a9d-914f-e1ffa3cc8989" providerId="AD" clId="Web-{E8ECC1A7-B97F-ED3C-B291-017625086718}"/>
    <pc:docChg chg="modSld">
      <pc:chgData name="Sebastian Ignacio Saez San Juan" userId="S::sebastian.saez@edu.uai.cl::63f3e4e4-e07a-4a9d-914f-e1ffa3cc8989" providerId="AD" clId="Web-{E8ECC1A7-B97F-ED3C-B291-017625086718}" dt="2021-04-19T20:26:05.503" v="31"/>
      <pc:docMkLst>
        <pc:docMk/>
      </pc:docMkLst>
      <pc:sldChg chg="delSp">
        <pc:chgData name="Sebastian Ignacio Saez San Juan" userId="S::sebastian.saez@edu.uai.cl::63f3e4e4-e07a-4a9d-914f-e1ffa3cc8989" providerId="AD" clId="Web-{E8ECC1A7-B97F-ED3C-B291-017625086718}" dt="2021-04-19T20:23:07.262" v="0"/>
        <pc:sldMkLst>
          <pc:docMk/>
          <pc:sldMk cId="151031890" sldId="25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07.262" v="0"/>
          <ac:inkMkLst>
            <pc:docMk/>
            <pc:sldMk cId="151031890" sldId="259"/>
            <ac:inkMk id="6" creationId="{2203A640-DA43-43C6-9F01-E06988142484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11.418" v="1"/>
        <pc:sldMkLst>
          <pc:docMk/>
          <pc:sldMk cId="527543892" sldId="260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11.418" v="1"/>
          <ac:inkMkLst>
            <pc:docMk/>
            <pc:sldMk cId="527543892" sldId="260"/>
            <ac:inkMk id="2" creationId="{D30D5897-D627-480D-92B7-F7B541554AD2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21.356" v="2"/>
        <pc:sldMkLst>
          <pc:docMk/>
          <pc:sldMk cId="2200773868" sldId="263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21.356" v="2"/>
          <ac:inkMkLst>
            <pc:docMk/>
            <pc:sldMk cId="2200773868" sldId="263"/>
            <ac:inkMk id="6" creationId="{809E132B-734B-4DDA-B652-B771A8646B5B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24.372" v="3"/>
        <pc:sldMkLst>
          <pc:docMk/>
          <pc:sldMk cId="1248576555" sldId="264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24.372" v="3"/>
          <ac:inkMkLst>
            <pc:docMk/>
            <pc:sldMk cId="1248576555" sldId="264"/>
            <ac:inkMk id="6" creationId="{2A028EC0-5F1B-48E4-A5D0-965D02357486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28.982" v="4"/>
        <pc:sldMkLst>
          <pc:docMk/>
          <pc:sldMk cId="2686841356" sldId="265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28.982" v="4"/>
          <ac:inkMkLst>
            <pc:docMk/>
            <pc:sldMk cId="2686841356" sldId="265"/>
            <ac:inkMk id="6" creationId="{5CEFF87E-08F4-420A-98D4-DDA235C5C574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34.200" v="5"/>
        <pc:sldMkLst>
          <pc:docMk/>
          <pc:sldMk cId="2358703511" sldId="266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34.200" v="5"/>
          <ac:inkMkLst>
            <pc:docMk/>
            <pc:sldMk cId="2358703511" sldId="266"/>
            <ac:inkMk id="6" creationId="{D5F30DBC-3ADC-443A-8EED-9E72AF7855E7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39.810" v="6"/>
        <pc:sldMkLst>
          <pc:docMk/>
          <pc:sldMk cId="3647550638" sldId="268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39.810" v="6"/>
          <ac:inkMkLst>
            <pc:docMk/>
            <pc:sldMk cId="3647550638" sldId="268"/>
            <ac:inkMk id="6" creationId="{33E20800-8E3C-43FF-A598-708133983E13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44.763" v="7"/>
        <pc:sldMkLst>
          <pc:docMk/>
          <pc:sldMk cId="2581928926" sldId="26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44.763" v="7"/>
          <ac:inkMkLst>
            <pc:docMk/>
            <pc:sldMk cId="2581928926" sldId="269"/>
            <ac:inkMk id="6" creationId="{22959B37-D46D-482D-9F61-EA308783753A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49.779" v="8"/>
        <pc:sldMkLst>
          <pc:docMk/>
          <pc:sldMk cId="4164680036" sldId="270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49.779" v="8"/>
          <ac:inkMkLst>
            <pc:docMk/>
            <pc:sldMk cId="4164680036" sldId="270"/>
            <ac:inkMk id="6" creationId="{F5C1B66F-21B5-45B3-B153-F90FC2219408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3:56.904" v="9"/>
        <pc:sldMkLst>
          <pc:docMk/>
          <pc:sldMk cId="4142159358" sldId="273"/>
        </pc:sldMkLst>
        <pc:inkChg chg="del">
          <ac:chgData name="Sebastian Ignacio Saez San Juan" userId="S::sebastian.saez@edu.uai.cl::63f3e4e4-e07a-4a9d-914f-e1ffa3cc8989" providerId="AD" clId="Web-{E8ECC1A7-B97F-ED3C-B291-017625086718}" dt="2021-04-19T20:23:56.904" v="9"/>
          <ac:inkMkLst>
            <pc:docMk/>
            <pc:sldMk cId="4142159358" sldId="273"/>
            <ac:inkMk id="6" creationId="{E6672242-27E0-439E-8BAD-C8CDABC27AF4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01.420" v="10"/>
        <pc:sldMkLst>
          <pc:docMk/>
          <pc:sldMk cId="2066287850" sldId="274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01.420" v="10"/>
          <ac:inkMkLst>
            <pc:docMk/>
            <pc:sldMk cId="2066287850" sldId="274"/>
            <ac:inkMk id="6" creationId="{228886D7-BAEC-432F-B348-020AF8A49162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04.670" v="11"/>
        <pc:sldMkLst>
          <pc:docMk/>
          <pc:sldMk cId="1432150789" sldId="275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04.670" v="11"/>
          <ac:inkMkLst>
            <pc:docMk/>
            <pc:sldMk cId="1432150789" sldId="275"/>
            <ac:inkMk id="6" creationId="{C5DF9190-4175-451C-A114-4A41AD33D1A9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22.937" v="12"/>
        <pc:sldMkLst>
          <pc:docMk/>
          <pc:sldMk cId="3655593188" sldId="276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22.937" v="12"/>
          <ac:inkMkLst>
            <pc:docMk/>
            <pc:sldMk cId="3655593188" sldId="276"/>
            <ac:inkMk id="6" creationId="{2E984C94-A1D6-4971-81CF-AA94490F8B9B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32.874" v="13"/>
        <pc:sldMkLst>
          <pc:docMk/>
          <pc:sldMk cId="130443660" sldId="278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32.874" v="13"/>
          <ac:inkMkLst>
            <pc:docMk/>
            <pc:sldMk cId="130443660" sldId="278"/>
            <ac:inkMk id="6" creationId="{5E64E055-DC91-453D-A541-A7E7834822DF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36.890" v="14"/>
        <pc:sldMkLst>
          <pc:docMk/>
          <pc:sldMk cId="1708284455" sldId="27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36.890" v="14"/>
          <ac:inkMkLst>
            <pc:docMk/>
            <pc:sldMk cId="1708284455" sldId="279"/>
            <ac:inkMk id="6" creationId="{752227FE-7DDC-49EA-847A-775F6FA44E04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42.187" v="15"/>
        <pc:sldMkLst>
          <pc:docMk/>
          <pc:sldMk cId="2376658420" sldId="282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42.187" v="15"/>
          <ac:inkMkLst>
            <pc:docMk/>
            <pc:sldMk cId="2376658420" sldId="282"/>
            <ac:inkMk id="2" creationId="{E43186F4-BDF8-475A-9C61-F6A6E8128A78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47.031" v="16"/>
        <pc:sldMkLst>
          <pc:docMk/>
          <pc:sldMk cId="516996760" sldId="398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47.031" v="16"/>
          <ac:inkMkLst>
            <pc:docMk/>
            <pc:sldMk cId="516996760" sldId="398"/>
            <ac:inkMk id="3" creationId="{1635EABD-7B62-4AEC-B4D7-F0B061972A1E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4:50.922" v="17"/>
        <pc:sldMkLst>
          <pc:docMk/>
          <pc:sldMk cId="383439912" sldId="39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4:50.922" v="17"/>
          <ac:inkMkLst>
            <pc:docMk/>
            <pc:sldMk cId="383439912" sldId="399"/>
            <ac:inkMk id="3" creationId="{827056E7-DB5D-4FDE-824A-B4361DC895F3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01.063" v="18"/>
        <pc:sldMkLst>
          <pc:docMk/>
          <pc:sldMk cId="3757732037" sldId="400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01.063" v="18"/>
          <ac:inkMkLst>
            <pc:docMk/>
            <pc:sldMk cId="3757732037" sldId="400"/>
            <ac:inkMk id="2" creationId="{C9715296-91E1-44BB-A6CC-F59EF96466EE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03.719" v="19"/>
        <pc:sldMkLst>
          <pc:docMk/>
          <pc:sldMk cId="4262482764" sldId="401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03.719" v="19"/>
          <ac:inkMkLst>
            <pc:docMk/>
            <pc:sldMk cId="4262482764" sldId="401"/>
            <ac:inkMk id="3" creationId="{B22447B0-218A-4187-BAD3-D2817DAA00A8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10.188" v="20"/>
        <pc:sldMkLst>
          <pc:docMk/>
          <pc:sldMk cId="356228662" sldId="402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10.188" v="20"/>
          <ac:inkMkLst>
            <pc:docMk/>
            <pc:sldMk cId="356228662" sldId="402"/>
            <ac:inkMk id="2" creationId="{8091F455-3C6E-4CAB-AE78-7440C8692138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19.063" v="21"/>
        <pc:sldMkLst>
          <pc:docMk/>
          <pc:sldMk cId="3286645305" sldId="411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19.063" v="21"/>
          <ac:inkMkLst>
            <pc:docMk/>
            <pc:sldMk cId="3286645305" sldId="411"/>
            <ac:inkMk id="2" creationId="{FDC4FD32-5592-445A-BBB9-0BCDBC71F75D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21.735" v="22"/>
        <pc:sldMkLst>
          <pc:docMk/>
          <pc:sldMk cId="1061702214" sldId="412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21.735" v="22"/>
          <ac:inkMkLst>
            <pc:docMk/>
            <pc:sldMk cId="1061702214" sldId="412"/>
            <ac:inkMk id="2" creationId="{43043BF4-9BC4-494E-9FE4-39B13BB1D387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24.657" v="23"/>
        <pc:sldMkLst>
          <pc:docMk/>
          <pc:sldMk cId="3186982055" sldId="417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24.657" v="23"/>
          <ac:inkMkLst>
            <pc:docMk/>
            <pc:sldMk cId="3186982055" sldId="417"/>
            <ac:inkMk id="2" creationId="{00B34F76-1EA7-4341-A331-171EB0A552BA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35.814" v="25"/>
        <pc:sldMkLst>
          <pc:docMk/>
          <pc:sldMk cId="2326682039" sldId="430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35.814" v="25"/>
          <ac:inkMkLst>
            <pc:docMk/>
            <pc:sldMk cId="2326682039" sldId="430"/>
            <ac:inkMk id="3" creationId="{62EF9ED1-BC7D-475B-99A9-44371AFEA12D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32.236" v="24"/>
        <pc:sldMkLst>
          <pc:docMk/>
          <pc:sldMk cId="3658094694" sldId="431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32.236" v="24"/>
          <ac:inkMkLst>
            <pc:docMk/>
            <pc:sldMk cId="3658094694" sldId="431"/>
            <ac:inkMk id="3" creationId="{AC23B7DB-EADC-4990-957E-70F04BB835DE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44.142" v="26"/>
        <pc:sldMkLst>
          <pc:docMk/>
          <pc:sldMk cId="3203587530" sldId="436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44.142" v="26"/>
          <ac:inkMkLst>
            <pc:docMk/>
            <pc:sldMk cId="3203587530" sldId="436"/>
            <ac:inkMk id="3" creationId="{1BBA7A37-90AF-4DA7-8DB5-0DBA2971C2D2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49.361" v="27"/>
        <pc:sldMkLst>
          <pc:docMk/>
          <pc:sldMk cId="52355564" sldId="43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49.361" v="27"/>
          <ac:inkMkLst>
            <pc:docMk/>
            <pc:sldMk cId="52355564" sldId="439"/>
            <ac:inkMk id="2" creationId="{054E3D1E-6CFC-47E9-88FF-CF4EA7CCD009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54.143" v="28"/>
        <pc:sldMkLst>
          <pc:docMk/>
          <pc:sldMk cId="2145796214" sldId="441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54.143" v="28"/>
          <ac:inkMkLst>
            <pc:docMk/>
            <pc:sldMk cId="2145796214" sldId="441"/>
            <ac:inkMk id="4" creationId="{9534DCA9-B08B-4F95-A457-B016B4E0DFC3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5:57.393" v="29"/>
        <pc:sldMkLst>
          <pc:docMk/>
          <pc:sldMk cId="2610836487" sldId="443"/>
        </pc:sldMkLst>
        <pc:inkChg chg="del">
          <ac:chgData name="Sebastian Ignacio Saez San Juan" userId="S::sebastian.saez@edu.uai.cl::63f3e4e4-e07a-4a9d-914f-e1ffa3cc8989" providerId="AD" clId="Web-{E8ECC1A7-B97F-ED3C-B291-017625086718}" dt="2021-04-19T20:25:57.393" v="29"/>
          <ac:inkMkLst>
            <pc:docMk/>
            <pc:sldMk cId="2610836487" sldId="443"/>
            <ac:inkMk id="3" creationId="{90E6F9F9-DBD3-4823-A16B-E183556C7EC6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6:02.018" v="30"/>
        <pc:sldMkLst>
          <pc:docMk/>
          <pc:sldMk cId="678943403" sldId="445"/>
        </pc:sldMkLst>
        <pc:inkChg chg="del">
          <ac:chgData name="Sebastian Ignacio Saez San Juan" userId="S::sebastian.saez@edu.uai.cl::63f3e4e4-e07a-4a9d-914f-e1ffa3cc8989" providerId="AD" clId="Web-{E8ECC1A7-B97F-ED3C-B291-017625086718}" dt="2021-04-19T20:26:02.018" v="30"/>
          <ac:inkMkLst>
            <pc:docMk/>
            <pc:sldMk cId="678943403" sldId="445"/>
            <ac:inkMk id="3" creationId="{B7EED0A4-9D2D-4780-A019-6CD4303DDAEA}"/>
          </ac:inkMkLst>
        </pc:inkChg>
      </pc:sldChg>
      <pc:sldChg chg="delSp">
        <pc:chgData name="Sebastian Ignacio Saez San Juan" userId="S::sebastian.saez@edu.uai.cl::63f3e4e4-e07a-4a9d-914f-e1ffa3cc8989" providerId="AD" clId="Web-{E8ECC1A7-B97F-ED3C-B291-017625086718}" dt="2021-04-19T20:26:05.503" v="31"/>
        <pc:sldMkLst>
          <pc:docMk/>
          <pc:sldMk cId="4160727205" sldId="449"/>
        </pc:sldMkLst>
        <pc:inkChg chg="del">
          <ac:chgData name="Sebastian Ignacio Saez San Juan" userId="S::sebastian.saez@edu.uai.cl::63f3e4e4-e07a-4a9d-914f-e1ffa3cc8989" providerId="AD" clId="Web-{E8ECC1A7-B97F-ED3C-B291-017625086718}" dt="2021-04-19T20:26:05.503" v="31"/>
          <ac:inkMkLst>
            <pc:docMk/>
            <pc:sldMk cId="4160727205" sldId="449"/>
            <ac:inkMk id="7" creationId="{6AF0BAAE-8F4D-452B-B555-D9314009D7B6}"/>
          </ac:inkMkLst>
        </pc:inkChg>
      </pc:sldChg>
    </pc:docChg>
  </pc:docChgLst>
  <pc:docChgLst>
    <pc:chgData name="Sebastian Ignacio Saez San Juan" userId="S::sebastian.saez@edu.uai.cl::63f3e4e4-e07a-4a9d-914f-e1ffa3cc8989" providerId="AD" clId="Web-{C88BA993-EBD4-846C-437D-5AB9580DDA0E}"/>
    <pc:docChg chg="modSld">
      <pc:chgData name="Sebastian Ignacio Saez San Juan" userId="S::sebastian.saez@edu.uai.cl::63f3e4e4-e07a-4a9d-914f-e1ffa3cc8989" providerId="AD" clId="Web-{C88BA993-EBD4-846C-437D-5AB9580DDA0E}" dt="2021-04-23T19:13:09.350" v="7" actId="20577"/>
      <pc:docMkLst>
        <pc:docMk/>
      </pc:docMkLst>
      <pc:sldChg chg="modSp">
        <pc:chgData name="Sebastian Ignacio Saez San Juan" userId="S::sebastian.saez@edu.uai.cl::63f3e4e4-e07a-4a9d-914f-e1ffa3cc8989" providerId="AD" clId="Web-{C88BA993-EBD4-846C-437D-5AB9580DDA0E}" dt="2021-04-23T19:13:09.350" v="7" actId="20577"/>
        <pc:sldMkLst>
          <pc:docMk/>
          <pc:sldMk cId="2686841356" sldId="265"/>
        </pc:sldMkLst>
        <pc:spChg chg="mod">
          <ac:chgData name="Sebastian Ignacio Saez San Juan" userId="S::sebastian.saez@edu.uai.cl::63f3e4e4-e07a-4a9d-914f-e1ffa3cc8989" providerId="AD" clId="Web-{C88BA993-EBD4-846C-437D-5AB9580DDA0E}" dt="2021-04-23T19:13:09.350" v="7" actId="20577"/>
          <ac:spMkLst>
            <pc:docMk/>
            <pc:sldMk cId="2686841356" sldId="265"/>
            <ac:spMk id="3" creationId="{9A60FE9B-CB00-4B26-B23C-024F1E5815C6}"/>
          </ac:spMkLst>
        </pc:spChg>
      </pc:sldChg>
    </pc:docChg>
  </pc:docChgLst>
  <pc:docChgLst>
    <pc:chgData name="Danilo Bórquez Paredes" userId="a389b8938e5de1e4" providerId="LiveId" clId="{FE8D8BFC-52B9-4B4A-9696-CFF4303FCA29}"/>
    <pc:docChg chg="custSel modSld">
      <pc:chgData name="Danilo Bórquez Paredes" userId="a389b8938e5de1e4" providerId="LiveId" clId="{FE8D8BFC-52B9-4B4A-9696-CFF4303FCA29}" dt="2020-04-28T16:20:43.958" v="17" actId="27636"/>
      <pc:docMkLst>
        <pc:docMk/>
      </pc:docMkLst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151031890" sldId="25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51031890" sldId="259"/>
            <ac:inkMk id="6" creationId="{2203A640-DA43-43C6-9F01-E06988142484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527543892" sldId="260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527543892" sldId="260"/>
            <ac:inkMk id="2" creationId="{D30D5897-D627-480D-92B7-F7B541554AD2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200773868" sldId="263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200773868" sldId="263"/>
            <ac:inkMk id="6" creationId="{809E132B-734B-4DDA-B652-B771A8646B5B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1248576555" sldId="264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248576555" sldId="264"/>
            <ac:inkMk id="6" creationId="{2A028EC0-5F1B-48E4-A5D0-965D02357486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686841356" sldId="265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686841356" sldId="265"/>
            <ac:inkMk id="6" creationId="{5CEFF87E-08F4-420A-98D4-DDA235C5C574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358703511" sldId="266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358703511" sldId="266"/>
            <ac:inkMk id="6" creationId="{D5F30DBC-3ADC-443A-8EED-9E72AF7855E7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647550638" sldId="268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647550638" sldId="268"/>
            <ac:inkMk id="6" creationId="{33E20800-8E3C-43FF-A598-708133983E13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581928926" sldId="26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581928926" sldId="269"/>
            <ac:inkMk id="6" creationId="{22959B37-D46D-482D-9F61-EA308783753A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4164680036" sldId="270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4164680036" sldId="270"/>
            <ac:inkMk id="6" creationId="{F5C1B66F-21B5-45B3-B153-F90FC2219408}"/>
          </ac:inkMkLst>
        </pc:inkChg>
      </pc:sldChg>
      <pc:sldChg chg="modAnim">
        <pc:chgData name="Danilo Bórquez Paredes" userId="a389b8938e5de1e4" providerId="LiveId" clId="{FE8D8BFC-52B9-4B4A-9696-CFF4303FCA29}" dt="2020-04-28T13:23:22.659" v="1"/>
        <pc:sldMkLst>
          <pc:docMk/>
          <pc:sldMk cId="1294814243" sldId="271"/>
        </pc:sldMkLst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4142159358" sldId="273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4142159358" sldId="273"/>
            <ac:inkMk id="6" creationId="{E6672242-27E0-439E-8BAD-C8CDABC27AF4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066287850" sldId="274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066287850" sldId="274"/>
            <ac:inkMk id="6" creationId="{228886D7-BAEC-432F-B348-020AF8A49162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1432150789" sldId="275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432150789" sldId="275"/>
            <ac:inkMk id="6" creationId="{C5DF9190-4175-451C-A114-4A41AD33D1A9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655593188" sldId="276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655593188" sldId="276"/>
            <ac:inkMk id="6" creationId="{2E984C94-A1D6-4971-81CF-AA94490F8B9B}"/>
          </ac:inkMkLst>
        </pc:inkChg>
      </pc:sldChg>
      <pc:sldChg chg="addSp modSp">
        <pc:chgData name="Danilo Bórquez Paredes" userId="a389b8938e5de1e4" providerId="LiveId" clId="{FE8D8BFC-52B9-4B4A-9696-CFF4303FCA29}" dt="2020-04-28T16:19:52.070" v="12"/>
        <pc:sldMkLst>
          <pc:docMk/>
          <pc:sldMk cId="130443660" sldId="278"/>
        </pc:sldMkLst>
        <pc:spChg chg="mod">
          <ac:chgData name="Danilo Bórquez Paredes" userId="a389b8938e5de1e4" providerId="LiveId" clId="{FE8D8BFC-52B9-4B4A-9696-CFF4303FCA29}" dt="2020-04-28T13:35:15.444" v="11" actId="6549"/>
          <ac:spMkLst>
            <pc:docMk/>
            <pc:sldMk cId="130443660" sldId="278"/>
            <ac:spMk id="3" creationId="{5437AF48-AEDB-44BC-8F75-E5C7D895D8F3}"/>
          </ac:spMkLst>
        </pc:spChg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30443660" sldId="278"/>
            <ac:inkMk id="6" creationId="{5E64E055-DC91-453D-A541-A7E7834822DF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1708284455" sldId="27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708284455" sldId="279"/>
            <ac:inkMk id="6" creationId="{752227FE-7DDC-49EA-847A-775F6FA44E04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376658420" sldId="282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376658420" sldId="282"/>
            <ac:inkMk id="2" creationId="{E43186F4-BDF8-475A-9C61-F6A6E8128A78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516996760" sldId="398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516996760" sldId="398"/>
            <ac:inkMk id="3" creationId="{1635EABD-7B62-4AEC-B4D7-F0B061972A1E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83439912" sldId="39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83439912" sldId="399"/>
            <ac:inkMk id="3" creationId="{827056E7-DB5D-4FDE-824A-B4361DC895F3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757732037" sldId="400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757732037" sldId="400"/>
            <ac:inkMk id="2" creationId="{C9715296-91E1-44BB-A6CC-F59EF96466EE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4262482764" sldId="401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4262482764" sldId="401"/>
            <ac:inkMk id="3" creationId="{B22447B0-218A-4187-BAD3-D2817DAA00A8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56228662" sldId="402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56228662" sldId="402"/>
            <ac:inkMk id="2" creationId="{8091F455-3C6E-4CAB-AE78-7440C8692138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286645305" sldId="411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286645305" sldId="411"/>
            <ac:inkMk id="2" creationId="{FDC4FD32-5592-445A-BBB9-0BCDBC71F75D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1061702214" sldId="412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1061702214" sldId="412"/>
            <ac:inkMk id="2" creationId="{43043BF4-9BC4-494E-9FE4-39B13BB1D387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186982055" sldId="417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186982055" sldId="417"/>
            <ac:inkMk id="2" creationId="{00B34F76-1EA7-4341-A331-171EB0A552BA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326682039" sldId="430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326682039" sldId="430"/>
            <ac:inkMk id="3" creationId="{62EF9ED1-BC7D-475B-99A9-44371AFEA12D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658094694" sldId="431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658094694" sldId="431"/>
            <ac:inkMk id="3" creationId="{AC23B7DB-EADC-4990-957E-70F04BB835DE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3203587530" sldId="436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3203587530" sldId="436"/>
            <ac:inkMk id="3" creationId="{1BBA7A37-90AF-4DA7-8DB5-0DBA2971C2D2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52355564" sldId="43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52355564" sldId="439"/>
            <ac:inkMk id="2" creationId="{054E3D1E-6CFC-47E9-88FF-CF4EA7CCD009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145796214" sldId="441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145796214" sldId="441"/>
            <ac:inkMk id="4" creationId="{9534DCA9-B08B-4F95-A457-B016B4E0DFC3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2610836487" sldId="443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2610836487" sldId="443"/>
            <ac:inkMk id="3" creationId="{90E6F9F9-DBD3-4823-A16B-E183556C7EC6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678943403" sldId="445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678943403" sldId="445"/>
            <ac:inkMk id="3" creationId="{B7EED0A4-9D2D-4780-A019-6CD4303DDAEA}"/>
          </ac:inkMkLst>
        </pc:inkChg>
      </pc:sldChg>
      <pc:sldChg chg="addSp">
        <pc:chgData name="Danilo Bórquez Paredes" userId="a389b8938e5de1e4" providerId="LiveId" clId="{FE8D8BFC-52B9-4B4A-9696-CFF4303FCA29}" dt="2020-04-28T16:19:52.070" v="12"/>
        <pc:sldMkLst>
          <pc:docMk/>
          <pc:sldMk cId="4160727205" sldId="449"/>
        </pc:sldMkLst>
        <pc:inkChg chg="add">
          <ac:chgData name="Danilo Bórquez Paredes" userId="a389b8938e5de1e4" providerId="LiveId" clId="{FE8D8BFC-52B9-4B4A-9696-CFF4303FCA29}" dt="2020-04-28T16:19:52.070" v="12"/>
          <ac:inkMkLst>
            <pc:docMk/>
            <pc:sldMk cId="4160727205" sldId="449"/>
            <ac:inkMk id="7" creationId="{6AF0BAAE-8F4D-452B-B555-D9314009D7B6}"/>
          </ac:inkMkLst>
        </pc:inkChg>
      </pc:sldChg>
      <pc:sldChg chg="modSp mod">
        <pc:chgData name="Danilo Bórquez Paredes" userId="a389b8938e5de1e4" providerId="LiveId" clId="{FE8D8BFC-52B9-4B4A-9696-CFF4303FCA29}" dt="2020-04-28T16:20:43.958" v="17" actId="27636"/>
        <pc:sldMkLst>
          <pc:docMk/>
          <pc:sldMk cId="249385465" sldId="451"/>
        </pc:sldMkLst>
        <pc:spChg chg="mod">
          <ac:chgData name="Danilo Bórquez Paredes" userId="a389b8938e5de1e4" providerId="LiveId" clId="{FE8D8BFC-52B9-4B4A-9696-CFF4303FCA29}" dt="2020-04-28T16:20:43.958" v="17" actId="27636"/>
          <ac:spMkLst>
            <pc:docMk/>
            <pc:sldMk cId="249385465" sldId="451"/>
            <ac:spMk id="3" creationId="{47390C8B-2428-4D71-B29D-7653559B47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72C-0135-46AC-9304-26FE927170B5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DBDB9-27D5-4050-BD2F-1FE969C0B5B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870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47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17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92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39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7098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599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65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04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2910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561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07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4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898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960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0446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4662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97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6151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064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0632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3904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790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9374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162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8595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872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8153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288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048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0195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3263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325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125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5852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9139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057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2034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710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0779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133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4235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470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49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368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19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819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156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79566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0423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520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635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8456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21167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744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59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04464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60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514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680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61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60767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62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7429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63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37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59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603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DBDB9-27D5-4050-BD2F-1FE969C0B5B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54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/>
              <a:t>Algoritmos de búsqueda y </a:t>
            </a:r>
            <a:r>
              <a:rPr lang="es-CL" err="1"/>
              <a:t>hashing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5B898A-443D-4F92-89AD-3F63FB85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9740A6-D42A-4805-84E9-EBD55E1F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LS.3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7AF48-AEDB-44BC-8F75-E5C7D895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  <a:p>
            <a:endParaRPr lang="es-CL" dirty="0"/>
          </a:p>
          <a:p>
            <a:pPr marL="792900" lvl="1" indent="-342900">
              <a:buFont typeface="+mj-lt"/>
              <a:buAutoNum type="alphaLcParenR"/>
            </a:pPr>
            <a:r>
              <a:rPr lang="es-CL" dirty="0"/>
              <a:t>O(N)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 dirty="0"/>
              <a:t>O(1)</a:t>
            </a:r>
          </a:p>
          <a:p>
            <a:pPr marL="792900" lvl="1" indent="-342900">
              <a:buFont typeface="+mj-lt"/>
              <a:buAutoNum type="alphaLcParenR"/>
            </a:pPr>
            <a:r>
              <a:rPr lang="el-GR" dirty="0"/>
              <a:t>Ω</a:t>
            </a:r>
            <a:r>
              <a:rPr lang="es-CL" dirty="0"/>
              <a:t>(N)</a:t>
            </a:r>
          </a:p>
          <a:p>
            <a:pPr marL="792900" lvl="1" indent="-342900">
              <a:buFont typeface="+mj-lt"/>
              <a:buAutoNum type="alphaLcParenR"/>
            </a:pPr>
            <a:r>
              <a:rPr lang="el-GR" dirty="0"/>
              <a:t>Ω</a:t>
            </a:r>
            <a:r>
              <a:rPr lang="es-CL" dirty="0"/>
              <a:t>(1)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57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C93F-0A78-4124-BD1C-61A0B75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Binary</a:t>
            </a:r>
            <a:r>
              <a:rPr lang="es-CL"/>
              <a:t> </a:t>
            </a:r>
            <a:r>
              <a:rPr lang="es-CL" err="1"/>
              <a:t>search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0FE9B-CB00-4B26-B23C-024F1E58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/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CL" dirty="0"/>
              <a:t>Divide el espacio de solución por la mitad en cada </a:t>
            </a:r>
            <a:r>
              <a:rPr lang="es-CL" dirty="0" err="1"/>
              <a:t>sub-búsqueda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CL" dirty="0"/>
              <a:t>El arreglo DEBE estar ordenado, de lo contrario no funciona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s-CL" dirty="0"/>
              <a:t>Pseudocódigo (asume arreglo ordenado de menor a mayor de izquierda a derecha)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r>
              <a:rPr lang="es-CL" dirty="0"/>
              <a:t>Asigna el elemento de la mitad del arreglo como elemento actual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r>
              <a:rPr lang="es-CL" dirty="0"/>
              <a:t>Comprueba si el elemento actual es igual, menor o mayor al elemento buscado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r>
              <a:rPr lang="es-CL" dirty="0"/>
              <a:t>Si elemento actual ES MAYOR a elemento buscado, entonces asigna el elemento de la mitad del sub arreglo izquierdo como elemento actual y vuelvo al paso 2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r>
              <a:rPr lang="es-CL" dirty="0"/>
              <a:t>Si elemento actual ES MENOR a elemento buscado, entonces asigna el elemento de la mitad del sub arreglo derecho como elemento actual y vuelvo al paso 2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r>
              <a:rPr lang="es-CL" dirty="0"/>
              <a:t>Si elemento actual ES IGUAL al elemento buscado, entonces el algoritmo termina</a:t>
            </a: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>
              <a:buFont typeface="+mj-lt"/>
              <a:buAutoNum type="arabicPeriod"/>
            </a:pPr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s-C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D57D2E-A8AB-43F8-894B-20152BB8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3EF567-C5F3-4D1B-95DA-05F9116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84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847B-B826-4211-9238-85F9DA90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Binary</a:t>
            </a:r>
            <a:r>
              <a:rPr lang="es-CL"/>
              <a:t> </a:t>
            </a:r>
            <a:r>
              <a:rPr lang="es-CL" err="1"/>
              <a:t>search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F9F0C-2A88-484F-B353-672B6C4C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65DE5-052B-4743-B3EC-09468AC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7AD45-1D88-4143-9771-F0209F8D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C2FCDEB-4451-4E83-B64E-86B650A4209A}"/>
              </a:ext>
            </a:extLst>
          </p:cNvPr>
          <p:cNvSpPr/>
          <p:nvPr/>
        </p:nvSpPr>
        <p:spPr>
          <a:xfrm>
            <a:off x="926188" y="2705879"/>
            <a:ext cx="326572" cy="58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1BE3C759-9995-4B2D-B2C6-F3ADB871BE6F}"/>
              </a:ext>
            </a:extLst>
          </p:cNvPr>
          <p:cNvSpPr txBox="1">
            <a:spLocks/>
          </p:cNvSpPr>
          <p:nvPr/>
        </p:nvSpPr>
        <p:spPr>
          <a:xfrm>
            <a:off x="1300233" y="2260037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{10,</a:t>
            </a:r>
            <a:r>
              <a:rPr lang="es-CL">
                <a:solidFill>
                  <a:srgbClr val="FF0000"/>
                </a:solidFill>
              </a:rPr>
              <a:t>20</a:t>
            </a:r>
            <a:r>
              <a:rPr lang="es-CL"/>
              <a:t>,30,40,50,60,70,80,90}</a:t>
            </a:r>
          </a:p>
        </p:txBody>
      </p:sp>
    </p:spTree>
    <p:extLst>
      <p:ext uri="{BB962C8B-B14F-4D97-AF65-F5344CB8AC3E}">
        <p14:creationId xmlns:p14="http://schemas.microsoft.com/office/powerpoint/2010/main" val="235870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1003 -0.03195 C 0.13282 -0.03912 0.16719 -0.04283 0.20352 -0.04283 C 0.24453 -0.04283 0.27748 -0.03912 0.30026 -0.03195 L 0.41068 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68 1.48148E-6 L 0.38151 -0.03195 C 0.37539 -0.03912 0.36628 -0.04283 0.35677 -0.04283 C 0.34597 -0.04283 0.33724 -0.03912 0.33112 -0.03195 L 0.30222 1.48148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22 1.48148E-6 L 0.28763 -0.03195 C 0.28451 -0.03912 0.27995 -0.04283 0.27526 -0.04283 C 0.26979 -0.04283 0.2655 -0.03912 0.26237 -0.03195 L 0.24792 1.48148E-6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BS.1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Mejor caso</a:t>
                </a:r>
              </a:p>
              <a:p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1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N/2</a:t>
                </a:r>
              </a:p>
              <a:p>
                <a:pPr marL="79290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s-CL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977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BS.2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Peor caso</a:t>
                </a:r>
              </a:p>
              <a:p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1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N/2</a:t>
                </a:r>
              </a:p>
              <a:p>
                <a:pPr marL="79290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s-CL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55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 BS.3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Complejidad</a:t>
                </a:r>
              </a:p>
              <a:p>
                <a:endParaRPr lang="es-CL" dirty="0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 dirty="0"/>
                  <a:t>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 dirty="0"/>
                  <a:t>O(1)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l-GR" dirty="0"/>
                  <a:t>Ω</a:t>
                </a:r>
                <a:r>
                  <a:rPr lang="es-CL" dirty="0"/>
                  <a:t>(N)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l-GR" dirty="0"/>
                  <a:t>Ω</a:t>
                </a:r>
                <a:r>
                  <a:rPr lang="es-CL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9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C93F-0A78-4124-BD1C-61A0B75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Exponential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0FE9B-CB00-4B26-B23C-024F1E58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CL" dirty="0"/>
          </a:p>
          <a:p>
            <a:r>
              <a:rPr lang="es-CL" dirty="0"/>
              <a:t>Divide el espacio de búsqueda en sub-espacios exponencialmente más grandes en cada iteración. En cada sub-espacio realiza un </a:t>
            </a:r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.</a:t>
            </a:r>
          </a:p>
          <a:p>
            <a:r>
              <a:rPr lang="es-CL" dirty="0"/>
              <a:t>El arreglo DEBE estar ordenado, de lo contrario no funciona</a:t>
            </a:r>
          </a:p>
          <a:p>
            <a:r>
              <a:rPr lang="es-CL" dirty="0"/>
              <a:t>Pseudocódigo (asume arreglo ordenado de menor a mayor de izquierda a derecha)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 dirty="0"/>
              <a:t>Como caso de borde, verificamos si elemento buscado está en posición 0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 dirty="0"/>
              <a:t>Si no es así, entonces el elemento actual es el elemento en la posición 1 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 dirty="0"/>
              <a:t>Comprueba si el elemento actual es mayor al elemento buscado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 dirty="0"/>
              <a:t>Si elemento actual ES MENOR O IGUAL a elemento buscado, entonces duplica la posición del elemento actual. Vuelve al paso 2 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 dirty="0"/>
              <a:t>Si elemento actual ES MAYOR a elemento buscado, entonces realiza </a:t>
            </a:r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 entre las posiciones i del elemento actual e i/2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D57D2E-A8AB-43F8-894B-20152BB8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3EF567-C5F3-4D1B-95DA-05F9116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68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847B-B826-4211-9238-85F9DA90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Exponential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F9F0C-2A88-484F-B353-672B6C4C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65DE5-052B-4743-B3EC-09468AC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7AD45-1D88-4143-9771-F0209F8D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C2FCDEB-4451-4E83-B64E-86B650A4209A}"/>
              </a:ext>
            </a:extLst>
          </p:cNvPr>
          <p:cNvSpPr/>
          <p:nvPr/>
        </p:nvSpPr>
        <p:spPr>
          <a:xfrm>
            <a:off x="926188" y="2705879"/>
            <a:ext cx="326572" cy="58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1BE3C759-9995-4B2D-B2C6-F3ADB871BE6F}"/>
              </a:ext>
            </a:extLst>
          </p:cNvPr>
          <p:cNvSpPr txBox="1">
            <a:spLocks/>
          </p:cNvSpPr>
          <p:nvPr/>
        </p:nvSpPr>
        <p:spPr>
          <a:xfrm>
            <a:off x="1300233" y="2260037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{10,</a:t>
            </a:r>
            <a:r>
              <a:rPr lang="es-CL">
                <a:solidFill>
                  <a:srgbClr val="FF0000"/>
                </a:solidFill>
              </a:rPr>
              <a:t>20</a:t>
            </a:r>
            <a:r>
              <a:rPr lang="es-CL"/>
              <a:t>,30,40,50,60,70,80,90}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803C9-0960-0B43-883C-C1C09AC17C3F}"/>
              </a:ext>
            </a:extLst>
          </p:cNvPr>
          <p:cNvCxnSpPr>
            <a:cxnSpLocks/>
          </p:cNvCxnSpPr>
          <p:nvPr/>
        </p:nvCxnSpPr>
        <p:spPr>
          <a:xfrm>
            <a:off x="3877733" y="3871826"/>
            <a:ext cx="1168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73678-87D4-A44A-8EE7-DB4015428AB3}"/>
              </a:ext>
            </a:extLst>
          </p:cNvPr>
          <p:cNvSpPr txBox="1"/>
          <p:nvPr/>
        </p:nvSpPr>
        <p:spPr>
          <a:xfrm>
            <a:off x="3335866" y="4214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1D10C-0EDB-3743-BB34-5AFBDB873B73}"/>
              </a:ext>
            </a:extLst>
          </p:cNvPr>
          <p:cNvSpPr txBox="1"/>
          <p:nvPr/>
        </p:nvSpPr>
        <p:spPr>
          <a:xfrm>
            <a:off x="3965474" y="4218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3BC6C-50CE-AA44-8098-CB26A18C0D82}"/>
              </a:ext>
            </a:extLst>
          </p:cNvPr>
          <p:cNvSpPr txBox="1"/>
          <p:nvPr/>
        </p:nvSpPr>
        <p:spPr>
          <a:xfrm>
            <a:off x="4630507" y="4223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E024-810A-0F4A-87B9-1B97EE1F1685}"/>
              </a:ext>
            </a:extLst>
          </p:cNvPr>
          <p:cNvSpPr txBox="1"/>
          <p:nvPr/>
        </p:nvSpPr>
        <p:spPr>
          <a:xfrm>
            <a:off x="5342037" y="4214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50398-BF6A-0541-BA2F-9ADDD5F78881}"/>
              </a:ext>
            </a:extLst>
          </p:cNvPr>
          <p:cNvSpPr txBox="1"/>
          <p:nvPr/>
        </p:nvSpPr>
        <p:spPr>
          <a:xfrm>
            <a:off x="5971645" y="4218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C315B-24DF-AE4D-839D-7C3A5FB9A419}"/>
              </a:ext>
            </a:extLst>
          </p:cNvPr>
          <p:cNvSpPr txBox="1"/>
          <p:nvPr/>
        </p:nvSpPr>
        <p:spPr>
          <a:xfrm>
            <a:off x="6636678" y="4223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931B6-09EC-3A45-BA72-4D68598D5383}"/>
              </a:ext>
            </a:extLst>
          </p:cNvPr>
          <p:cNvSpPr txBox="1"/>
          <p:nvPr/>
        </p:nvSpPr>
        <p:spPr>
          <a:xfrm>
            <a:off x="7289810" y="4214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6131-B898-1545-A819-4742DA176183}"/>
              </a:ext>
            </a:extLst>
          </p:cNvPr>
          <p:cNvSpPr txBox="1"/>
          <p:nvPr/>
        </p:nvSpPr>
        <p:spPr>
          <a:xfrm>
            <a:off x="7919418" y="4218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C3A55C-EBC8-6B46-8F09-D50AC78CF80D}"/>
              </a:ext>
            </a:extLst>
          </p:cNvPr>
          <p:cNvSpPr txBox="1"/>
          <p:nvPr/>
        </p:nvSpPr>
        <p:spPr>
          <a:xfrm>
            <a:off x="8584451" y="4223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948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05183 -0.03195 C 0.0625 -0.03912 0.07865 -0.04283 0.09584 -0.04283 C 0.11511 -0.04283 0.13073 -0.03912 0.14141 -0.03195 L 0.19349 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49 1.48148E-6 L 0.2086 -0.03195 C 0.21172 -0.03912 0.21654 -0.04283 0.22149 -0.04283 C 0.22709 -0.04283 0.23151 -0.03912 0.23477 -0.03195 L 0.24987 1.48148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7 1.48148E-6 L 0.26433 -0.03195 C 0.26732 -0.03912 0.27175 -0.04283 0.27657 -0.04283 C 0.2819 -0.04283 0.2862 -0.03912 0.2892 -0.03195 L 0.30378 1.48148E-6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847B-B826-4211-9238-85F9DA90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Exponential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F9F0C-2A88-484F-B353-672B6C4C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65DE5-052B-4743-B3EC-09468AC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7AD45-1D88-4143-9771-F0209F8D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C2FCDEB-4451-4E83-B64E-86B650A4209A}"/>
              </a:ext>
            </a:extLst>
          </p:cNvPr>
          <p:cNvSpPr/>
          <p:nvPr/>
        </p:nvSpPr>
        <p:spPr>
          <a:xfrm>
            <a:off x="926188" y="2705879"/>
            <a:ext cx="326572" cy="58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1BE3C759-9995-4B2D-B2C6-F3ADB871BE6F}"/>
              </a:ext>
            </a:extLst>
          </p:cNvPr>
          <p:cNvSpPr txBox="1">
            <a:spLocks/>
          </p:cNvSpPr>
          <p:nvPr/>
        </p:nvSpPr>
        <p:spPr>
          <a:xfrm>
            <a:off x="1300233" y="2260037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{10,</a:t>
            </a:r>
            <a:r>
              <a:rPr lang="es-CL" dirty="0">
                <a:solidFill>
                  <a:schemeClr val="tx1"/>
                </a:solidFill>
              </a:rPr>
              <a:t>20</a:t>
            </a:r>
            <a:r>
              <a:rPr lang="es-CL" dirty="0"/>
              <a:t>,30,40,50,</a:t>
            </a:r>
            <a:r>
              <a:rPr lang="es-CL" dirty="0">
                <a:solidFill>
                  <a:schemeClr val="tx1"/>
                </a:solidFill>
              </a:rPr>
              <a:t>60</a:t>
            </a:r>
            <a:r>
              <a:rPr lang="es-CL" dirty="0"/>
              <a:t>,</a:t>
            </a:r>
            <a:r>
              <a:rPr lang="es-CL" dirty="0">
                <a:solidFill>
                  <a:srgbClr val="FF0000"/>
                </a:solidFill>
              </a:rPr>
              <a:t>70</a:t>
            </a:r>
            <a:r>
              <a:rPr lang="es-CL" dirty="0"/>
              <a:t>,80,90,100,110}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803C9-0960-0B43-883C-C1C09AC17C3F}"/>
              </a:ext>
            </a:extLst>
          </p:cNvPr>
          <p:cNvCxnSpPr>
            <a:cxnSpLocks/>
          </p:cNvCxnSpPr>
          <p:nvPr/>
        </p:nvCxnSpPr>
        <p:spPr>
          <a:xfrm>
            <a:off x="4992301" y="3871826"/>
            <a:ext cx="304309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CE0BB3-B95F-074F-9EDB-6704E18DACB1}"/>
              </a:ext>
            </a:extLst>
          </p:cNvPr>
          <p:cNvSpPr txBox="1"/>
          <p:nvPr/>
        </p:nvSpPr>
        <p:spPr>
          <a:xfrm>
            <a:off x="2412571" y="4277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ED327-A397-1F49-AF1F-233D433F3157}"/>
              </a:ext>
            </a:extLst>
          </p:cNvPr>
          <p:cNvSpPr txBox="1"/>
          <p:nvPr/>
        </p:nvSpPr>
        <p:spPr>
          <a:xfrm>
            <a:off x="3059112" y="427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80180-5B42-7143-B067-19787A75F826}"/>
              </a:ext>
            </a:extLst>
          </p:cNvPr>
          <p:cNvSpPr txBox="1"/>
          <p:nvPr/>
        </p:nvSpPr>
        <p:spPr>
          <a:xfrm>
            <a:off x="3713650" y="427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AC56B-4925-EB43-8FAA-E77BA8C2909E}"/>
              </a:ext>
            </a:extLst>
          </p:cNvPr>
          <p:cNvSpPr txBox="1"/>
          <p:nvPr/>
        </p:nvSpPr>
        <p:spPr>
          <a:xfrm>
            <a:off x="4413492" y="427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03E30-D41D-A54E-962D-1D2A0103254D}"/>
              </a:ext>
            </a:extLst>
          </p:cNvPr>
          <p:cNvSpPr txBox="1"/>
          <p:nvPr/>
        </p:nvSpPr>
        <p:spPr>
          <a:xfrm>
            <a:off x="5060033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23886-ACEB-A248-84A5-519BC5DDB3B0}"/>
              </a:ext>
            </a:extLst>
          </p:cNvPr>
          <p:cNvSpPr txBox="1"/>
          <p:nvPr/>
        </p:nvSpPr>
        <p:spPr>
          <a:xfrm>
            <a:off x="5680618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4F448-A967-1B44-9225-F89B63805CF0}"/>
              </a:ext>
            </a:extLst>
          </p:cNvPr>
          <p:cNvSpPr txBox="1"/>
          <p:nvPr/>
        </p:nvSpPr>
        <p:spPr>
          <a:xfrm>
            <a:off x="6360540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1B7E9-63F5-3F4A-B9D9-911F0EDE24AC}"/>
              </a:ext>
            </a:extLst>
          </p:cNvPr>
          <p:cNvSpPr txBox="1"/>
          <p:nvPr/>
        </p:nvSpPr>
        <p:spPr>
          <a:xfrm>
            <a:off x="7007081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91A9D-EF18-CE49-823D-F6D1A09776CF}"/>
              </a:ext>
            </a:extLst>
          </p:cNvPr>
          <p:cNvSpPr txBox="1"/>
          <p:nvPr/>
        </p:nvSpPr>
        <p:spPr>
          <a:xfrm>
            <a:off x="7684498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4DD1E-FCE3-6B48-B472-9FC63D71198C}"/>
              </a:ext>
            </a:extLst>
          </p:cNvPr>
          <p:cNvSpPr txBox="1"/>
          <p:nvPr/>
        </p:nvSpPr>
        <p:spPr>
          <a:xfrm>
            <a:off x="8449203" y="427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C0A9F-49F6-F941-AD4B-26FD742D53C4}"/>
              </a:ext>
            </a:extLst>
          </p:cNvPr>
          <p:cNvSpPr txBox="1"/>
          <p:nvPr/>
        </p:nvSpPr>
        <p:spPr>
          <a:xfrm>
            <a:off x="9357114" y="4272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292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1042 L 0.03216 -0.0294 C 0.03881 -0.03843 0.04883 -0.04283 0.05964 -0.04283 C 0.07162 -0.04283 0.08125 -0.03843 0.08802 -0.0294 L 0.12045 0.0104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4 0.01042 L 0.13554 -0.02153 C 0.13867 -0.0287 0.14349 -0.03241 0.14843 -0.03241 C 0.15403 -0.03241 0.15846 -0.0287 0.16171 -0.02153 L 0.17682 0.01042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82 0.01042 L 0.19128 -0.02152 C 0.19427 -0.0287 0.1987 -0.0324 0.20352 -0.0324 C 0.20885 -0.0324 0.21315 -0.0287 0.21615 -0.02152 L 0.23073 0.01042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0.01042 L 0.25937 -0.02153 C 0.26523 -0.0287 0.27422 -0.03241 0.28372 -0.03241 C 0.2944 -0.03241 0.30299 -0.0287 0.30885 -0.02153 L 0.33763 0.01042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63 0.01042 L 0.39558 -0.02917 C 0.40756 -0.03796 0.42565 -0.04283 0.44479 -0.04283 C 0.46641 -0.04283 0.48373 -0.03796 0.49571 -0.02917 L 0.55378 0.01042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ES.1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Mejor caso</a:t>
                </a:r>
              </a:p>
              <a:p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1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N/2</a:t>
                </a:r>
              </a:p>
              <a:p>
                <a:pPr marL="79290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s-CL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19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C535740-4BD5-47A5-9C44-84521E79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Algoritmos de búsqueda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F7F067A-9458-495B-8D21-2A25FE37E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564821-3497-4BA2-98BD-F965B56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24A518-5C91-415F-9B73-6F1EF5C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756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ES.2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Peor caso</a:t>
                </a:r>
              </a:p>
              <a:p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</a:t>
                </a:r>
              </a:p>
              <a:p>
                <a:pPr marL="79290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C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N/2</a:t>
                </a:r>
              </a:p>
              <a:p>
                <a:pPr marL="79290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s-CL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15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ES.3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/>
                  <a:t>Complejidad</a:t>
                </a:r>
              </a:p>
              <a:p>
                <a:endParaRPr lang="es-CL"/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/>
                  <a:t>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s-CL"/>
                  <a:t>O(1)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l-GR"/>
                  <a:t>Ω</a:t>
                </a:r>
                <a:r>
                  <a:rPr lang="es-CL"/>
                  <a:t>(N)</a:t>
                </a:r>
              </a:p>
              <a:p>
                <a:pPr marL="792900" lvl="1" indent="-342900">
                  <a:buFont typeface="+mj-lt"/>
                  <a:buAutoNum type="alphaLcParenR"/>
                </a:pPr>
                <a:r>
                  <a:rPr lang="el-GR"/>
                  <a:t>Ω</a:t>
                </a:r>
                <a:r>
                  <a:rPr lang="es-CL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L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CL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7AF48-AEDB-44BC-8F75-E5C7D895D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28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C77BE5D-8FDA-4210-AB63-0DAD6BA1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err="1"/>
              <a:t>Hashing</a:t>
            </a:r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353962-1804-43A5-B0E5-B8CB6A8A9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70B782-A42D-490D-A3C1-47B7F4B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B309F-BEB6-4D1D-BC12-10DEB4E3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4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82EE82-DC1C-4E10-97EE-87705833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Hashing</a:t>
            </a:r>
            <a:r>
              <a:rPr lang="es-CL" dirty="0"/>
              <a:t>: Importancia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B88DBF-6745-4F2D-81C1-D41103C9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Permite mantener eficientemente un conjunto dinámico de valores, claves o llaves</a:t>
            </a:r>
            <a:br>
              <a:rPr lang="es-CL" dirty="0"/>
            </a:br>
            <a:r>
              <a:rPr lang="es-CL" dirty="0"/>
              <a:t> (insertar, buscar, borrar)</a:t>
            </a:r>
          </a:p>
          <a:p>
            <a:r>
              <a:rPr lang="es-CL" dirty="0"/>
              <a:t>Permite implementar diccionarios de manera eficiente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AEA760-0714-44FF-878E-9C15DAAB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451923-6EE5-453A-AA57-67E3A1BA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65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34051"/>
              </p:ext>
            </p:extLst>
          </p:nvPr>
        </p:nvGraphicFramePr>
        <p:xfrm>
          <a:off x="8101656" y="1090569"/>
          <a:ext cx="1042344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44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41293"/>
              </p:ext>
            </p:extLst>
          </p:nvPr>
        </p:nvGraphicFramePr>
        <p:xfrm>
          <a:off x="8101656" y="5542778"/>
          <a:ext cx="104234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7938842" y="62859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[n-1]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938842" y="5902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[n-2]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938842" y="5533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[n-3]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8834316" y="4900317"/>
            <a:ext cx="0" cy="472123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735674" y="2588540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k (&gt;&gt;n)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79811" y="2849021"/>
            <a:ext cx="103754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98765" y="257808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h(k)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4598534" y="1953615"/>
            <a:ext cx="3503122" cy="89540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706719" y="172278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69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47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43, 39}</a:t>
            </a:r>
          </a:p>
        </p:txBody>
      </p:sp>
    </p:spTree>
    <p:extLst>
      <p:ext uri="{BB962C8B-B14F-4D97-AF65-F5344CB8AC3E}">
        <p14:creationId xmlns:p14="http://schemas.microsoft.com/office/powerpoint/2010/main" val="38343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13</a:t>
            </a:r>
            <a:r>
              <a:rPr lang="es-ES" sz="2400">
                <a:latin typeface="Arial Narrow"/>
                <a:cs typeface="Arial Narrow"/>
              </a:rPr>
              <a:t>, 5, 28, 9,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13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(29 </a:t>
            </a:r>
            <a:r>
              <a:rPr lang="es-ES" err="1"/>
              <a:t>mod</a:t>
            </a:r>
            <a:r>
              <a:rPr lang="es-ES"/>
              <a:t> 9)=2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63214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73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26899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13</a:t>
            </a:r>
            <a:r>
              <a:rPr lang="es-ES" sz="2400">
                <a:latin typeface="Arial Narrow"/>
                <a:cs typeface="Arial Narrow"/>
              </a:rPr>
              <a:t>, 5, 28, 9,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13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(29 </a:t>
            </a:r>
            <a:r>
              <a:rPr lang="es-ES" err="1"/>
              <a:t>mod</a:t>
            </a:r>
            <a:r>
              <a:rPr lang="es-ES"/>
              <a:t> 9)=2</a:t>
            </a:r>
          </a:p>
        </p:txBody>
      </p:sp>
    </p:spTree>
    <p:extLst>
      <p:ext uri="{BB962C8B-B14F-4D97-AF65-F5344CB8AC3E}">
        <p14:creationId xmlns:p14="http://schemas.microsoft.com/office/powerpoint/2010/main" val="4262482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5</a:t>
            </a:r>
            <a:r>
              <a:rPr lang="es-ES" sz="2400">
                <a:latin typeface="Arial Narrow"/>
                <a:cs typeface="Arial Narrow"/>
              </a:rPr>
              <a:t>, 28, 9,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5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(13 </a:t>
            </a:r>
            <a:r>
              <a:rPr lang="es-ES" err="1"/>
              <a:t>mod</a:t>
            </a:r>
            <a:r>
              <a:rPr lang="es-ES"/>
              <a:t> 9)=4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96842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8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5</a:t>
            </a:r>
            <a:r>
              <a:rPr lang="es-ES" sz="2400">
                <a:latin typeface="Arial Narrow"/>
                <a:cs typeface="Arial Narrow"/>
              </a:rPr>
              <a:t>, 28, 9,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5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(13 </a:t>
            </a:r>
            <a:r>
              <a:rPr lang="es-ES" err="1"/>
              <a:t>mod</a:t>
            </a:r>
            <a:r>
              <a:rPr lang="es-ES"/>
              <a:t> 9)=4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72398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97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1748-0CF0-493B-BE4E-4C0C216D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Algoritmos de búsqueda: 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6C460-B524-420C-9F62-90F48B17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>
                <a:solidFill>
                  <a:srgbClr val="0070C0"/>
                </a:solidFill>
              </a:rPr>
              <a:t>Problema de búsqueda: </a:t>
            </a:r>
            <a:r>
              <a:rPr lang="es-CL" dirty="0">
                <a:solidFill>
                  <a:schemeClr val="tx1"/>
                </a:solidFill>
              </a:rPr>
              <a:t>buscar un valor específico dentro de un arreglo de valores </a:t>
            </a:r>
          </a:p>
          <a:p>
            <a:r>
              <a:rPr lang="es-CL" dirty="0"/>
              <a:t>Problema fundamental en Computación</a:t>
            </a:r>
          </a:p>
          <a:p>
            <a:r>
              <a:rPr lang="es-CL" dirty="0"/>
              <a:t>Necesidad de hacer búsquedas eficientemente (sobre todo sobre datos masivos)</a:t>
            </a:r>
            <a:br>
              <a:rPr lang="es-CL" dirty="0"/>
            </a:br>
            <a:endParaRPr lang="es-CL" dirty="0"/>
          </a:p>
          <a:p>
            <a:pPr marL="36900" indent="0">
              <a:buNone/>
            </a:pP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BCCAFC-2598-4DDC-AC3A-5615B26F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DBD71A-78DF-4ED2-9FF6-C4BFB854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5131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28</a:t>
            </a:r>
            <a:r>
              <a:rPr lang="es-ES" sz="2400">
                <a:latin typeface="Arial Narrow"/>
                <a:cs typeface="Arial Narrow"/>
              </a:rPr>
              <a:t>, 9,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28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(59 </a:t>
            </a:r>
            <a:r>
              <a:rPr lang="es-ES" err="1"/>
              <a:t>mod</a:t>
            </a:r>
            <a:r>
              <a:rPr lang="es-ES"/>
              <a:t> 9)=6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98301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96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, 9</a:t>
            </a:r>
            <a:r>
              <a:rPr lang="es-ES" sz="2400">
                <a:latin typeface="Arial Narrow"/>
                <a:cs typeface="Arial Narrow"/>
              </a:rPr>
              <a:t>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9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(21 </a:t>
            </a:r>
            <a:r>
              <a:rPr lang="es-ES" err="1"/>
              <a:t>mod</a:t>
            </a:r>
            <a:r>
              <a:rPr lang="es-ES"/>
              <a:t> 9)=3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98976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329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, 9</a:t>
            </a:r>
            <a:r>
              <a:rPr lang="es-ES" sz="2400">
                <a:latin typeface="Arial Narrow"/>
                <a:cs typeface="Arial Narrow"/>
              </a:rPr>
              <a:t>, 43,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9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(21 </a:t>
            </a:r>
            <a:r>
              <a:rPr lang="es-ES" err="1"/>
              <a:t>mod</a:t>
            </a:r>
            <a:r>
              <a:rPr lang="es-ES"/>
              <a:t> 9)=3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4523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19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43</a:t>
            </a:r>
            <a:r>
              <a:rPr lang="es-ES" sz="2400">
                <a:latin typeface="Arial Narrow"/>
                <a:cs typeface="Arial Narrow"/>
              </a:rPr>
              <a:t>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43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(89 </a:t>
            </a:r>
            <a:r>
              <a:rPr lang="es-ES" err="1"/>
              <a:t>mod</a:t>
            </a:r>
            <a:r>
              <a:rPr lang="es-ES"/>
              <a:t> 9)=8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7337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69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43</a:t>
            </a:r>
            <a:r>
              <a:rPr lang="es-ES" sz="2400">
                <a:latin typeface="Arial Narrow"/>
                <a:cs typeface="Arial Narrow"/>
              </a:rPr>
              <a:t>, 39}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43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(89 </a:t>
            </a:r>
            <a:r>
              <a:rPr lang="es-ES" err="1"/>
              <a:t>mod</a:t>
            </a:r>
            <a:r>
              <a:rPr lang="es-ES"/>
              <a:t> 9)=8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53202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13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43,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39</a:t>
            </a:r>
            <a:r>
              <a:rPr lang="es-ES" sz="2400">
                <a:latin typeface="Arial Narrow"/>
                <a:cs typeface="Arial Narrow"/>
              </a:rPr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39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(81 </a:t>
            </a:r>
            <a:r>
              <a:rPr lang="es-ES" err="1"/>
              <a:t>mod</a:t>
            </a:r>
            <a:r>
              <a:rPr lang="es-ES"/>
              <a:t> 9)=0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38666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0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43, </a:t>
            </a:r>
            <a:r>
              <a:rPr lang="es-ES" sz="2400">
                <a:solidFill>
                  <a:srgbClr val="FF0000"/>
                </a:solidFill>
                <a:latin typeface="Arial Narrow"/>
                <a:cs typeface="Arial Narrow"/>
              </a:rPr>
              <a:t>39</a:t>
            </a:r>
            <a:r>
              <a:rPr lang="es-ES" sz="2400">
                <a:latin typeface="Arial Narrow"/>
                <a:cs typeface="Arial Narrow"/>
              </a:rPr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93846" y="30932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39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496220" y="3272305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940475" y="3050973"/>
            <a:ext cx="158408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/>
              <a:t>función hash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460894" y="3266720"/>
            <a:ext cx="427975" cy="5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8868" y="3094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(81 </a:t>
            </a:r>
            <a:r>
              <a:rPr lang="es-ES" err="1"/>
              <a:t>mod</a:t>
            </a:r>
            <a:r>
              <a:rPr lang="es-ES"/>
              <a:t> 9)=0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31352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64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43, 39}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5081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061285" y="3060662"/>
            <a:ext cx="2462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>
                <a:solidFill>
                  <a:srgbClr val="FF0000"/>
                </a:solidFill>
                <a:latin typeface="DIN Condensed Bold"/>
                <a:cs typeface="DIN Condensed Bold"/>
              </a:rPr>
              <a:t>¿ESTÁ EL NÚMERO 8?</a:t>
            </a:r>
          </a:p>
        </p:txBody>
      </p:sp>
    </p:spTree>
    <p:extLst>
      <p:ext uri="{BB962C8B-B14F-4D97-AF65-F5344CB8AC3E}">
        <p14:creationId xmlns:p14="http://schemas.microsoft.com/office/powerpoint/2010/main" val="1061702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838722" y="1243113"/>
            <a:ext cx="269817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/>
              <a:t>h(k)=(2k+3) </a:t>
            </a:r>
            <a:r>
              <a:rPr lang="es-ES" sz="2400" dirty="0" err="1"/>
              <a:t>mod</a:t>
            </a:r>
            <a:r>
              <a:rPr lang="es-ES" sz="2400" dirty="0"/>
              <a:t> 9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8721" y="1893605"/>
            <a:ext cx="520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latin typeface="Arial Narrow"/>
                <a:cs typeface="Arial Narrow"/>
              </a:rPr>
              <a:t>Números a almacenar: { 13, 5, 28, 9, 43, 39}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20322"/>
              </p:ext>
            </p:extLst>
          </p:nvPr>
        </p:nvGraphicFramePr>
        <p:xfrm>
          <a:off x="8101656" y="1061373"/>
          <a:ext cx="1042344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061284" y="3060662"/>
            <a:ext cx="259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>
                <a:solidFill>
                  <a:srgbClr val="FF0000"/>
                </a:solidFill>
                <a:latin typeface="DIN Condensed Bold"/>
                <a:cs typeface="DIN Condensed Bold"/>
              </a:rPr>
              <a:t>¿ESTÁ EL NÚMERO 13?</a:t>
            </a:r>
          </a:p>
        </p:txBody>
      </p:sp>
    </p:spTree>
    <p:extLst>
      <p:ext uri="{BB962C8B-B14F-4D97-AF65-F5344CB8AC3E}">
        <p14:creationId xmlns:p14="http://schemas.microsoft.com/office/powerpoint/2010/main" val="3186982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24001" y="5103674"/>
            <a:ext cx="9144000" cy="17543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Arial Narrow"/>
                <a:cs typeface="Arial Narrow"/>
              </a:rPr>
              <a:t>Cualquier función que permita mapear </a:t>
            </a:r>
            <a:r>
              <a:rPr lang="es-ES" sz="3600">
                <a:solidFill>
                  <a:srgbClr val="FF0000"/>
                </a:solidFill>
                <a:latin typeface="Arial Narrow"/>
                <a:cs typeface="Arial Narrow"/>
              </a:rPr>
              <a:t>un dato en un rango arbitrario </a:t>
            </a:r>
            <a:r>
              <a:rPr lang="es-ES" sz="3600">
                <a:latin typeface="Arial Narrow"/>
                <a:cs typeface="Arial Narrow"/>
              </a:rPr>
              <a:t>a otro </a:t>
            </a:r>
            <a:r>
              <a:rPr lang="es-ES" sz="3600">
                <a:solidFill>
                  <a:srgbClr val="FF0000"/>
                </a:solidFill>
                <a:latin typeface="Arial Narrow"/>
                <a:cs typeface="Arial Narrow"/>
              </a:rPr>
              <a:t>dato en un rango limitado </a:t>
            </a:r>
            <a:r>
              <a:rPr lang="es-ES" sz="3600">
                <a:latin typeface="Arial Narrow"/>
                <a:cs typeface="Arial Narrow"/>
              </a:rPr>
              <a:t>sirve como función hash</a:t>
            </a:r>
            <a:endParaRPr lang="es-ES" sz="360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44733"/>
              </p:ext>
            </p:extLst>
          </p:nvPr>
        </p:nvGraphicFramePr>
        <p:xfrm>
          <a:off x="8072905" y="2171947"/>
          <a:ext cx="10423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89746"/>
              </p:ext>
            </p:extLst>
          </p:nvPr>
        </p:nvGraphicFramePr>
        <p:xfrm>
          <a:off x="8080128" y="3630154"/>
          <a:ext cx="10423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877372" y="3030741"/>
            <a:ext cx="0" cy="472123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17314" y="366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[n-1]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312922" y="1423561"/>
            <a:ext cx="2604393" cy="79143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312922" y="4032382"/>
            <a:ext cx="2604393" cy="79143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4473331" y="1036128"/>
            <a:ext cx="602783" cy="39307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6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A052-9B73-4DFD-8A03-21AAAD5E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que veremos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F098C-E9EE-4551-94E9-5C43C5CB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Linear </a:t>
            </a:r>
            <a:r>
              <a:rPr lang="es-CL" dirty="0" err="1"/>
              <a:t>search</a:t>
            </a:r>
            <a:endParaRPr lang="es-CL" dirty="0"/>
          </a:p>
          <a:p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  <a:p>
            <a:r>
              <a:rPr lang="es-CL" dirty="0" err="1"/>
              <a:t>Exponential</a:t>
            </a:r>
            <a:r>
              <a:rPr lang="es-CL" dirty="0"/>
              <a:t> </a:t>
            </a:r>
            <a:r>
              <a:rPr lang="es-CL" dirty="0" err="1"/>
              <a:t>search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7B4BE4-3729-4890-9C7B-8BE846A9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35161-A206-4113-AE23-6914A1F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0427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524001" y="5684822"/>
            <a:ext cx="9144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Arial Narrow"/>
                <a:cs typeface="Arial Narrow"/>
              </a:rPr>
              <a:t>Cada casilla de la tabla hash se conoce también como un </a:t>
            </a:r>
            <a:r>
              <a:rPr lang="es-ES" sz="3600" i="1" err="1">
                <a:solidFill>
                  <a:srgbClr val="FF0000"/>
                </a:solidFill>
                <a:latin typeface="Arial Narrow"/>
                <a:cs typeface="Arial Narrow"/>
              </a:rPr>
              <a:t>bucket</a:t>
            </a:r>
            <a:r>
              <a:rPr lang="es-ES" sz="3600" i="1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endParaRPr lang="es-ES" sz="3600" i="1">
              <a:solidFill>
                <a:srgbClr val="FF0000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68761"/>
              </p:ext>
            </p:extLst>
          </p:nvPr>
        </p:nvGraphicFramePr>
        <p:xfrm>
          <a:off x="8072905" y="2171947"/>
          <a:ext cx="104234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39936"/>
              </p:ext>
            </p:extLst>
          </p:nvPr>
        </p:nvGraphicFramePr>
        <p:xfrm>
          <a:off x="8080128" y="3630154"/>
          <a:ext cx="10423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877372" y="3030741"/>
            <a:ext cx="0" cy="472123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917314" y="366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[n-1]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312922" y="1423561"/>
            <a:ext cx="2604393" cy="79143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312922" y="4032382"/>
            <a:ext cx="2604393" cy="79143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4473331" y="1036128"/>
            <a:ext cx="602783" cy="39307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7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BBC0334-AB17-4C23-8EC0-1DBE465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rial Narrow"/>
                <a:cs typeface="Arial Narrow"/>
              </a:rPr>
              <a:t>Una buena función hash distribuye los datos “uniformemente” en las casillas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A60B7-E13D-431E-890E-F4413D0EB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1F3B69-9BB0-417E-8EC7-ED0F2DC2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62D0C4-BE27-495C-8422-3FB545A4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0703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-98669" y="2196182"/>
            <a:ext cx="4416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>
                <a:latin typeface="Arial Narrow"/>
                <a:cs typeface="Arial Narrow"/>
              </a:rPr>
              <a:t>Supón que el rango de datos va del 1 al 21 y que la tabla hash tiene 7 casillas</a:t>
            </a:r>
            <a:endParaRPr lang="es-ES" sz="360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01353"/>
              </p:ext>
            </p:extLst>
          </p:nvPr>
        </p:nvGraphicFramePr>
        <p:xfrm>
          <a:off x="8072905" y="2171947"/>
          <a:ext cx="104234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>
            <a:off x="5312922" y="1031185"/>
            <a:ext cx="2604393" cy="118381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312922" y="4767828"/>
            <a:ext cx="2604393" cy="78767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473331" y="993080"/>
            <a:ext cx="602783" cy="46418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569065" y="1031185"/>
            <a:ext cx="41865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2"/>
                </a:solidFill>
              </a:rPr>
              <a:t>1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</a:p>
          <a:p>
            <a:r>
              <a:rPr lang="es-ES">
                <a:solidFill>
                  <a:schemeClr val="bg2"/>
                </a:solidFill>
              </a:rPr>
              <a:t>3</a:t>
            </a:r>
          </a:p>
          <a:p>
            <a:r>
              <a:rPr lang="es-ES">
                <a:solidFill>
                  <a:schemeClr val="bg2"/>
                </a:solidFill>
              </a:rPr>
              <a:t>4</a:t>
            </a:r>
          </a:p>
          <a:p>
            <a:r>
              <a:rPr lang="es-ES">
                <a:solidFill>
                  <a:schemeClr val="bg2"/>
                </a:solidFill>
              </a:rPr>
              <a:t>5</a:t>
            </a:r>
          </a:p>
          <a:p>
            <a:r>
              <a:rPr lang="es-ES">
                <a:solidFill>
                  <a:schemeClr val="bg2"/>
                </a:solidFill>
              </a:rPr>
              <a:t>6</a:t>
            </a:r>
          </a:p>
          <a:p>
            <a:r>
              <a:rPr lang="es-ES">
                <a:solidFill>
                  <a:schemeClr val="bg2"/>
                </a:solidFill>
              </a:rPr>
              <a:t>7</a:t>
            </a:r>
          </a:p>
          <a:p>
            <a:r>
              <a:rPr lang="es-ES">
                <a:solidFill>
                  <a:schemeClr val="bg2"/>
                </a:solidFill>
              </a:rPr>
              <a:t>8</a:t>
            </a:r>
          </a:p>
          <a:p>
            <a:r>
              <a:rPr lang="es-ES">
                <a:solidFill>
                  <a:schemeClr val="bg2"/>
                </a:solidFill>
              </a:rPr>
              <a:t>9</a:t>
            </a:r>
          </a:p>
          <a:p>
            <a:r>
              <a:rPr lang="es-ES">
                <a:solidFill>
                  <a:schemeClr val="bg2"/>
                </a:solidFill>
              </a:rPr>
              <a:t>10</a:t>
            </a: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r>
              <a:rPr lang="es-ES">
                <a:solidFill>
                  <a:schemeClr val="bg2"/>
                </a:solidFill>
              </a:rPr>
              <a:t>19</a:t>
            </a:r>
          </a:p>
          <a:p>
            <a:r>
              <a:rPr lang="es-ES">
                <a:solidFill>
                  <a:schemeClr val="bg2"/>
                </a:solidFill>
              </a:rPr>
              <a:t>20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  <a:r>
              <a:rPr lang="es-ES"/>
              <a:t>1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4744004" y="4032383"/>
            <a:ext cx="0" cy="472123"/>
          </a:xfrm>
          <a:prstGeom prst="line">
            <a:avLst/>
          </a:prstGeom>
          <a:ln>
            <a:solidFill>
              <a:schemeClr val="bg2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80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-98669" y="2196182"/>
            <a:ext cx="44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Arial Narrow"/>
                <a:cs typeface="Arial Narrow"/>
              </a:rPr>
              <a:t>Una buena función hash: h(k)= k%7</a:t>
            </a:r>
            <a:endParaRPr lang="es-ES" sz="3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8072905" y="2171947"/>
          <a:ext cx="104234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>
            <a:off x="5312922" y="1031185"/>
            <a:ext cx="2604393" cy="118381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312922" y="4767828"/>
            <a:ext cx="2604393" cy="78767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473331" y="993080"/>
            <a:ext cx="602783" cy="46418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569065" y="1031185"/>
            <a:ext cx="41865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2"/>
                </a:solidFill>
              </a:rPr>
              <a:t>1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</a:p>
          <a:p>
            <a:r>
              <a:rPr lang="es-ES">
                <a:solidFill>
                  <a:schemeClr val="bg2"/>
                </a:solidFill>
              </a:rPr>
              <a:t>3</a:t>
            </a:r>
          </a:p>
          <a:p>
            <a:r>
              <a:rPr lang="es-ES">
                <a:solidFill>
                  <a:schemeClr val="bg2"/>
                </a:solidFill>
              </a:rPr>
              <a:t>4</a:t>
            </a:r>
          </a:p>
          <a:p>
            <a:r>
              <a:rPr lang="es-ES">
                <a:solidFill>
                  <a:schemeClr val="bg2"/>
                </a:solidFill>
              </a:rPr>
              <a:t>5</a:t>
            </a:r>
          </a:p>
          <a:p>
            <a:r>
              <a:rPr lang="es-ES">
                <a:solidFill>
                  <a:schemeClr val="bg2"/>
                </a:solidFill>
              </a:rPr>
              <a:t>6</a:t>
            </a:r>
          </a:p>
          <a:p>
            <a:r>
              <a:rPr lang="es-ES">
                <a:solidFill>
                  <a:schemeClr val="bg2"/>
                </a:solidFill>
              </a:rPr>
              <a:t>7</a:t>
            </a:r>
          </a:p>
          <a:p>
            <a:r>
              <a:rPr lang="es-ES">
                <a:solidFill>
                  <a:schemeClr val="bg2"/>
                </a:solidFill>
              </a:rPr>
              <a:t>8</a:t>
            </a:r>
          </a:p>
          <a:p>
            <a:r>
              <a:rPr lang="es-ES">
                <a:solidFill>
                  <a:schemeClr val="bg2"/>
                </a:solidFill>
              </a:rPr>
              <a:t>9</a:t>
            </a:r>
          </a:p>
          <a:p>
            <a:r>
              <a:rPr lang="es-ES">
                <a:solidFill>
                  <a:schemeClr val="bg2"/>
                </a:solidFill>
              </a:rPr>
              <a:t>10</a:t>
            </a: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r>
              <a:rPr lang="es-ES">
                <a:solidFill>
                  <a:schemeClr val="bg2"/>
                </a:solidFill>
              </a:rPr>
              <a:t>19</a:t>
            </a:r>
          </a:p>
          <a:p>
            <a:r>
              <a:rPr lang="es-ES">
                <a:solidFill>
                  <a:schemeClr val="bg2"/>
                </a:solidFill>
              </a:rPr>
              <a:t>20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  <a:r>
              <a:rPr lang="es-ES"/>
              <a:t>1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4744004" y="4032383"/>
            <a:ext cx="0" cy="472123"/>
          </a:xfrm>
          <a:prstGeom prst="line">
            <a:avLst/>
          </a:prstGeom>
          <a:ln>
            <a:solidFill>
              <a:schemeClr val="bg2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27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-98669" y="2196182"/>
            <a:ext cx="44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Arial Narrow"/>
                <a:cs typeface="Arial Narrow"/>
              </a:rPr>
              <a:t>Una buena función hash: h(k)= k%7</a:t>
            </a:r>
            <a:endParaRPr lang="es-ES" sz="36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312922" y="1031185"/>
            <a:ext cx="2604393" cy="118381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312922" y="4767828"/>
            <a:ext cx="2604393" cy="78767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473331" y="993080"/>
            <a:ext cx="602783" cy="46418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569065" y="1031185"/>
            <a:ext cx="41865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2"/>
                </a:solidFill>
              </a:rPr>
              <a:t>1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</a:p>
          <a:p>
            <a:r>
              <a:rPr lang="es-ES">
                <a:solidFill>
                  <a:schemeClr val="bg2"/>
                </a:solidFill>
              </a:rPr>
              <a:t>3</a:t>
            </a:r>
          </a:p>
          <a:p>
            <a:r>
              <a:rPr lang="es-ES">
                <a:solidFill>
                  <a:schemeClr val="bg2"/>
                </a:solidFill>
              </a:rPr>
              <a:t>4</a:t>
            </a:r>
          </a:p>
          <a:p>
            <a:r>
              <a:rPr lang="es-ES">
                <a:solidFill>
                  <a:schemeClr val="bg2"/>
                </a:solidFill>
              </a:rPr>
              <a:t>5</a:t>
            </a:r>
          </a:p>
          <a:p>
            <a:r>
              <a:rPr lang="es-ES">
                <a:solidFill>
                  <a:schemeClr val="bg2"/>
                </a:solidFill>
              </a:rPr>
              <a:t>6</a:t>
            </a:r>
          </a:p>
          <a:p>
            <a:r>
              <a:rPr lang="es-ES">
                <a:solidFill>
                  <a:schemeClr val="bg2"/>
                </a:solidFill>
              </a:rPr>
              <a:t>7</a:t>
            </a:r>
          </a:p>
          <a:p>
            <a:r>
              <a:rPr lang="es-ES">
                <a:solidFill>
                  <a:schemeClr val="bg2"/>
                </a:solidFill>
              </a:rPr>
              <a:t>8</a:t>
            </a:r>
          </a:p>
          <a:p>
            <a:r>
              <a:rPr lang="es-ES">
                <a:solidFill>
                  <a:schemeClr val="bg2"/>
                </a:solidFill>
              </a:rPr>
              <a:t>9</a:t>
            </a:r>
          </a:p>
          <a:p>
            <a:r>
              <a:rPr lang="es-ES">
                <a:solidFill>
                  <a:schemeClr val="bg2"/>
                </a:solidFill>
              </a:rPr>
              <a:t>10</a:t>
            </a: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r>
              <a:rPr lang="es-ES">
                <a:solidFill>
                  <a:schemeClr val="bg2"/>
                </a:solidFill>
              </a:rPr>
              <a:t>19</a:t>
            </a:r>
          </a:p>
          <a:p>
            <a:r>
              <a:rPr lang="es-ES">
                <a:solidFill>
                  <a:schemeClr val="bg2"/>
                </a:solidFill>
              </a:rPr>
              <a:t>20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  <a:r>
              <a:rPr lang="es-ES"/>
              <a:t>1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4744004" y="4032383"/>
            <a:ext cx="0" cy="472123"/>
          </a:xfrm>
          <a:prstGeom prst="line">
            <a:avLst/>
          </a:prstGeom>
          <a:ln>
            <a:solidFill>
              <a:schemeClr val="bg2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B7DBCF-8E5B-4494-A967-654A818B9263}"/>
              </a:ext>
            </a:extLst>
          </p:cNvPr>
          <p:cNvSpPr txBox="1"/>
          <p:nvPr/>
        </p:nvSpPr>
        <p:spPr>
          <a:xfrm>
            <a:off x="8072900" y="4971670"/>
            <a:ext cx="234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>
                <a:solidFill>
                  <a:srgbClr val="FF0000"/>
                </a:solidFill>
                <a:latin typeface="DIN Condensed Bold"/>
                <a:cs typeface="DIN Condensed Bold"/>
              </a:rPr>
              <a:t>DISTRIBUCIÓN “UNIFORME” DE LOS NÚMEROS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BD0CC0D1-CF80-43B4-91C5-46FBE8B3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61528"/>
              </p:ext>
            </p:extLst>
          </p:nvPr>
        </p:nvGraphicFramePr>
        <p:xfrm>
          <a:off x="8072900" y="2171947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7,14,21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1,8,15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2,9,16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3,10,17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4,11,18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5,12,19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6,13,20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-98669" y="2196182"/>
            <a:ext cx="44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Arial Narrow"/>
                <a:cs typeface="Arial Narrow"/>
              </a:rPr>
              <a:t>Una mala función hash: h(k)= (k/10+1)%7</a:t>
            </a:r>
            <a:endParaRPr lang="es-ES" sz="3600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312922" y="1031185"/>
            <a:ext cx="2604393" cy="118381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312922" y="4767828"/>
            <a:ext cx="2604393" cy="78767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473331" y="993080"/>
            <a:ext cx="602783" cy="46418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4569065" y="1031185"/>
            <a:ext cx="41865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chemeClr val="bg2"/>
                </a:solidFill>
              </a:rPr>
              <a:t>1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</a:p>
          <a:p>
            <a:r>
              <a:rPr lang="es-ES">
                <a:solidFill>
                  <a:schemeClr val="bg2"/>
                </a:solidFill>
              </a:rPr>
              <a:t>3</a:t>
            </a:r>
          </a:p>
          <a:p>
            <a:r>
              <a:rPr lang="es-ES">
                <a:solidFill>
                  <a:schemeClr val="bg2"/>
                </a:solidFill>
              </a:rPr>
              <a:t>4</a:t>
            </a:r>
          </a:p>
          <a:p>
            <a:r>
              <a:rPr lang="es-ES">
                <a:solidFill>
                  <a:schemeClr val="bg2"/>
                </a:solidFill>
              </a:rPr>
              <a:t>5</a:t>
            </a:r>
          </a:p>
          <a:p>
            <a:r>
              <a:rPr lang="es-ES">
                <a:solidFill>
                  <a:schemeClr val="bg2"/>
                </a:solidFill>
              </a:rPr>
              <a:t>6</a:t>
            </a:r>
          </a:p>
          <a:p>
            <a:r>
              <a:rPr lang="es-ES">
                <a:solidFill>
                  <a:schemeClr val="bg2"/>
                </a:solidFill>
              </a:rPr>
              <a:t>7</a:t>
            </a:r>
          </a:p>
          <a:p>
            <a:r>
              <a:rPr lang="es-ES">
                <a:solidFill>
                  <a:schemeClr val="bg2"/>
                </a:solidFill>
              </a:rPr>
              <a:t>8</a:t>
            </a:r>
          </a:p>
          <a:p>
            <a:r>
              <a:rPr lang="es-ES">
                <a:solidFill>
                  <a:schemeClr val="bg2"/>
                </a:solidFill>
              </a:rPr>
              <a:t>9</a:t>
            </a:r>
          </a:p>
          <a:p>
            <a:r>
              <a:rPr lang="es-ES">
                <a:solidFill>
                  <a:schemeClr val="bg2"/>
                </a:solidFill>
              </a:rPr>
              <a:t>10</a:t>
            </a: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endParaRPr lang="es-ES">
              <a:solidFill>
                <a:schemeClr val="bg2"/>
              </a:solidFill>
            </a:endParaRPr>
          </a:p>
          <a:p>
            <a:r>
              <a:rPr lang="es-ES">
                <a:solidFill>
                  <a:schemeClr val="bg2"/>
                </a:solidFill>
              </a:rPr>
              <a:t>19</a:t>
            </a:r>
          </a:p>
          <a:p>
            <a:r>
              <a:rPr lang="es-ES">
                <a:solidFill>
                  <a:schemeClr val="bg2"/>
                </a:solidFill>
              </a:rPr>
              <a:t>20</a:t>
            </a:r>
          </a:p>
          <a:p>
            <a:r>
              <a:rPr lang="es-ES">
                <a:solidFill>
                  <a:schemeClr val="bg2"/>
                </a:solidFill>
              </a:rPr>
              <a:t>2</a:t>
            </a:r>
            <a:r>
              <a:rPr lang="es-ES"/>
              <a:t>1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4744004" y="4032383"/>
            <a:ext cx="0" cy="472123"/>
          </a:xfrm>
          <a:prstGeom prst="line">
            <a:avLst/>
          </a:prstGeom>
          <a:ln>
            <a:solidFill>
              <a:schemeClr val="bg2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6A911B8-4FC5-43CF-82DA-2F531BC10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92540"/>
              </p:ext>
            </p:extLst>
          </p:nvPr>
        </p:nvGraphicFramePr>
        <p:xfrm>
          <a:off x="8072900" y="2106851"/>
          <a:ext cx="3310908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1,2,3,4,5,6,7,8,9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10,11,12,13,14,15,16,</a:t>
                      </a:r>
                    </a:p>
                    <a:p>
                      <a:r>
                        <a:rPr lang="es-ES"/>
                        <a:t>17,18,19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20,21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D5C32766-818B-4AAA-9E5D-C3B4F56366B4}"/>
              </a:ext>
            </a:extLst>
          </p:cNvPr>
          <p:cNvSpPr txBox="1"/>
          <p:nvPr/>
        </p:nvSpPr>
        <p:spPr>
          <a:xfrm>
            <a:off x="7685395" y="5234733"/>
            <a:ext cx="2643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>
                <a:solidFill>
                  <a:srgbClr val="FF0000"/>
                </a:solidFill>
                <a:latin typeface="DIN Condensed Bold"/>
                <a:cs typeface="DIN Condensed Bold"/>
              </a:rPr>
              <a:t>DISTRIBUCIÓN “NO UNIFORME” DE LOS NÚMEROS</a:t>
            </a:r>
          </a:p>
        </p:txBody>
      </p:sp>
    </p:spTree>
    <p:extLst>
      <p:ext uri="{BB962C8B-B14F-4D97-AF65-F5344CB8AC3E}">
        <p14:creationId xmlns:p14="http://schemas.microsoft.com/office/powerpoint/2010/main" val="36580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99FDE-756E-4814-AA2E-ED6C1FDB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D82F6-1FD6-4F31-A7A9-E72EAF98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s-ES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Arial Narrow"/>
                <a:cs typeface="Arial Narrow"/>
              </a:rPr>
              <a:t>Una función hash mapea un dato de un rango arbitrario a otro rango definido y limitado</a:t>
            </a:r>
          </a:p>
          <a:p>
            <a:pPr marL="285750" indent="-285750">
              <a:buFont typeface="Arial"/>
              <a:buChar char="•"/>
            </a:pPr>
            <a:endParaRPr lang="es-ES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Arial Narrow"/>
                <a:cs typeface="Arial Narrow"/>
              </a:rPr>
              <a:t>Una buena función hash distribuye “uniformemente” los datos en los </a:t>
            </a:r>
            <a:r>
              <a:rPr lang="es-ES" i="1" err="1">
                <a:latin typeface="Arial Narrow"/>
                <a:cs typeface="Arial Narrow"/>
              </a:rPr>
              <a:t>buckets</a:t>
            </a:r>
            <a:r>
              <a:rPr lang="es-ES">
                <a:latin typeface="Arial Narrow"/>
                <a:cs typeface="Arial Narrow"/>
              </a:rPr>
              <a:t> de la tabla</a:t>
            </a:r>
          </a:p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A73B28-5A84-4655-9F7E-66783567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4638A9-6AA3-4233-9C48-87934475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916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07DA483-B900-4391-AC1B-3C893D5D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Colisiones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F3E3841-F218-40F9-8063-2E462E41D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9BA199-7691-4D6C-96B6-6B23361E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E06AE7-7428-488B-A131-6A206FC8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785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87857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5961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43, 18, 21}</a:t>
            </a:r>
          </a:p>
        </p:txBody>
      </p:sp>
    </p:spTree>
    <p:extLst>
      <p:ext uri="{BB962C8B-B14F-4D97-AF65-F5344CB8AC3E}">
        <p14:creationId xmlns:p14="http://schemas.microsoft.com/office/powerpoint/2010/main" val="2435719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11778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5961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</a:t>
            </a:r>
            <a:r>
              <a:rPr lang="es-ES" sz="3200" dirty="0">
                <a:solidFill>
                  <a:srgbClr val="FF0000"/>
                </a:solidFill>
                <a:latin typeface="Arial Narrow"/>
                <a:cs typeface="Arial Narrow"/>
              </a:rPr>
              <a:t>7</a:t>
            </a:r>
            <a:r>
              <a:rPr lang="es-ES" sz="3200" dirty="0">
                <a:latin typeface="Arial Narrow"/>
                <a:cs typeface="Arial Narrow"/>
              </a:rPr>
              <a:t>, 43, 18, 21}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21723" y="3598595"/>
            <a:ext cx="3718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7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093540" y="3890983"/>
            <a:ext cx="115888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7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812EE3F-000E-43FC-990B-FD0FF88B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07910"/>
            <a:ext cx="9590550" cy="1611789"/>
          </a:xfrm>
        </p:spPr>
        <p:txBody>
          <a:bodyPr>
            <a:normAutofit/>
          </a:bodyPr>
          <a:lstStyle/>
          <a:p>
            <a:r>
              <a:rPr lang="es-CL" dirty="0"/>
              <a:t>{10,50,30,70,80,60,20,90,40}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3914FB0-A41C-4EC1-8C93-7F822B4D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919698"/>
            <a:ext cx="9590550" cy="608898"/>
          </a:xfrm>
        </p:spPr>
        <p:txBody>
          <a:bodyPr/>
          <a:lstStyle/>
          <a:p>
            <a:r>
              <a:rPr lang="es-CL"/>
              <a:t>Arreglo de prueba desordenado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577936-092D-4981-8CB1-455143A8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79FE69-4297-4EF8-831E-0F5AC05D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A09E0309-E69B-4420-AAE6-E69C125208B1}"/>
              </a:ext>
            </a:extLst>
          </p:cNvPr>
          <p:cNvSpPr txBox="1">
            <a:spLocks/>
          </p:cNvSpPr>
          <p:nvPr/>
        </p:nvSpPr>
        <p:spPr>
          <a:xfrm>
            <a:off x="1309082" y="1817212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{10,20,30,40,50,60,70,80,90}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B9A2371E-80D7-4583-8BD7-0439EEDFD74F}"/>
              </a:ext>
            </a:extLst>
          </p:cNvPr>
          <p:cNvSpPr txBox="1">
            <a:spLocks/>
          </p:cNvSpPr>
          <p:nvPr/>
        </p:nvSpPr>
        <p:spPr>
          <a:xfrm>
            <a:off x="1309082" y="3429000"/>
            <a:ext cx="9590550" cy="6088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Arreglo de prueba ordenado</a:t>
            </a:r>
          </a:p>
        </p:txBody>
      </p:sp>
      <p:sp>
        <p:nvSpPr>
          <p:cNvPr id="14" name="Título 5">
            <a:extLst>
              <a:ext uri="{FF2B5EF4-FFF2-40B4-BE49-F238E27FC236}">
                <a16:creationId xmlns:a16="http://schemas.microsoft.com/office/drawing/2014/main" id="{C672583D-FB69-4A2A-95AC-22336B0131CE}"/>
              </a:ext>
            </a:extLst>
          </p:cNvPr>
          <p:cNvSpPr txBox="1">
            <a:spLocks/>
          </p:cNvSpPr>
          <p:nvPr/>
        </p:nvSpPr>
        <p:spPr>
          <a:xfrm>
            <a:off x="1292368" y="3857165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Número a buscar: 20</a:t>
            </a:r>
          </a:p>
        </p:txBody>
      </p:sp>
    </p:spTree>
    <p:extLst>
      <p:ext uri="{BB962C8B-B14F-4D97-AF65-F5344CB8AC3E}">
        <p14:creationId xmlns:p14="http://schemas.microsoft.com/office/powerpoint/2010/main" val="527543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02803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5961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</a:t>
            </a:r>
            <a:r>
              <a:rPr lang="es-ES" sz="3200" dirty="0">
                <a:solidFill>
                  <a:srgbClr val="FF0000"/>
                </a:solidFill>
                <a:latin typeface="Arial Narrow"/>
                <a:cs typeface="Arial Narrow"/>
              </a:rPr>
              <a:t>43</a:t>
            </a:r>
            <a:r>
              <a:rPr lang="es-ES" sz="3200" dirty="0">
                <a:latin typeface="Arial Narrow"/>
                <a:cs typeface="Arial Narrow"/>
              </a:rPr>
              <a:t>, 18, 21}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43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379226"/>
            <a:ext cx="2245489" cy="521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8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67382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5961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43, </a:t>
            </a:r>
            <a:r>
              <a:rPr lang="es-ES" sz="3200" dirty="0">
                <a:solidFill>
                  <a:srgbClr val="FF0000"/>
                </a:solidFill>
                <a:latin typeface="Arial Narrow"/>
                <a:cs typeface="Arial Narrow"/>
              </a:rPr>
              <a:t>18</a:t>
            </a:r>
            <a:r>
              <a:rPr lang="es-ES" sz="3200" dirty="0">
                <a:latin typeface="Arial Narrow"/>
                <a:cs typeface="Arial Narrow"/>
              </a:rPr>
              <a:t>, 21}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18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>
            <a:off x="5160045" y="3900546"/>
            <a:ext cx="2245489" cy="597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38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37924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5961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43, 18, </a:t>
            </a:r>
            <a:r>
              <a:rPr lang="es-ES" sz="3200" dirty="0">
                <a:solidFill>
                  <a:srgbClr val="FF0000"/>
                </a:solidFill>
                <a:latin typeface="Arial Narrow"/>
                <a:cs typeface="Arial Narrow"/>
              </a:rPr>
              <a:t>21</a:t>
            </a:r>
            <a:r>
              <a:rPr lang="es-ES" sz="3200" dirty="0">
                <a:latin typeface="Arial Narrow"/>
                <a:cs typeface="Arial Narrow"/>
              </a:rPr>
              <a:t>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21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412657" y="27530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03587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FFD6E-CEEF-4EB7-8A14-FF45DB79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Sondeo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B4B1A-37ED-4FA8-B7BF-1EA0E903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ES" dirty="0">
                <a:latin typeface="Arial Narrow"/>
                <a:cs typeface="Arial Narrow"/>
              </a:rPr>
              <a:t>Usar la siguiente posición desocupada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0F768D-48CA-4695-B417-158692E1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45D96D-87A7-43AD-8CEE-2ABF5E39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0525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51389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21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412657" y="27530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822860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20125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21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rma libre 3"/>
          <p:cNvSpPr/>
          <p:nvPr/>
        </p:nvSpPr>
        <p:spPr>
          <a:xfrm>
            <a:off x="9215546" y="3010113"/>
            <a:ext cx="259703" cy="799561"/>
          </a:xfrm>
          <a:custGeom>
            <a:avLst/>
            <a:gdLst>
              <a:gd name="connsiteX0" fmla="*/ 0 w 259703"/>
              <a:gd name="connsiteY0" fmla="*/ 0 h 799561"/>
              <a:gd name="connsiteX1" fmla="*/ 258737 w 259703"/>
              <a:gd name="connsiteY1" fmla="*/ 305715 h 799561"/>
              <a:gd name="connsiteX2" fmla="*/ 94086 w 259703"/>
              <a:gd name="connsiteY2" fmla="*/ 799561 h 7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703" h="799561">
                <a:moveTo>
                  <a:pt x="0" y="0"/>
                </a:moveTo>
                <a:cubicBezTo>
                  <a:pt x="121528" y="86227"/>
                  <a:pt x="243056" y="172455"/>
                  <a:pt x="258737" y="305715"/>
                </a:cubicBezTo>
                <a:cubicBezTo>
                  <a:pt x="274418" y="438975"/>
                  <a:pt x="94086" y="799561"/>
                  <a:pt x="94086" y="79956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36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D76ED-96DB-4BCA-80D7-7117A47C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Encadenamiento separado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1178D-4986-47AA-A66C-2E2091F8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ES" dirty="0">
                <a:latin typeface="Arial Narrow"/>
                <a:cs typeface="Arial Narrow"/>
              </a:rPr>
              <a:t>Agregar posiciones a la derecha de la tabla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886EC-67C6-4D8E-BE64-B4826C1B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D0FA94-7EE2-4571-ACC3-F792482C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01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31089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21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15" name="Conector recto de flecha 14"/>
          <p:cNvCxnSpPr>
            <a:stCxn id="13" idx="3"/>
            <a:endCxn id="14" idx="1"/>
          </p:cNvCxnSpPr>
          <p:nvPr/>
        </p:nvCxnSpPr>
        <p:spPr>
          <a:xfrm>
            <a:off x="3280690" y="3890983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4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412657" y="27530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56932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1193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721723" y="3598595"/>
            <a:ext cx="558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latin typeface="Arial Narrow"/>
                <a:cs typeface="Arial Narrow"/>
              </a:rPr>
              <a:t>21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252424" y="3546603"/>
            <a:ext cx="93256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>
                <a:latin typeface="Arial Narrow"/>
                <a:cs typeface="Arial Narrow"/>
              </a:rPr>
              <a:t>h(n)</a:t>
            </a:r>
          </a:p>
        </p:txBody>
      </p:sp>
      <p:cxnSp>
        <p:nvCxnSpPr>
          <p:cNvPr id="15" name="Conector recto de flecha 14"/>
          <p:cNvCxnSpPr>
            <a:stCxn id="13" idx="3"/>
            <a:endCxn id="14" idx="1"/>
          </p:cNvCxnSpPr>
          <p:nvPr/>
        </p:nvCxnSpPr>
        <p:spPr>
          <a:xfrm>
            <a:off x="3280689" y="3890984"/>
            <a:ext cx="971734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4" idx="3"/>
          </p:cNvCxnSpPr>
          <p:nvPr/>
        </p:nvCxnSpPr>
        <p:spPr>
          <a:xfrm flipV="1">
            <a:off x="5184991" y="3056370"/>
            <a:ext cx="2220543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9209479" y="2839183"/>
            <a:ext cx="818064" cy="3672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9378512" y="283705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21</a:t>
            </a:r>
          </a:p>
        </p:txBody>
      </p:sp>
      <p:sp>
        <p:nvSpPr>
          <p:cNvPr id="6" name="Cerrar llave 5"/>
          <p:cNvSpPr/>
          <p:nvPr/>
        </p:nvSpPr>
        <p:spPr>
          <a:xfrm rot="16200000">
            <a:off x="9029062" y="1747081"/>
            <a:ext cx="382410" cy="1614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769671" y="1966168"/>
            <a:ext cx="108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FF0000"/>
                </a:solidFill>
                <a:latin typeface="DIN Condensed Bold"/>
                <a:cs typeface="DIN Condensed Bold"/>
              </a:rPr>
              <a:t>cadena</a:t>
            </a:r>
          </a:p>
        </p:txBody>
      </p:sp>
    </p:spTree>
    <p:extLst>
      <p:ext uri="{BB962C8B-B14F-4D97-AF65-F5344CB8AC3E}">
        <p14:creationId xmlns:p14="http://schemas.microsoft.com/office/powerpoint/2010/main" val="678943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5BA-F488-4B55-B835-F82A9E7F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Complejidad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109D6-B61F-4B56-9324-9334DE9E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Tabla ideal (sin colisiones):</a:t>
            </a:r>
          </a:p>
          <a:p>
            <a:endParaRPr lang="es-CL" dirty="0"/>
          </a:p>
          <a:p>
            <a:pPr lvl="1"/>
            <a:r>
              <a:rPr lang="es-CL" dirty="0"/>
              <a:t>Insertar un elemento es </a:t>
            </a:r>
            <a:r>
              <a:rPr lang="es-CL" dirty="0" err="1"/>
              <a:t>Θ</a:t>
            </a:r>
            <a:r>
              <a:rPr lang="es-CL" dirty="0"/>
              <a:t>(1)</a:t>
            </a:r>
          </a:p>
          <a:p>
            <a:pPr lvl="1"/>
            <a:r>
              <a:rPr lang="es-CL" dirty="0"/>
              <a:t>Buscar un elemento es </a:t>
            </a:r>
            <a:r>
              <a:rPr lang="es-CL" dirty="0" err="1"/>
              <a:t>Θ</a:t>
            </a:r>
            <a:r>
              <a:rPr lang="es-CL" dirty="0"/>
              <a:t>(1)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CC8FF2-F3BD-4F07-8039-EC5F0BF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19494A-FCBA-4243-AEB1-812F3B8B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59</a:t>
            </a:fld>
            <a:endParaRPr lang="es-CL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97175C-35E0-4968-B473-F92E1016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67368"/>
              </p:ext>
            </p:extLst>
          </p:nvPr>
        </p:nvGraphicFramePr>
        <p:xfrm>
          <a:off x="2653034" y="3607551"/>
          <a:ext cx="686829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80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latin typeface="Arial Narrow"/>
                          <a:cs typeface="Arial Narrow"/>
                        </a:rPr>
                        <a:t>Insertar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>
                          <a:latin typeface="Arial Narrow"/>
                          <a:cs typeface="Arial Narrow"/>
                        </a:rPr>
                        <a:t>Buscar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>
                          <a:latin typeface="Arial Narrow"/>
                          <a:cs typeface="Arial Narrow"/>
                        </a:rPr>
                        <a:t>Sondeo lineal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dirty="0" err="1">
                          <a:latin typeface="Lucida Grande"/>
                          <a:ea typeface="Lucida Grande"/>
                          <a:cs typeface="Lucida Grande"/>
                        </a:rPr>
                        <a:t>Θ</a:t>
                      </a: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Arial Narrow"/>
                          <a:ea typeface="+mn-ea"/>
                          <a:cs typeface="Arial Narrow"/>
                        </a:rPr>
                        <a:t>(m)</a:t>
                      </a:r>
                      <a:endParaRPr lang="es-ES" sz="28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err="1">
                          <a:latin typeface="Lucida Grande"/>
                          <a:ea typeface="Lucida Grande"/>
                          <a:cs typeface="Lucida Grande"/>
                        </a:rPr>
                        <a:t>Θ</a:t>
                      </a:r>
                      <a:r>
                        <a:rPr lang="es-ES" sz="2800" kern="1200">
                          <a:solidFill>
                            <a:schemeClr val="tx1"/>
                          </a:solidFill>
                          <a:latin typeface="Arial Narrow"/>
                          <a:ea typeface="+mn-ea"/>
                          <a:cs typeface="Arial Narrow"/>
                        </a:rPr>
                        <a:t>(m)</a:t>
                      </a:r>
                      <a:endParaRPr lang="es-ES" sz="280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>
                          <a:latin typeface="Arial Narrow"/>
                          <a:cs typeface="Arial Narrow"/>
                        </a:rPr>
                        <a:t>Encadenamiento</a:t>
                      </a:r>
                      <a:r>
                        <a:rPr lang="es-ES" sz="2800" baseline="0">
                          <a:latin typeface="Arial Narrow"/>
                          <a:cs typeface="Arial Narrow"/>
                        </a:rPr>
                        <a:t> separado</a:t>
                      </a:r>
                      <a:endParaRPr lang="es-ES" sz="280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err="1">
                          <a:latin typeface="Lucida Grande"/>
                          <a:ea typeface="Lucida Grande"/>
                          <a:cs typeface="Lucida Grande"/>
                        </a:rPr>
                        <a:t>Θ</a:t>
                      </a:r>
                      <a:r>
                        <a:rPr lang="es-ES" sz="2800" kern="1200">
                          <a:solidFill>
                            <a:schemeClr val="tx1"/>
                          </a:solidFill>
                          <a:latin typeface="Arial Narrow"/>
                          <a:ea typeface="+mn-ea"/>
                          <a:cs typeface="Arial Narrow"/>
                        </a:rPr>
                        <a:t>(m)</a:t>
                      </a:r>
                      <a:endParaRPr lang="es-ES" sz="280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dirty="0" err="1">
                          <a:latin typeface="Lucida Grande"/>
                          <a:ea typeface="Lucida Grande"/>
                          <a:cs typeface="Lucida Grande"/>
                        </a:rPr>
                        <a:t>Θ</a:t>
                      </a: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Arial Narrow"/>
                          <a:ea typeface="+mn-ea"/>
                          <a:cs typeface="Arial Narrow"/>
                        </a:rPr>
                        <a:t>(m)</a:t>
                      </a:r>
                      <a:endParaRPr lang="es-ES" sz="28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43AB33-D377-9E45-8B4B-E9035071E16B}"/>
              </a:ext>
            </a:extLst>
          </p:cNvPr>
          <p:cNvSpPr txBox="1"/>
          <p:nvPr/>
        </p:nvSpPr>
        <p:spPr>
          <a:xfrm>
            <a:off x="2740882" y="5314430"/>
            <a:ext cx="671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L" dirty="0"/>
              <a:t> es la cantidad de valores (claves o llaves) que tenemos en la tabla </a:t>
            </a:r>
          </a:p>
        </p:txBody>
      </p:sp>
    </p:spTree>
    <p:extLst>
      <p:ext uri="{BB962C8B-B14F-4D97-AF65-F5344CB8AC3E}">
        <p14:creationId xmlns:p14="http://schemas.microsoft.com/office/powerpoint/2010/main" val="416072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3C93F-0A78-4124-BD1C-61A0B755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Linear </a:t>
            </a:r>
            <a:r>
              <a:rPr lang="es-CL" err="1"/>
              <a:t>search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0FE9B-CB00-4B26-B23C-024F1E58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r>
              <a:rPr lang="es-CL"/>
              <a:t>Simple</a:t>
            </a:r>
          </a:p>
          <a:p>
            <a:r>
              <a:rPr lang="es-CL"/>
              <a:t>Como su nombre lo indica: búsqueda lineal</a:t>
            </a:r>
          </a:p>
          <a:p>
            <a:r>
              <a:rPr lang="es-CL"/>
              <a:t>Pseudocódigo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/>
              <a:t>Asigna el primer elemento del arreglo como elemento actual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/>
              <a:t>Comprueba si el elemento actual es igual al elemento buscado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/>
              <a:t>Si elemento actual NO ES IGUAL a elemento buscado, entonces asigna el siguiente elemento del arreglo como elemento actual y vuelvo al paso 2</a:t>
            </a:r>
          </a:p>
          <a:p>
            <a:pPr marL="792900" lvl="1" indent="-342900">
              <a:buFont typeface="+mj-lt"/>
              <a:buAutoNum type="arabicPeriod"/>
            </a:pPr>
            <a:r>
              <a:rPr lang="es-CL"/>
              <a:t>Si elemento actual ES IGUAL a elemento buscado, entonces el algoritmo termina</a:t>
            </a:r>
          </a:p>
          <a:p>
            <a:pPr lvl="1"/>
            <a:endParaRPr lang="es-CL"/>
          </a:p>
          <a:p>
            <a:pPr marL="792900" lvl="1" indent="-342900">
              <a:buFont typeface="+mj-lt"/>
              <a:buAutoNum type="arabicPeriod"/>
            </a:pPr>
            <a:endParaRPr lang="es-CL"/>
          </a:p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D57D2E-A8AB-43F8-894B-20152BB8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3EF567-C5F3-4D1B-95DA-05F9116B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31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3677AD4-AD53-4508-955F-D496F0D6C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/>
          <a:p>
            <a:r>
              <a:rPr lang="es-CL"/>
              <a:t>Las colisiones son INEVITABLES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5A259E-CA71-41B9-99AC-85A2F0900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521AF7-76F1-4E3F-95E0-1188B5B0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5883275"/>
            <a:ext cx="66728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748E0A-AA32-4763-8EF0-2AC7E4D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A656F1-D7F8-4934-A338-822B23BD5244}" type="slidenum">
              <a:rPr lang="es-CL" smtClean="0"/>
              <a:pPr>
                <a:spcAft>
                  <a:spcPts val="600"/>
                </a:spcAft>
              </a:pPr>
              <a:t>60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101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5A63923-AB20-4F2A-A7D7-0988C442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Arial Narrow"/>
                <a:cs typeface="Arial Narrow"/>
              </a:rPr>
              <a:t>Aumentar el número de </a:t>
            </a:r>
            <a:r>
              <a:rPr lang="es-ES" dirty="0" err="1">
                <a:latin typeface="Arial Narrow"/>
                <a:cs typeface="Arial Narrow"/>
              </a:rPr>
              <a:t>buckets</a:t>
            </a:r>
            <a:r>
              <a:rPr lang="es-ES" dirty="0">
                <a:latin typeface="Arial Narrow"/>
                <a:cs typeface="Arial Narrow"/>
              </a:rPr>
              <a:t> en un factor X</a:t>
            </a:r>
            <a:br>
              <a:rPr lang="es-ES" dirty="0">
                <a:latin typeface="Arial Narrow"/>
                <a:cs typeface="Arial Narrow"/>
              </a:rPr>
            </a:br>
            <a:endParaRPr lang="es-C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8D2957-D4A7-9148-ADB1-B267490BFC1A}"/>
              </a:ext>
            </a:extLst>
          </p:cNvPr>
          <p:cNvSpPr txBox="1"/>
          <p:nvPr/>
        </p:nvSpPr>
        <p:spPr>
          <a:xfrm>
            <a:off x="1030309" y="1580050"/>
            <a:ext cx="10467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Junto a escoger un método para resolver colisiones, es común mantener un </a:t>
            </a:r>
            <a:r>
              <a:rPr lang="en-CL" sz="2000" dirty="0">
                <a:solidFill>
                  <a:srgbClr val="FFC000"/>
                </a:solidFill>
              </a:rPr>
              <a:t>factor de carga </a:t>
            </a:r>
            <a:r>
              <a:rPr lang="en-CL" sz="2000" dirty="0"/>
              <a:t>bajo</a:t>
            </a:r>
            <a:br>
              <a:rPr lang="en-CL" sz="2000" dirty="0"/>
            </a:br>
            <a:r>
              <a:rPr lang="en-CL" sz="2000" dirty="0"/>
              <a:t>para minimizar la cantidad de colisiones en el futuro (por ejemplo a lo más 0.7 o 0.75)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3C616-0223-1D46-9D8B-746AE0122DC8}"/>
                  </a:ext>
                </a:extLst>
              </p:cNvPr>
              <p:cNvSpPr txBox="1"/>
              <p:nvPr/>
            </p:nvSpPr>
            <p:spPr>
              <a:xfrm>
                <a:off x="4227002" y="2757185"/>
                <a:ext cx="3727348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L" sz="2000" dirty="0"/>
                  <a:t>Factor de carga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𝐶𝑎𝑛𝑡𝑖𝑑𝑎𝑑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𝐶𝑙𝑎𝑣𝑒𝑠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𝐶𝑎𝑠𝑖𝑙𝑙𝑎𝑠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𝑡𝑜𝑡𝑎𝑙𝑒𝑠</m:t>
                        </m:r>
                      </m:den>
                    </m:f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3C616-0223-1D46-9D8B-746AE012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02" y="2757185"/>
                <a:ext cx="3727348" cy="540533"/>
              </a:xfrm>
              <a:prstGeom prst="rect">
                <a:avLst/>
              </a:prstGeom>
              <a:blipFill>
                <a:blip r:embed="rId3"/>
                <a:stretch>
                  <a:fillRect l="-1695" b="-1590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E79D49-065C-1540-B020-93E33ABB73AF}"/>
              </a:ext>
            </a:extLst>
          </p:cNvPr>
          <p:cNvSpPr txBox="1"/>
          <p:nvPr/>
        </p:nvSpPr>
        <p:spPr>
          <a:xfrm>
            <a:off x="1030309" y="3766968"/>
            <a:ext cx="9227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Para lograr esto, si el factor de carga excede el valor máximo predeterminado, </a:t>
            </a:r>
            <a:br>
              <a:rPr lang="en-CL" sz="2000" dirty="0"/>
            </a:br>
            <a:r>
              <a:rPr lang="en-CL" sz="2000" dirty="0"/>
              <a:t>entonces aumentamos el tamaño de la tabla en un factor X (por ejemplo X=1.5 o 2) </a:t>
            </a:r>
            <a:br>
              <a:rPr lang="en-CL" sz="2000" dirty="0"/>
            </a:br>
            <a:r>
              <a:rPr lang="en-CL" sz="2000" dirty="0"/>
              <a:t>y reinsertamos todos los elementos con la nueva función hash </a:t>
            </a:r>
          </a:p>
        </p:txBody>
      </p:sp>
    </p:spTree>
    <p:extLst>
      <p:ext uri="{BB962C8B-B14F-4D97-AF65-F5344CB8AC3E}">
        <p14:creationId xmlns:p14="http://schemas.microsoft.com/office/powerpoint/2010/main" val="851789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8695"/>
              </p:ext>
            </p:extLst>
          </p:nvPr>
        </p:nvGraphicFramePr>
        <p:xfrm>
          <a:off x="7405533" y="2839183"/>
          <a:ext cx="180394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43981" y="1094729"/>
            <a:ext cx="7571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Función hash: h(k)= k%7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43, 18, 21, 12}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21723" y="3598595"/>
            <a:ext cx="559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21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252424" y="3546603"/>
            <a:ext cx="90762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Arial Narrow"/>
                <a:cs typeface="Arial Narrow"/>
              </a:rPr>
              <a:t>h(k)</a:t>
            </a:r>
          </a:p>
        </p:txBody>
      </p:sp>
      <p:cxnSp>
        <p:nvCxnSpPr>
          <p:cNvPr id="7" name="Conector recto de flecha 6"/>
          <p:cNvCxnSpPr>
            <a:stCxn id="2" idx="3"/>
            <a:endCxn id="6" idx="1"/>
          </p:cNvCxnSpPr>
          <p:nvPr/>
        </p:nvCxnSpPr>
        <p:spPr>
          <a:xfrm>
            <a:off x="3281492" y="3890983"/>
            <a:ext cx="970932" cy="9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3"/>
          </p:cNvCxnSpPr>
          <p:nvPr/>
        </p:nvCxnSpPr>
        <p:spPr>
          <a:xfrm flipV="1">
            <a:off x="5160045" y="3056370"/>
            <a:ext cx="2245489" cy="84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5D9016-1A2A-6242-B0E6-8233D0153829}"/>
              </a:ext>
            </a:extLst>
          </p:cNvPr>
          <p:cNvSpPr txBox="1"/>
          <p:nvPr/>
        </p:nvSpPr>
        <p:spPr>
          <a:xfrm>
            <a:off x="1443981" y="5209478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>
                <a:solidFill>
                  <a:srgbClr val="FFC000"/>
                </a:solidFill>
              </a:rPr>
              <a:t>Máximo factor de carga = 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230F4-55B2-D149-B950-C3098C4B0BC5}"/>
              </a:ext>
            </a:extLst>
          </p:cNvPr>
          <p:cNvSpPr txBox="1"/>
          <p:nvPr/>
        </p:nvSpPr>
        <p:spPr>
          <a:xfrm>
            <a:off x="1443981" y="2233114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(asumamos que usamos sondeo lineal)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F59C1F5B-4917-A547-9BB5-8C84A204F616}"/>
              </a:ext>
            </a:extLst>
          </p:cNvPr>
          <p:cNvSpPr txBox="1"/>
          <p:nvPr/>
        </p:nvSpPr>
        <p:spPr>
          <a:xfrm>
            <a:off x="10291304" y="3952538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5D39-DF7C-1442-BBB7-12B92F2711CE}"/>
              </a:ext>
            </a:extLst>
          </p:cNvPr>
          <p:cNvSpPr txBox="1"/>
          <p:nvPr/>
        </p:nvSpPr>
        <p:spPr>
          <a:xfrm>
            <a:off x="1443981" y="5763271"/>
            <a:ext cx="4630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>
                <a:solidFill>
                  <a:srgbClr val="FFC000"/>
                </a:solidFill>
              </a:rPr>
              <a:t>Aumentamos la tabla en un factor X=1.5</a:t>
            </a:r>
          </a:p>
        </p:txBody>
      </p:sp>
      <p:sp>
        <p:nvSpPr>
          <p:cNvPr id="17" name="Forma libre 3">
            <a:extLst>
              <a:ext uri="{FF2B5EF4-FFF2-40B4-BE49-F238E27FC236}">
                <a16:creationId xmlns:a16="http://schemas.microsoft.com/office/drawing/2014/main" id="{1A2BC197-8177-0146-964C-9F705EF2ACC5}"/>
              </a:ext>
            </a:extLst>
          </p:cNvPr>
          <p:cNvSpPr/>
          <p:nvPr/>
        </p:nvSpPr>
        <p:spPr>
          <a:xfrm>
            <a:off x="9215546" y="3010113"/>
            <a:ext cx="259703" cy="799561"/>
          </a:xfrm>
          <a:custGeom>
            <a:avLst/>
            <a:gdLst>
              <a:gd name="connsiteX0" fmla="*/ 0 w 259703"/>
              <a:gd name="connsiteY0" fmla="*/ 0 h 799561"/>
              <a:gd name="connsiteX1" fmla="*/ 258737 w 259703"/>
              <a:gd name="connsiteY1" fmla="*/ 305715 h 799561"/>
              <a:gd name="connsiteX2" fmla="*/ 94086 w 259703"/>
              <a:gd name="connsiteY2" fmla="*/ 799561 h 7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703" h="799561">
                <a:moveTo>
                  <a:pt x="0" y="0"/>
                </a:moveTo>
                <a:cubicBezTo>
                  <a:pt x="121528" y="86227"/>
                  <a:pt x="243056" y="172455"/>
                  <a:pt x="258737" y="305715"/>
                </a:cubicBezTo>
                <a:cubicBezTo>
                  <a:pt x="274418" y="438975"/>
                  <a:pt x="94086" y="799561"/>
                  <a:pt x="94086" y="79956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075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43981" y="1094729"/>
            <a:ext cx="7571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 Narrow"/>
                <a:cs typeface="Arial Narrow"/>
              </a:rPr>
              <a:t>Nueva función hash: h(k)= k%10</a:t>
            </a:r>
          </a:p>
          <a:p>
            <a:r>
              <a:rPr lang="es-ES" sz="3200" dirty="0">
                <a:latin typeface="Arial Narrow"/>
                <a:cs typeface="Arial Narrow"/>
              </a:rPr>
              <a:t>Números a almacenar: {7, 43, 18, 21, 12}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D9016-1A2A-6242-B0E6-8233D0153829}"/>
              </a:ext>
            </a:extLst>
          </p:cNvPr>
          <p:cNvSpPr txBox="1"/>
          <p:nvPr/>
        </p:nvSpPr>
        <p:spPr>
          <a:xfrm>
            <a:off x="1443981" y="5209478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>
                <a:solidFill>
                  <a:srgbClr val="FFC000"/>
                </a:solidFill>
              </a:rPr>
              <a:t>Máximo factor de carga = 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E5D39-DF7C-1442-BBB7-12B92F2711CE}"/>
              </a:ext>
            </a:extLst>
          </p:cNvPr>
          <p:cNvSpPr txBox="1"/>
          <p:nvPr/>
        </p:nvSpPr>
        <p:spPr>
          <a:xfrm>
            <a:off x="1443981" y="5763271"/>
            <a:ext cx="4630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>
                <a:solidFill>
                  <a:srgbClr val="FFC000"/>
                </a:solidFill>
              </a:rPr>
              <a:t>Aumentamos la tabla en un factor X=1.5</a:t>
            </a:r>
          </a:p>
        </p:txBody>
      </p:sp>
      <p:graphicFrame>
        <p:nvGraphicFramePr>
          <p:cNvPr id="17" name="Tabla 25">
            <a:extLst>
              <a:ext uri="{FF2B5EF4-FFF2-40B4-BE49-F238E27FC236}">
                <a16:creationId xmlns:a16="http://schemas.microsoft.com/office/drawing/2014/main" id="{8C4B2174-A496-2A46-B95B-F535EA06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2216"/>
              </p:ext>
            </p:extLst>
          </p:nvPr>
        </p:nvGraphicFramePr>
        <p:xfrm>
          <a:off x="7899495" y="2815665"/>
          <a:ext cx="1803946" cy="375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256">
                <a:tc>
                  <a:txBody>
                    <a:bodyPr/>
                    <a:lstStyle/>
                    <a:p>
                      <a:r>
                        <a:rPr lang="es-ES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8AEF809-27B9-5944-8366-ED2D91DE2DD5}"/>
              </a:ext>
            </a:extLst>
          </p:cNvPr>
          <p:cNvSpPr txBox="1"/>
          <p:nvPr/>
        </p:nvSpPr>
        <p:spPr>
          <a:xfrm>
            <a:off x="1443981" y="2233114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000" dirty="0"/>
              <a:t>(asumamos que usamos sondeo lineal)</a:t>
            </a:r>
          </a:p>
        </p:txBody>
      </p:sp>
    </p:spTree>
    <p:extLst>
      <p:ext uri="{BB962C8B-B14F-4D97-AF65-F5344CB8AC3E}">
        <p14:creationId xmlns:p14="http://schemas.microsoft.com/office/powerpoint/2010/main" val="1412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847B-B826-4211-9238-85F9DA90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Linear </a:t>
            </a:r>
            <a:r>
              <a:rPr lang="es-CL" err="1"/>
              <a:t>search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F9F0C-2A88-484F-B353-672B6C4C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  <a:p>
            <a:endParaRPr lang="es-CL"/>
          </a:p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65DE5-052B-4743-B3EC-09468AC7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E7AD45-1D88-4143-9771-F0209F8D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8A1FDAD-55A3-45EE-99FF-11A597DF1EFF}"/>
              </a:ext>
            </a:extLst>
          </p:cNvPr>
          <p:cNvSpPr txBox="1">
            <a:spLocks/>
          </p:cNvSpPr>
          <p:nvPr/>
        </p:nvSpPr>
        <p:spPr>
          <a:xfrm>
            <a:off x="1295401" y="2705879"/>
            <a:ext cx="9590550" cy="16117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{10,50,30,70,80,60,</a:t>
            </a:r>
            <a:r>
              <a:rPr lang="es-CL">
                <a:solidFill>
                  <a:srgbClr val="FF0000"/>
                </a:solidFill>
              </a:rPr>
              <a:t>20</a:t>
            </a:r>
            <a:r>
              <a:rPr lang="es-CL"/>
              <a:t>,90,40}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C2FCDEB-4451-4E83-B64E-86B650A4209A}"/>
              </a:ext>
            </a:extLst>
          </p:cNvPr>
          <p:cNvSpPr/>
          <p:nvPr/>
        </p:nvSpPr>
        <p:spPr>
          <a:xfrm>
            <a:off x="926188" y="2705879"/>
            <a:ext cx="326572" cy="58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63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0517 -0.03195 C 0.06237 -0.03912 0.07852 -0.04283 0.09558 -0.04283 C 0.11485 -0.04283 0.13034 -0.03912 0.14102 -0.03195 L 0.19284 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4 1.48148E-6 L 0.20834 -0.03218 C 0.21146 -0.03912 0.21641 -0.04283 0.22149 -0.04283 C 0.22722 -0.04283 0.2319 -0.03912 0.23516 -0.03218 L 0.25078 1.48148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78 1.48148E-6 L 0.26485 -0.03195 C 0.26784 -0.03912 0.27227 -0.04283 0.27683 -0.04283 C 0.28216 -0.04283 0.28646 -0.03912 0.28946 -0.03195 L 0.30378 1.48148E-6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8 1.48148E-6 L 0.31797 -0.03195 C 0.32084 -0.03912 0.32526 -0.04283 0.32995 -0.04283 C 0.33529 -0.04283 0.33959 -0.03912 0.34245 -0.03195 L 0.35677 1.48148E-6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1.48148E-6 L 0.37162 -0.03195 C 0.37461 -0.03912 0.3793 -0.04283 0.38425 -0.04283 C 0.38972 -0.04283 0.39414 -0.03912 0.39727 -0.03195 L 0.41224 1.48148E-6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1.48148E-6 L 0.42696 -0.03195 C 0.43008 -0.03912 0.43477 -0.04283 0.43959 -0.04283 C 0.44519 -0.04283 0.44961 -0.03912 0.45274 -0.03195 L 0.46758 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58 1.48148E-6 L 0.48151 -0.03195 C 0.48438 -0.03912 0.48881 -0.04283 0.49336 -0.04283 C 0.49857 -0.04283 0.50287 -0.03912 0.50573 -0.03195 L 0.51979 1.48148E-6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LS.1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7AF48-AEDB-44BC-8F75-E5C7D895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/>
              <a:t>Mejor caso</a:t>
            </a:r>
          </a:p>
          <a:p>
            <a:endParaRPr lang="es-CL"/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1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N/2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Ninguna de las anteriores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24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8981-200D-4479-A348-6C777E81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Pregunta LS.2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7AF48-AEDB-44BC-8F75-E5C7D895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/>
              <a:t>Peor caso</a:t>
            </a:r>
          </a:p>
          <a:p>
            <a:endParaRPr lang="es-CL"/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1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N/2</a:t>
            </a:r>
          </a:p>
          <a:p>
            <a:pPr marL="792900" lvl="1" indent="-342900">
              <a:buFont typeface="+mj-lt"/>
              <a:buAutoNum type="alphaLcParenR"/>
            </a:pPr>
            <a:r>
              <a:rPr lang="es-CL"/>
              <a:t>Ninguna de las anteriores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A73C1F-DB93-4054-85A4-ED293D6D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0700D-84B5-48CE-B083-DC56D654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0773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3145</Words>
  <Application>Microsoft Macintosh PowerPoint</Application>
  <PresentationFormat>Widescreen</PresentationFormat>
  <Paragraphs>936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Narrow</vt:lpstr>
      <vt:lpstr>Calibri</vt:lpstr>
      <vt:lpstr>Calisto MT</vt:lpstr>
      <vt:lpstr>Cambria Math</vt:lpstr>
      <vt:lpstr>DIN Condensed Bold</vt:lpstr>
      <vt:lpstr>Lucida Grande</vt:lpstr>
      <vt:lpstr>Wingdings 2</vt:lpstr>
      <vt:lpstr>Pizarra</vt:lpstr>
      <vt:lpstr>Algoritmos de búsqueda y hashing</vt:lpstr>
      <vt:lpstr>Algoritmos de búsqueda</vt:lpstr>
      <vt:lpstr>Algoritmos de búsqueda: Importancia</vt:lpstr>
      <vt:lpstr>Algoritmos que veremos</vt:lpstr>
      <vt:lpstr>{10,50,30,70,80,60,20,90,40}</vt:lpstr>
      <vt:lpstr>Linear search</vt:lpstr>
      <vt:lpstr>Linear search</vt:lpstr>
      <vt:lpstr>Pregunta LS.1</vt:lpstr>
      <vt:lpstr>Pregunta LS.2</vt:lpstr>
      <vt:lpstr>Pregunta LS.3</vt:lpstr>
      <vt:lpstr>Binary search</vt:lpstr>
      <vt:lpstr>Binary search</vt:lpstr>
      <vt:lpstr>Pregunta BS.1</vt:lpstr>
      <vt:lpstr>Pregunta BS.2</vt:lpstr>
      <vt:lpstr>Pregunta BS.3</vt:lpstr>
      <vt:lpstr>Exponential search</vt:lpstr>
      <vt:lpstr>Exponential search</vt:lpstr>
      <vt:lpstr>Exponential search</vt:lpstr>
      <vt:lpstr>Pregunta ES.1</vt:lpstr>
      <vt:lpstr>Pregunta ES.2</vt:lpstr>
      <vt:lpstr>Pregunta ES.3</vt:lpstr>
      <vt:lpstr>Hashing</vt:lpstr>
      <vt:lpstr>Hashing: Importancia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Una buena función hash distribuye los datos “uniformemente” en las casillas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Colisiones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Sondeo lineal</vt:lpstr>
      <vt:lpstr>PowerPoint Presentation</vt:lpstr>
      <vt:lpstr>PowerPoint Presentation</vt:lpstr>
      <vt:lpstr>Encadenamiento separado</vt:lpstr>
      <vt:lpstr>PowerPoint Presentation</vt:lpstr>
      <vt:lpstr>PowerPoint Presentation</vt:lpstr>
      <vt:lpstr>Complejidad</vt:lpstr>
      <vt:lpstr>Las colisiones son INEVITABLES</vt:lpstr>
      <vt:lpstr>Aumentar el número de buckets en un factor 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 y hashing</dc:title>
  <dc:creator>Danilo Bórquez Paredes</dc:creator>
  <cp:lastModifiedBy>Miguel Angel Romero Orth</cp:lastModifiedBy>
  <cp:revision>72</cp:revision>
  <dcterms:created xsi:type="dcterms:W3CDTF">2020-04-26T20:44:15Z</dcterms:created>
  <dcterms:modified xsi:type="dcterms:W3CDTF">2022-04-20T18:49:02Z</dcterms:modified>
</cp:coreProperties>
</file>