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7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BCFB1-AA66-4E1F-BD06-D82AFEB52C8A}" v="72" dt="2020-05-03T21:37:50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Bórquez Paredes" userId="a389b8938e5de1e4" providerId="LiveId" clId="{FF6BCFB1-AA66-4E1F-BD06-D82AFEB52C8A}"/>
    <pc:docChg chg="undo custSel addSld delSld modSld sldOrd">
      <pc:chgData name="Danilo Bórquez Paredes" userId="a389b8938e5de1e4" providerId="LiveId" clId="{FF6BCFB1-AA66-4E1F-BD06-D82AFEB52C8A}" dt="2020-05-03T21:35:57.185" v="2162" actId="20577"/>
      <pc:docMkLst>
        <pc:docMk/>
      </pc:docMkLst>
      <pc:sldChg chg="modSp new mod">
        <pc:chgData name="Danilo Bórquez Paredes" userId="a389b8938e5de1e4" providerId="LiveId" clId="{FF6BCFB1-AA66-4E1F-BD06-D82AFEB52C8A}" dt="2020-05-03T19:51:14.778" v="103" actId="313"/>
        <pc:sldMkLst>
          <pc:docMk/>
          <pc:sldMk cId="2936348644" sldId="257"/>
        </pc:sldMkLst>
        <pc:spChg chg="mod">
          <ac:chgData name="Danilo Bórquez Paredes" userId="a389b8938e5de1e4" providerId="LiveId" clId="{FF6BCFB1-AA66-4E1F-BD06-D82AFEB52C8A}" dt="2020-05-03T19:50:02.612" v="13" actId="20577"/>
          <ac:spMkLst>
            <pc:docMk/>
            <pc:sldMk cId="2936348644" sldId="257"/>
            <ac:spMk id="2" creationId="{AC3A4250-8FE9-4DC5-B97C-D8F7E911EFDA}"/>
          </ac:spMkLst>
        </pc:spChg>
        <pc:spChg chg="mod">
          <ac:chgData name="Danilo Bórquez Paredes" userId="a389b8938e5de1e4" providerId="LiveId" clId="{FF6BCFB1-AA66-4E1F-BD06-D82AFEB52C8A}" dt="2020-05-03T19:51:14.778" v="103" actId="313"/>
          <ac:spMkLst>
            <pc:docMk/>
            <pc:sldMk cId="2936348644" sldId="257"/>
            <ac:spMk id="3" creationId="{0ACBCC47-6E9E-4A6D-B38E-C7E9D89653D0}"/>
          </ac:spMkLst>
        </pc:spChg>
      </pc:sldChg>
      <pc:sldChg chg="addSp delSp modSp new mod">
        <pc:chgData name="Danilo Bórquez Paredes" userId="a389b8938e5de1e4" providerId="LiveId" clId="{FF6BCFB1-AA66-4E1F-BD06-D82AFEB52C8A}" dt="2020-05-03T20:03:06.292" v="328" actId="692"/>
        <pc:sldMkLst>
          <pc:docMk/>
          <pc:sldMk cId="4082806415" sldId="258"/>
        </pc:sldMkLst>
        <pc:spChg chg="mod">
          <ac:chgData name="Danilo Bórquez Paredes" userId="a389b8938e5de1e4" providerId="LiveId" clId="{FF6BCFB1-AA66-4E1F-BD06-D82AFEB52C8A}" dt="2020-05-03T19:52:48.427" v="118" actId="20577"/>
          <ac:spMkLst>
            <pc:docMk/>
            <pc:sldMk cId="4082806415" sldId="258"/>
            <ac:spMk id="2" creationId="{59986018-E019-44FE-9278-394691EA6B5F}"/>
          </ac:spMkLst>
        </pc:spChg>
        <pc:spChg chg="del">
          <ac:chgData name="Danilo Bórquez Paredes" userId="a389b8938e5de1e4" providerId="LiveId" clId="{FF6BCFB1-AA66-4E1F-BD06-D82AFEB52C8A}" dt="2020-05-03T19:53:51.036" v="180" actId="478"/>
          <ac:spMkLst>
            <pc:docMk/>
            <pc:sldMk cId="4082806415" sldId="258"/>
            <ac:spMk id="3" creationId="{52685644-B54D-4140-A3DE-DF3E59D7B2D5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4" creationId="{DDC768A8-443A-4D68-8360-7AEC4E4CBCBF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5" creationId="{03B47218-116C-4B7C-A97B-59EEDCF3F815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6" creationId="{6D4807AE-C79D-4008-9F65-C33EB140690B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7" creationId="{8E0B2883-D796-456C-BCF8-881BBD3D3936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8" creationId="{84961947-5544-4E3E-A3D4-12CF90B9827B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9" creationId="{F66DDCEB-CD89-4925-AEF2-314D5646396D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10" creationId="{8EFEDDA9-A96C-411D-8D0D-7D95761DC7B5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11" creationId="{E481A8C6-A375-4B85-A214-276D414B9F3B}"/>
          </ac:spMkLst>
        </pc:spChg>
        <pc:spChg chg="add mod">
          <ac:chgData name="Danilo Bórquez Paredes" userId="a389b8938e5de1e4" providerId="LiveId" clId="{FF6BCFB1-AA66-4E1F-BD06-D82AFEB52C8A}" dt="2020-05-03T19:55:32.478" v="214" actId="1076"/>
          <ac:spMkLst>
            <pc:docMk/>
            <pc:sldMk cId="4082806415" sldId="258"/>
            <ac:spMk id="12" creationId="{85D327C4-72DC-4D2E-B00B-3550EE2F75B0}"/>
          </ac:spMkLst>
        </pc:spChg>
        <pc:spChg chg="add mod">
          <ac:chgData name="Danilo Bórquez Paredes" userId="a389b8938e5de1e4" providerId="LiveId" clId="{FF6BCFB1-AA66-4E1F-BD06-D82AFEB52C8A}" dt="2020-05-03T19:57:29.884" v="242" actId="6549"/>
          <ac:spMkLst>
            <pc:docMk/>
            <pc:sldMk cId="4082806415" sldId="258"/>
            <ac:spMk id="13" creationId="{FDFF609A-68C8-4C24-8E22-493E228E81DB}"/>
          </ac:spMkLst>
        </pc:spChg>
        <pc:spChg chg="add mod ord">
          <ac:chgData name="Danilo Bórquez Paredes" userId="a389b8938e5de1e4" providerId="LiveId" clId="{FF6BCFB1-AA66-4E1F-BD06-D82AFEB52C8A}" dt="2020-05-03T19:57:10.079" v="237" actId="14100"/>
          <ac:spMkLst>
            <pc:docMk/>
            <pc:sldMk cId="4082806415" sldId="258"/>
            <ac:spMk id="14" creationId="{C4FF3EC4-ED1E-4C8D-A5AB-824D7727AAA0}"/>
          </ac:spMkLst>
        </pc:spChg>
        <pc:spChg chg="add mod ord">
          <ac:chgData name="Danilo Bórquez Paredes" userId="a389b8938e5de1e4" providerId="LiveId" clId="{FF6BCFB1-AA66-4E1F-BD06-D82AFEB52C8A}" dt="2020-05-03T19:57:26.185" v="241" actId="1076"/>
          <ac:spMkLst>
            <pc:docMk/>
            <pc:sldMk cId="4082806415" sldId="258"/>
            <ac:spMk id="15" creationId="{D50668B9-36F1-4911-8D41-E8AF9E76AB78}"/>
          </ac:spMkLst>
        </pc:spChg>
        <pc:spChg chg="add mod">
          <ac:chgData name="Danilo Bórquez Paredes" userId="a389b8938e5de1e4" providerId="LiveId" clId="{FF6BCFB1-AA66-4E1F-BD06-D82AFEB52C8A}" dt="2020-05-03T19:58:03.820" v="258" actId="20577"/>
          <ac:spMkLst>
            <pc:docMk/>
            <pc:sldMk cId="4082806415" sldId="258"/>
            <ac:spMk id="16" creationId="{B7DA043F-A004-4DB4-BCF4-47D9539909DF}"/>
          </ac:spMkLst>
        </pc:spChg>
        <pc:spChg chg="add mod">
          <ac:chgData name="Danilo Bórquez Paredes" userId="a389b8938e5de1e4" providerId="LiveId" clId="{FF6BCFB1-AA66-4E1F-BD06-D82AFEB52C8A}" dt="2020-05-03T19:57:38.564" v="244" actId="1076"/>
          <ac:spMkLst>
            <pc:docMk/>
            <pc:sldMk cId="4082806415" sldId="258"/>
            <ac:spMk id="17" creationId="{D27EA2B7-5987-4577-AFB9-2067F6F4E1F5}"/>
          </ac:spMkLst>
        </pc:spChg>
        <pc:spChg chg="add mod">
          <ac:chgData name="Danilo Bórquez Paredes" userId="a389b8938e5de1e4" providerId="LiveId" clId="{FF6BCFB1-AA66-4E1F-BD06-D82AFEB52C8A}" dt="2020-05-03T19:58:06.380" v="260" actId="20577"/>
          <ac:spMkLst>
            <pc:docMk/>
            <pc:sldMk cId="4082806415" sldId="258"/>
            <ac:spMk id="18" creationId="{D236AB52-E3F6-465A-A94A-AEA992510440}"/>
          </ac:spMkLst>
        </pc:spChg>
        <pc:spChg chg="add mod">
          <ac:chgData name="Danilo Bórquez Paredes" userId="a389b8938e5de1e4" providerId="LiveId" clId="{FF6BCFB1-AA66-4E1F-BD06-D82AFEB52C8A}" dt="2020-05-03T19:57:41.836" v="246" actId="1076"/>
          <ac:spMkLst>
            <pc:docMk/>
            <pc:sldMk cId="4082806415" sldId="258"/>
            <ac:spMk id="19" creationId="{B7857839-1D14-4E1D-B8BD-C2D51A93C48C}"/>
          </ac:spMkLst>
        </pc:spChg>
        <pc:spChg chg="add mod">
          <ac:chgData name="Danilo Bórquez Paredes" userId="a389b8938e5de1e4" providerId="LiveId" clId="{FF6BCFB1-AA66-4E1F-BD06-D82AFEB52C8A}" dt="2020-05-03T19:58:09.627" v="262" actId="20577"/>
          <ac:spMkLst>
            <pc:docMk/>
            <pc:sldMk cId="4082806415" sldId="258"/>
            <ac:spMk id="20" creationId="{CAE11DB8-3273-4B05-B24B-B37D71BF61A7}"/>
          </ac:spMkLst>
        </pc:spChg>
        <pc:spChg chg="add mod">
          <ac:chgData name="Danilo Bórquez Paredes" userId="a389b8938e5de1e4" providerId="LiveId" clId="{FF6BCFB1-AA66-4E1F-BD06-D82AFEB52C8A}" dt="2020-05-03T19:57:44.684" v="248" actId="1076"/>
          <ac:spMkLst>
            <pc:docMk/>
            <pc:sldMk cId="4082806415" sldId="258"/>
            <ac:spMk id="21" creationId="{AE2BB1E1-9628-4B28-8F4B-73963EB3F2D8}"/>
          </ac:spMkLst>
        </pc:spChg>
        <pc:spChg chg="add mod">
          <ac:chgData name="Danilo Bórquez Paredes" userId="a389b8938e5de1e4" providerId="LiveId" clId="{FF6BCFB1-AA66-4E1F-BD06-D82AFEB52C8A}" dt="2020-05-03T19:58:12.659" v="264" actId="20577"/>
          <ac:spMkLst>
            <pc:docMk/>
            <pc:sldMk cId="4082806415" sldId="258"/>
            <ac:spMk id="22" creationId="{207BC795-EF8B-4438-A7AC-0B47DEAE3680}"/>
          </ac:spMkLst>
        </pc:spChg>
        <pc:spChg chg="add mod">
          <ac:chgData name="Danilo Bórquez Paredes" userId="a389b8938e5de1e4" providerId="LiveId" clId="{FF6BCFB1-AA66-4E1F-BD06-D82AFEB52C8A}" dt="2020-05-03T19:57:48.097" v="250" actId="1076"/>
          <ac:spMkLst>
            <pc:docMk/>
            <pc:sldMk cId="4082806415" sldId="258"/>
            <ac:spMk id="23" creationId="{59A2E896-B0C2-42A0-A7F6-0087A8662371}"/>
          </ac:spMkLst>
        </pc:spChg>
        <pc:spChg chg="add mod">
          <ac:chgData name="Danilo Bórquez Paredes" userId="a389b8938e5de1e4" providerId="LiveId" clId="{FF6BCFB1-AA66-4E1F-BD06-D82AFEB52C8A}" dt="2020-05-03T19:58:17.091" v="266" actId="20577"/>
          <ac:spMkLst>
            <pc:docMk/>
            <pc:sldMk cId="4082806415" sldId="258"/>
            <ac:spMk id="24" creationId="{76B31547-2FD6-4837-B28D-975EAE9FA3CD}"/>
          </ac:spMkLst>
        </pc:spChg>
        <pc:spChg chg="add mod">
          <ac:chgData name="Danilo Bórquez Paredes" userId="a389b8938e5de1e4" providerId="LiveId" clId="{FF6BCFB1-AA66-4E1F-BD06-D82AFEB52C8A}" dt="2020-05-03T19:57:51.570" v="252" actId="1076"/>
          <ac:spMkLst>
            <pc:docMk/>
            <pc:sldMk cId="4082806415" sldId="258"/>
            <ac:spMk id="25" creationId="{F9D525DC-D8B5-4EE6-AB52-3F713EA4770F}"/>
          </ac:spMkLst>
        </pc:spChg>
        <pc:spChg chg="add mod">
          <ac:chgData name="Danilo Bórquez Paredes" userId="a389b8938e5de1e4" providerId="LiveId" clId="{FF6BCFB1-AA66-4E1F-BD06-D82AFEB52C8A}" dt="2020-05-03T19:58:20.395" v="268" actId="20577"/>
          <ac:spMkLst>
            <pc:docMk/>
            <pc:sldMk cId="4082806415" sldId="258"/>
            <ac:spMk id="26" creationId="{44D39A32-2D5B-4EF8-A170-3BFC90415BED}"/>
          </ac:spMkLst>
        </pc:spChg>
        <pc:spChg chg="add mod">
          <ac:chgData name="Danilo Bórquez Paredes" userId="a389b8938e5de1e4" providerId="LiveId" clId="{FF6BCFB1-AA66-4E1F-BD06-D82AFEB52C8A}" dt="2020-05-03T19:57:55.995" v="254" actId="1076"/>
          <ac:spMkLst>
            <pc:docMk/>
            <pc:sldMk cId="4082806415" sldId="258"/>
            <ac:spMk id="27" creationId="{37528DD7-00D5-49F7-A5CA-19719109487E}"/>
          </ac:spMkLst>
        </pc:spChg>
        <pc:spChg chg="add mod">
          <ac:chgData name="Danilo Bórquez Paredes" userId="a389b8938e5de1e4" providerId="LiveId" clId="{FF6BCFB1-AA66-4E1F-BD06-D82AFEB52C8A}" dt="2020-05-03T19:58:23.123" v="270" actId="20577"/>
          <ac:spMkLst>
            <pc:docMk/>
            <pc:sldMk cId="4082806415" sldId="258"/>
            <ac:spMk id="28" creationId="{5E3F8A4F-2CF7-4C47-AC37-42D6CD894388}"/>
          </ac:spMkLst>
        </pc:spChg>
        <pc:spChg chg="add mod">
          <ac:chgData name="Danilo Bórquez Paredes" userId="a389b8938e5de1e4" providerId="LiveId" clId="{FF6BCFB1-AA66-4E1F-BD06-D82AFEB52C8A}" dt="2020-05-03T19:57:58.762" v="256" actId="1076"/>
          <ac:spMkLst>
            <pc:docMk/>
            <pc:sldMk cId="4082806415" sldId="258"/>
            <ac:spMk id="29" creationId="{E77C36B6-7F7A-4375-9A2D-BCEED4C5A695}"/>
          </ac:spMkLst>
        </pc:spChg>
        <pc:spChg chg="add del">
          <ac:chgData name="Danilo Bórquez Paredes" userId="a389b8938e5de1e4" providerId="LiveId" clId="{FF6BCFB1-AA66-4E1F-BD06-D82AFEB52C8A}" dt="2020-05-03T20:00:58.660" v="297" actId="478"/>
          <ac:spMkLst>
            <pc:docMk/>
            <pc:sldMk cId="4082806415" sldId="258"/>
            <ac:spMk id="54" creationId="{502C9117-2F5E-49FC-9216-1F9662D7E926}"/>
          </ac:spMkLst>
        </pc:spChg>
        <pc:spChg chg="add mod">
          <ac:chgData name="Danilo Bórquez Paredes" userId="a389b8938e5de1e4" providerId="LiveId" clId="{FF6BCFB1-AA66-4E1F-BD06-D82AFEB52C8A}" dt="2020-05-03T20:02:11.613" v="320"/>
          <ac:spMkLst>
            <pc:docMk/>
            <pc:sldMk cId="4082806415" sldId="258"/>
            <ac:spMk id="55" creationId="{8E27C30D-A818-4457-9B67-0F55CCDCF2FE}"/>
          </ac:spMkLst>
        </pc:spChg>
        <pc:cxnChg chg="add mod">
          <ac:chgData name="Danilo Bórquez Paredes" userId="a389b8938e5de1e4" providerId="LiveId" clId="{FF6BCFB1-AA66-4E1F-BD06-D82AFEB52C8A}" dt="2020-05-03T19:59:41.026" v="278" actId="14100"/>
          <ac:cxnSpMkLst>
            <pc:docMk/>
            <pc:sldMk cId="4082806415" sldId="258"/>
            <ac:cxnSpMk id="31" creationId="{B616CAAF-CF8E-4CDC-8086-8C874F4618A5}"/>
          </ac:cxnSpMkLst>
        </pc:cxnChg>
        <pc:cxnChg chg="add mod">
          <ac:chgData name="Danilo Bórquez Paredes" userId="a389b8938e5de1e4" providerId="LiveId" clId="{FF6BCFB1-AA66-4E1F-BD06-D82AFEB52C8A}" dt="2020-05-03T19:59:37.568" v="277" actId="14100"/>
          <ac:cxnSpMkLst>
            <pc:docMk/>
            <pc:sldMk cId="4082806415" sldId="258"/>
            <ac:cxnSpMk id="33" creationId="{0F3C6E9D-8EB1-4AD7-A4E1-AEC236034370}"/>
          </ac:cxnSpMkLst>
        </pc:cxnChg>
        <pc:cxnChg chg="add mod">
          <ac:chgData name="Danilo Bórquez Paredes" userId="a389b8938e5de1e4" providerId="LiveId" clId="{FF6BCFB1-AA66-4E1F-BD06-D82AFEB52C8A}" dt="2020-05-03T19:59:54.236" v="282" actId="14100"/>
          <ac:cxnSpMkLst>
            <pc:docMk/>
            <pc:sldMk cId="4082806415" sldId="258"/>
            <ac:cxnSpMk id="37" creationId="{3E64E7A0-9DA8-45F7-8B01-E9587C580F40}"/>
          </ac:cxnSpMkLst>
        </pc:cxnChg>
        <pc:cxnChg chg="add mod">
          <ac:chgData name="Danilo Bórquez Paredes" userId="a389b8938e5de1e4" providerId="LiveId" clId="{FF6BCFB1-AA66-4E1F-BD06-D82AFEB52C8A}" dt="2020-05-03T20:00:00.580" v="285" actId="14100"/>
          <ac:cxnSpMkLst>
            <pc:docMk/>
            <pc:sldMk cId="4082806415" sldId="258"/>
            <ac:cxnSpMk id="41" creationId="{2351E702-D5D6-44C8-BCE8-7BF081DA09E3}"/>
          </ac:cxnSpMkLst>
        </pc:cxnChg>
        <pc:cxnChg chg="add mod">
          <ac:chgData name="Danilo Bórquez Paredes" userId="a389b8938e5de1e4" providerId="LiveId" clId="{FF6BCFB1-AA66-4E1F-BD06-D82AFEB52C8A}" dt="2020-05-03T20:00:10.534" v="289" actId="14100"/>
          <ac:cxnSpMkLst>
            <pc:docMk/>
            <pc:sldMk cId="4082806415" sldId="258"/>
            <ac:cxnSpMk id="44" creationId="{540C7126-400B-434E-985C-72E2F835158D}"/>
          </ac:cxnSpMkLst>
        </pc:cxnChg>
        <pc:cxnChg chg="add mod">
          <ac:chgData name="Danilo Bórquez Paredes" userId="a389b8938e5de1e4" providerId="LiveId" clId="{FF6BCFB1-AA66-4E1F-BD06-D82AFEB52C8A}" dt="2020-05-03T20:00:19.383" v="292" actId="14100"/>
          <ac:cxnSpMkLst>
            <pc:docMk/>
            <pc:sldMk cId="4082806415" sldId="258"/>
            <ac:cxnSpMk id="48" creationId="{AA507359-EDC3-4D45-BD50-0EFDA9AFCC6B}"/>
          </ac:cxnSpMkLst>
        </pc:cxnChg>
        <pc:cxnChg chg="add del mod">
          <ac:chgData name="Danilo Bórquez Paredes" userId="a389b8938e5de1e4" providerId="LiveId" clId="{FF6BCFB1-AA66-4E1F-BD06-D82AFEB52C8A}" dt="2020-05-03T20:01:56.907" v="318" actId="478"/>
          <ac:cxnSpMkLst>
            <pc:docMk/>
            <pc:sldMk cId="4082806415" sldId="258"/>
            <ac:cxnSpMk id="51" creationId="{0F21C945-CC11-4FFD-ADB8-FDE4E46D4DAD}"/>
          </ac:cxnSpMkLst>
        </pc:cxnChg>
        <pc:cxnChg chg="add mod">
          <ac:chgData name="Danilo Bórquez Paredes" userId="a389b8938e5de1e4" providerId="LiveId" clId="{FF6BCFB1-AA66-4E1F-BD06-D82AFEB52C8A}" dt="2020-05-03T20:03:06.292" v="328" actId="692"/>
          <ac:cxnSpMkLst>
            <pc:docMk/>
            <pc:sldMk cId="4082806415" sldId="258"/>
            <ac:cxnSpMk id="57" creationId="{41E40FD3-D43E-4C9F-A6C6-CE4DF2952A16}"/>
          </ac:cxnSpMkLst>
        </pc:cxnChg>
      </pc:sldChg>
      <pc:sldChg chg="addSp delSp modSp new mod">
        <pc:chgData name="Danilo Bórquez Paredes" userId="a389b8938e5de1e4" providerId="LiveId" clId="{FF6BCFB1-AA66-4E1F-BD06-D82AFEB52C8A}" dt="2020-05-03T20:06:53.263" v="373" actId="1076"/>
        <pc:sldMkLst>
          <pc:docMk/>
          <pc:sldMk cId="3064252591" sldId="259"/>
        </pc:sldMkLst>
        <pc:spChg chg="mod">
          <ac:chgData name="Danilo Bórquez Paredes" userId="a389b8938e5de1e4" providerId="LiveId" clId="{FF6BCFB1-AA66-4E1F-BD06-D82AFEB52C8A}" dt="2020-05-03T20:04:19.825" v="339" actId="20577"/>
          <ac:spMkLst>
            <pc:docMk/>
            <pc:sldMk cId="3064252591" sldId="259"/>
            <ac:spMk id="2" creationId="{C957ED48-E81D-4339-9017-723C2EDC8902}"/>
          </ac:spMkLst>
        </pc:spChg>
        <pc:spChg chg="del">
          <ac:chgData name="Danilo Bórquez Paredes" userId="a389b8938e5de1e4" providerId="LiveId" clId="{FF6BCFB1-AA66-4E1F-BD06-D82AFEB52C8A}" dt="2020-05-03T20:04:27.169" v="340" actId="478"/>
          <ac:spMkLst>
            <pc:docMk/>
            <pc:sldMk cId="3064252591" sldId="259"/>
            <ac:spMk id="3" creationId="{4EC39BCF-7E0A-47B1-A686-E311F47B6448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4" creationId="{8B155C38-97CF-4E8D-B9D5-2F985A1F4F4E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5" creationId="{724DD82C-7CF7-4DA4-B4A4-659E1D7C94EE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6" creationId="{2452D36B-E83F-4B3F-A59A-66F95A2E04B2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7" creationId="{BFD56F9F-A3F4-457C-8E76-101F0229F899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8" creationId="{5FCA3E29-2558-42CE-9C20-19B07DFF7DDE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9" creationId="{97634065-524F-4C7F-8917-569A7BFA4DBB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0" creationId="{F0675F00-E355-429D-B2A1-F54CA755AAE3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1" creationId="{00E82DBC-D0F2-4143-8649-7EF06613352D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2" creationId="{42048755-438E-4388-A136-AAE9FC1F689F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3" creationId="{530FE12A-08A8-43D4-A49D-7DEEE2CCB95A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4" creationId="{D7836671-E465-4D94-BAB7-014479583432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5" creationId="{F902A204-F88B-45E0-B76F-7305B1E957BC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6" creationId="{1FFB7DFB-776D-49C2-B290-5E309F34989C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7" creationId="{D5BC76A9-4FEC-4308-8B5C-5CF269EA43FD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8" creationId="{62CD0B9A-6946-417A-AAD7-BE979AB86E57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9" creationId="{3064A48B-150B-4E1F-9D8D-296FE7795DC6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20" creationId="{372BD149-592B-4FAC-B357-64D127F36926}"/>
          </ac:spMkLst>
        </pc:spChg>
        <pc:spChg chg="add del">
          <ac:chgData name="Danilo Bórquez Paredes" userId="a389b8938e5de1e4" providerId="LiveId" clId="{FF6BCFB1-AA66-4E1F-BD06-D82AFEB52C8A}" dt="2020-05-03T20:05:05.231" v="344" actId="478"/>
          <ac:spMkLst>
            <pc:docMk/>
            <pc:sldMk cId="3064252591" sldId="259"/>
            <ac:spMk id="27" creationId="{C9B22BB0-03B8-4067-ADA2-B3867F8D9C90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30" creationId="{D1A64DDB-891D-44CC-8249-5FFF02DC41E2}"/>
          </ac:spMkLst>
        </pc:spChg>
        <pc:cxnChg chg="add mod">
          <ac:chgData name="Danilo Bórquez Paredes" userId="a389b8938e5de1e4" providerId="LiveId" clId="{FF6BCFB1-AA66-4E1F-BD06-D82AFEB52C8A}" dt="2020-05-03T20:06:32.725" v="371" actId="1076"/>
          <ac:cxnSpMkLst>
            <pc:docMk/>
            <pc:sldMk cId="3064252591" sldId="259"/>
            <ac:cxnSpMk id="21" creationId="{0B8DCE41-E1A6-4B85-8CE5-BD2E3FED3515}"/>
          </ac:cxnSpMkLst>
        </pc:cxnChg>
        <pc:cxnChg chg="add del">
          <ac:chgData name="Danilo Bórquez Paredes" userId="a389b8938e5de1e4" providerId="LiveId" clId="{FF6BCFB1-AA66-4E1F-BD06-D82AFEB52C8A}" dt="2020-05-03T20:05:05.231" v="344" actId="478"/>
          <ac:cxnSpMkLst>
            <pc:docMk/>
            <pc:sldMk cId="3064252591" sldId="259"/>
            <ac:cxnSpMk id="22" creationId="{C00DE5AB-4F45-46A9-86B5-0C337D3E06F6}"/>
          </ac:cxnSpMkLst>
        </pc:cxnChg>
        <pc:cxnChg chg="add del mod">
          <ac:chgData name="Danilo Bórquez Paredes" userId="a389b8938e5de1e4" providerId="LiveId" clId="{FF6BCFB1-AA66-4E1F-BD06-D82AFEB52C8A}" dt="2020-05-03T20:05:05.231" v="344" actId="478"/>
          <ac:cxnSpMkLst>
            <pc:docMk/>
            <pc:sldMk cId="3064252591" sldId="259"/>
            <ac:cxnSpMk id="23" creationId="{FDF2AECE-2B2D-4493-B7D2-C3584FD181E2}"/>
          </ac:cxnSpMkLst>
        </pc:cxnChg>
        <pc:cxnChg chg="add del mod">
          <ac:chgData name="Danilo Bórquez Paredes" userId="a389b8938e5de1e4" providerId="LiveId" clId="{FF6BCFB1-AA66-4E1F-BD06-D82AFEB52C8A}" dt="2020-05-03T20:04:58.892" v="342" actId="478"/>
          <ac:cxnSpMkLst>
            <pc:docMk/>
            <pc:sldMk cId="3064252591" sldId="259"/>
            <ac:cxnSpMk id="24" creationId="{C669C305-7924-400B-B4F3-9332C8DF5778}"/>
          </ac:cxnSpMkLst>
        </pc:cxnChg>
        <pc:cxnChg chg="add del mod">
          <ac:chgData name="Danilo Bórquez Paredes" userId="a389b8938e5de1e4" providerId="LiveId" clId="{FF6BCFB1-AA66-4E1F-BD06-D82AFEB52C8A}" dt="2020-05-03T20:04:58.892" v="342" actId="478"/>
          <ac:cxnSpMkLst>
            <pc:docMk/>
            <pc:sldMk cId="3064252591" sldId="259"/>
            <ac:cxnSpMk id="25" creationId="{6108C788-09E7-4AC2-83D9-C79B3186A8C7}"/>
          </ac:cxnSpMkLst>
        </pc:cxnChg>
        <pc:cxnChg chg="add del mod">
          <ac:chgData name="Danilo Bórquez Paredes" userId="a389b8938e5de1e4" providerId="LiveId" clId="{FF6BCFB1-AA66-4E1F-BD06-D82AFEB52C8A}" dt="2020-05-03T20:04:58.892" v="342" actId="478"/>
          <ac:cxnSpMkLst>
            <pc:docMk/>
            <pc:sldMk cId="3064252591" sldId="259"/>
            <ac:cxnSpMk id="26" creationId="{238C726B-A7A2-43FB-96A5-E847401996BE}"/>
          </ac:cxnSpMkLst>
        </pc:cxnChg>
        <pc:cxnChg chg="add del">
          <ac:chgData name="Danilo Bórquez Paredes" userId="a389b8938e5de1e4" providerId="LiveId" clId="{FF6BCFB1-AA66-4E1F-BD06-D82AFEB52C8A}" dt="2020-05-03T20:05:01.897" v="343" actId="478"/>
          <ac:cxnSpMkLst>
            <pc:docMk/>
            <pc:sldMk cId="3064252591" sldId="259"/>
            <ac:cxnSpMk id="28" creationId="{27B85A5F-6C9A-4518-A3BD-F6F2A75D9ACC}"/>
          </ac:cxnSpMkLst>
        </pc:cxnChg>
        <pc:cxnChg chg="add mod">
          <ac:chgData name="Danilo Bórquez Paredes" userId="a389b8938e5de1e4" providerId="LiveId" clId="{FF6BCFB1-AA66-4E1F-BD06-D82AFEB52C8A}" dt="2020-05-03T20:06:53.263" v="373" actId="1076"/>
          <ac:cxnSpMkLst>
            <pc:docMk/>
            <pc:sldMk cId="3064252591" sldId="259"/>
            <ac:cxnSpMk id="31" creationId="{6C5EA715-3904-4C97-8CCB-0D914DD319D2}"/>
          </ac:cxnSpMkLst>
        </pc:cxnChg>
      </pc:sldChg>
      <pc:sldChg chg="modSp new mod">
        <pc:chgData name="Danilo Bórquez Paredes" userId="a389b8938e5de1e4" providerId="LiveId" clId="{FF6BCFB1-AA66-4E1F-BD06-D82AFEB52C8A}" dt="2020-05-03T20:29:19.109" v="923" actId="20577"/>
        <pc:sldMkLst>
          <pc:docMk/>
          <pc:sldMk cId="1772149083" sldId="260"/>
        </pc:sldMkLst>
        <pc:spChg chg="mod">
          <ac:chgData name="Danilo Bórquez Paredes" userId="a389b8938e5de1e4" providerId="LiveId" clId="{FF6BCFB1-AA66-4E1F-BD06-D82AFEB52C8A}" dt="2020-05-03T20:07:05.967" v="382" actId="20577"/>
          <ac:spMkLst>
            <pc:docMk/>
            <pc:sldMk cId="1772149083" sldId="260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0:29:19.109" v="923" actId="20577"/>
          <ac:spMkLst>
            <pc:docMk/>
            <pc:sldMk cId="1772149083" sldId="260"/>
            <ac:spMk id="3" creationId="{C7576FD6-4F8F-4AD7-A2BF-D0113868BC71}"/>
          </ac:spMkLst>
        </pc:spChg>
      </pc:sldChg>
      <pc:sldChg chg="addSp delSp modSp new mod">
        <pc:chgData name="Danilo Bórquez Paredes" userId="a389b8938e5de1e4" providerId="LiveId" clId="{FF6BCFB1-AA66-4E1F-BD06-D82AFEB52C8A}" dt="2020-05-03T20:26:39.619" v="678" actId="1076"/>
        <pc:sldMkLst>
          <pc:docMk/>
          <pc:sldMk cId="4134158159" sldId="261"/>
        </pc:sldMkLst>
        <pc:spChg chg="mod">
          <ac:chgData name="Danilo Bórquez Paredes" userId="a389b8938e5de1e4" providerId="LiveId" clId="{FF6BCFB1-AA66-4E1F-BD06-D82AFEB52C8A}" dt="2020-05-03T20:15:09.244" v="640" actId="20577"/>
          <ac:spMkLst>
            <pc:docMk/>
            <pc:sldMk cId="4134158159" sldId="261"/>
            <ac:spMk id="2" creationId="{71D22109-78F3-43E1-ACDC-ED826428F960}"/>
          </ac:spMkLst>
        </pc:spChg>
        <pc:spChg chg="del">
          <ac:chgData name="Danilo Bórquez Paredes" userId="a389b8938e5de1e4" providerId="LiveId" clId="{FF6BCFB1-AA66-4E1F-BD06-D82AFEB52C8A}" dt="2020-05-03T20:15:25.480" v="641" actId="478"/>
          <ac:spMkLst>
            <pc:docMk/>
            <pc:sldMk cId="4134158159" sldId="261"/>
            <ac:spMk id="3" creationId="{720ADE4E-B4B0-4275-ADFD-BF6044A2E6CA}"/>
          </ac:spMkLst>
        </pc:spChg>
        <pc:spChg chg="add del">
          <ac:chgData name="Danilo Bórquez Paredes" userId="a389b8938e5de1e4" providerId="LiveId" clId="{FF6BCFB1-AA66-4E1F-BD06-D82AFEB52C8A}" dt="2020-05-03T20:15:38.810" v="643"/>
          <ac:spMkLst>
            <pc:docMk/>
            <pc:sldMk cId="4134158159" sldId="261"/>
            <ac:spMk id="4" creationId="{AB86F4DE-93AA-4A82-94AF-A38A80352F4E}"/>
          </ac:spMkLst>
        </pc:spChg>
        <pc:spChg chg="add del mod">
          <ac:chgData name="Danilo Bórquez Paredes" userId="a389b8938e5de1e4" providerId="LiveId" clId="{FF6BCFB1-AA66-4E1F-BD06-D82AFEB52C8A}" dt="2020-05-03T20:15:55.975" v="647" actId="767"/>
          <ac:spMkLst>
            <pc:docMk/>
            <pc:sldMk cId="4134158159" sldId="261"/>
            <ac:spMk id="5" creationId="{DB604166-F02F-48F6-BD0E-1C0F595737FD}"/>
          </ac:spMkLst>
        </pc:spChg>
        <pc:spChg chg="add del mod">
          <ac:chgData name="Danilo Bórquez Paredes" userId="a389b8938e5de1e4" providerId="LiveId" clId="{FF6BCFB1-AA66-4E1F-BD06-D82AFEB52C8A}" dt="2020-05-03T20:25:35.597" v="669" actId="478"/>
          <ac:spMkLst>
            <pc:docMk/>
            <pc:sldMk cId="4134158159" sldId="261"/>
            <ac:spMk id="8" creationId="{08B26000-F497-4388-A918-AB39A50ACC5A}"/>
          </ac:spMkLst>
        </pc:spChg>
        <pc:spChg chg="add del mod">
          <ac:chgData name="Danilo Bórquez Paredes" userId="a389b8938e5de1e4" providerId="LiveId" clId="{FF6BCFB1-AA66-4E1F-BD06-D82AFEB52C8A}" dt="2020-05-03T20:25:33.644" v="668" actId="478"/>
          <ac:spMkLst>
            <pc:docMk/>
            <pc:sldMk cId="4134158159" sldId="261"/>
            <ac:spMk id="9" creationId="{D0F5700B-40C6-423F-A096-6AB00576073C}"/>
          </ac:spMkLst>
        </pc:spChg>
        <pc:spChg chg="add del mod">
          <ac:chgData name="Danilo Bórquez Paredes" userId="a389b8938e5de1e4" providerId="LiveId" clId="{FF6BCFB1-AA66-4E1F-BD06-D82AFEB52C8A}" dt="2020-05-03T20:26:30.588" v="675" actId="478"/>
          <ac:spMkLst>
            <pc:docMk/>
            <pc:sldMk cId="4134158159" sldId="261"/>
            <ac:spMk id="10" creationId="{46ED9720-E400-44D4-B7A0-FCD3ED7522B4}"/>
          </ac:spMkLst>
        </pc:spChg>
        <pc:spChg chg="add mod">
          <ac:chgData name="Danilo Bórquez Paredes" userId="a389b8938e5de1e4" providerId="LiveId" clId="{FF6BCFB1-AA66-4E1F-BD06-D82AFEB52C8A}" dt="2020-05-03T20:26:39.619" v="678" actId="1076"/>
          <ac:spMkLst>
            <pc:docMk/>
            <pc:sldMk cId="4134158159" sldId="261"/>
            <ac:spMk id="11" creationId="{00F54F98-0C44-4563-A66F-7C444B742F82}"/>
          </ac:spMkLst>
        </pc:spChg>
        <pc:graphicFrameChg chg="add del">
          <ac:chgData name="Danilo Bórquez Paredes" userId="a389b8938e5de1e4" providerId="LiveId" clId="{FF6BCFB1-AA66-4E1F-BD06-D82AFEB52C8A}" dt="2020-05-03T20:16:26.288" v="649"/>
          <ac:graphicFrameMkLst>
            <pc:docMk/>
            <pc:sldMk cId="4134158159" sldId="261"/>
            <ac:graphicFrameMk id="6" creationId="{4FE082BC-5910-49A4-91A7-75AC5D5EFFB9}"/>
          </ac:graphicFrameMkLst>
        </pc:graphicFrameChg>
        <pc:graphicFrameChg chg="add del">
          <ac:chgData name="Danilo Bórquez Paredes" userId="a389b8938e5de1e4" providerId="LiveId" clId="{FF6BCFB1-AA66-4E1F-BD06-D82AFEB52C8A}" dt="2020-05-03T20:17:38.873" v="651"/>
          <ac:graphicFrameMkLst>
            <pc:docMk/>
            <pc:sldMk cId="4134158159" sldId="261"/>
            <ac:graphicFrameMk id="7" creationId="{3D3A6C7F-4835-4A81-A0D3-945AF4E6F8CE}"/>
          </ac:graphicFrameMkLst>
        </pc:graphicFrameChg>
      </pc:sldChg>
      <pc:sldChg chg="modSp add mod ord">
        <pc:chgData name="Danilo Bórquez Paredes" userId="a389b8938e5de1e4" providerId="LiveId" clId="{FF6BCFB1-AA66-4E1F-BD06-D82AFEB52C8A}" dt="2020-05-03T20:29:28.405" v="954" actId="20577"/>
        <pc:sldMkLst>
          <pc:docMk/>
          <pc:sldMk cId="1963092310" sldId="262"/>
        </pc:sldMkLst>
        <pc:spChg chg="mod">
          <ac:chgData name="Danilo Bórquez Paredes" userId="a389b8938e5de1e4" providerId="LiveId" clId="{FF6BCFB1-AA66-4E1F-BD06-D82AFEB52C8A}" dt="2020-05-03T20:28:20.621" v="703" actId="20577"/>
          <ac:spMkLst>
            <pc:docMk/>
            <pc:sldMk cId="1963092310" sldId="262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0:29:28.405" v="954" actId="20577"/>
          <ac:spMkLst>
            <pc:docMk/>
            <pc:sldMk cId="1963092310" sldId="262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0:36:14.217" v="968"/>
        <pc:sldMkLst>
          <pc:docMk/>
          <pc:sldMk cId="2154913533" sldId="263"/>
        </pc:sldMkLst>
        <pc:spChg chg="del">
          <ac:chgData name="Danilo Bórquez Paredes" userId="a389b8938e5de1e4" providerId="LiveId" clId="{FF6BCFB1-AA66-4E1F-BD06-D82AFEB52C8A}" dt="2020-05-03T20:29:35.059" v="956" actId="478"/>
          <ac:spMkLst>
            <pc:docMk/>
            <pc:sldMk cId="2154913533" sldId="263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0:29:38.134" v="957" actId="478"/>
          <ac:spMkLst>
            <pc:docMk/>
            <pc:sldMk cId="2154913533" sldId="263"/>
            <ac:spMk id="5" creationId="{C775252F-3597-4384-A966-76DBE92628C4}"/>
          </ac:spMkLst>
        </pc:spChg>
        <pc:spChg chg="add mod">
          <ac:chgData name="Danilo Bórquez Paredes" userId="a389b8938e5de1e4" providerId="LiveId" clId="{FF6BCFB1-AA66-4E1F-BD06-D82AFEB52C8A}" dt="2020-05-03T20:34:29.716" v="966" actId="20577"/>
          <ac:spMkLst>
            <pc:docMk/>
            <pc:sldMk cId="2154913533" sldId="263"/>
            <ac:spMk id="6" creationId="{CF0FDFA0-B4FC-41AA-8F2E-40A269E71D0A}"/>
          </ac:spMkLst>
        </pc:spChg>
        <pc:spChg chg="add del">
          <ac:chgData name="Danilo Bórquez Paredes" userId="a389b8938e5de1e4" providerId="LiveId" clId="{FF6BCFB1-AA66-4E1F-BD06-D82AFEB52C8A}" dt="2020-05-03T20:36:14.217" v="968"/>
          <ac:spMkLst>
            <pc:docMk/>
            <pc:sldMk cId="2154913533" sldId="263"/>
            <ac:spMk id="7" creationId="{57D395BA-7316-4327-9425-8A8920D5CC2C}"/>
          </ac:spMkLst>
        </pc:spChg>
      </pc:sldChg>
      <pc:sldChg chg="addSp delSp add mod">
        <pc:chgData name="Danilo Bórquez Paredes" userId="a389b8938e5de1e4" providerId="LiveId" clId="{FF6BCFB1-AA66-4E1F-BD06-D82AFEB52C8A}" dt="2020-05-03T20:36:23.486" v="971"/>
        <pc:sldMkLst>
          <pc:docMk/>
          <pc:sldMk cId="1315314643" sldId="264"/>
        </pc:sldMkLst>
        <pc:spChg chg="add">
          <ac:chgData name="Danilo Bórquez Paredes" userId="a389b8938e5de1e4" providerId="LiveId" clId="{FF6BCFB1-AA66-4E1F-BD06-D82AFEB52C8A}" dt="2020-05-03T20:36:23.486" v="971"/>
          <ac:spMkLst>
            <pc:docMk/>
            <pc:sldMk cId="1315314643" sldId="264"/>
            <ac:spMk id="3" creationId="{A2DD63BA-AD21-4982-9073-13F429A72543}"/>
          </ac:spMkLst>
        </pc:spChg>
        <pc:spChg chg="del">
          <ac:chgData name="Danilo Bórquez Paredes" userId="a389b8938e5de1e4" providerId="LiveId" clId="{FF6BCFB1-AA66-4E1F-BD06-D82AFEB52C8A}" dt="2020-05-03T20:36:19.108" v="970" actId="478"/>
          <ac:spMkLst>
            <pc:docMk/>
            <pc:sldMk cId="1315314643" sldId="264"/>
            <ac:spMk id="6" creationId="{CF0FDFA0-B4FC-41AA-8F2E-40A269E71D0A}"/>
          </ac:spMkLst>
        </pc:spChg>
      </pc:sldChg>
      <pc:sldChg chg="modSp add mod">
        <pc:chgData name="Danilo Bórquez Paredes" userId="a389b8938e5de1e4" providerId="LiveId" clId="{FF6BCFB1-AA66-4E1F-BD06-D82AFEB52C8A}" dt="2020-05-03T20:42:06.093" v="1159" actId="20577"/>
        <pc:sldMkLst>
          <pc:docMk/>
          <pc:sldMk cId="1600176998" sldId="265"/>
        </pc:sldMkLst>
        <pc:spChg chg="mod">
          <ac:chgData name="Danilo Bórquez Paredes" userId="a389b8938e5de1e4" providerId="LiveId" clId="{FF6BCFB1-AA66-4E1F-BD06-D82AFEB52C8A}" dt="2020-05-03T20:37:44.232" v="999" actId="20577"/>
          <ac:spMkLst>
            <pc:docMk/>
            <pc:sldMk cId="1600176998" sldId="265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0:42:06.093" v="1159" actId="20577"/>
          <ac:spMkLst>
            <pc:docMk/>
            <pc:sldMk cId="1600176998" sldId="265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0:46:49.417" v="1170" actId="1076"/>
        <pc:sldMkLst>
          <pc:docMk/>
          <pc:sldMk cId="3235168140" sldId="266"/>
        </pc:sldMkLst>
        <pc:spChg chg="del">
          <ac:chgData name="Danilo Bórquez Paredes" userId="a389b8938e5de1e4" providerId="LiveId" clId="{FF6BCFB1-AA66-4E1F-BD06-D82AFEB52C8A}" dt="2020-05-03T20:46:25.922" v="1161" actId="478"/>
          <ac:spMkLst>
            <pc:docMk/>
            <pc:sldMk cId="3235168140" sldId="266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0:46:28.877" v="1162" actId="478"/>
          <ac:spMkLst>
            <pc:docMk/>
            <pc:sldMk cId="3235168140" sldId="266"/>
            <ac:spMk id="5" creationId="{83F0D90F-59E6-499C-946E-C6DBC7E98CE6}"/>
          </ac:spMkLst>
        </pc:spChg>
        <pc:spChg chg="add mod">
          <ac:chgData name="Danilo Bórquez Paredes" userId="a389b8938e5de1e4" providerId="LiveId" clId="{FF6BCFB1-AA66-4E1F-BD06-D82AFEB52C8A}" dt="2020-05-03T20:46:49.417" v="1170" actId="1076"/>
          <ac:spMkLst>
            <pc:docMk/>
            <pc:sldMk cId="3235168140" sldId="266"/>
            <ac:spMk id="6" creationId="{600F6230-23E1-4104-A264-EAE8DB5DA616}"/>
          </ac:spMkLst>
        </pc:spChg>
      </pc:sldChg>
      <pc:sldChg chg="modSp add mod">
        <pc:chgData name="Danilo Bórquez Paredes" userId="a389b8938e5de1e4" providerId="LiveId" clId="{FF6BCFB1-AA66-4E1F-BD06-D82AFEB52C8A}" dt="2020-05-03T21:02:26.370" v="1520" actId="20577"/>
        <pc:sldMkLst>
          <pc:docMk/>
          <pc:sldMk cId="1072857464" sldId="267"/>
        </pc:sldMkLst>
        <pc:spChg chg="mod">
          <ac:chgData name="Danilo Bórquez Paredes" userId="a389b8938e5de1e4" providerId="LiveId" clId="{FF6BCFB1-AA66-4E1F-BD06-D82AFEB52C8A}" dt="2020-05-03T20:49:18.833" v="1214" actId="20577"/>
          <ac:spMkLst>
            <pc:docMk/>
            <pc:sldMk cId="1072857464" sldId="267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1:02:26.370" v="1520" actId="20577"/>
          <ac:spMkLst>
            <pc:docMk/>
            <pc:sldMk cId="1072857464" sldId="267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1:01:11.551" v="1484" actId="1076"/>
        <pc:sldMkLst>
          <pc:docMk/>
          <pc:sldMk cId="1401327329" sldId="268"/>
        </pc:sldMkLst>
        <pc:spChg chg="del">
          <ac:chgData name="Danilo Bórquez Paredes" userId="a389b8938e5de1e4" providerId="LiveId" clId="{FF6BCFB1-AA66-4E1F-BD06-D82AFEB52C8A}" dt="2020-05-03T21:00:58.679" v="1476" actId="478"/>
          <ac:spMkLst>
            <pc:docMk/>
            <pc:sldMk cId="1401327329" sldId="268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1:01:01.783" v="1477" actId="478"/>
          <ac:spMkLst>
            <pc:docMk/>
            <pc:sldMk cId="1401327329" sldId="268"/>
            <ac:spMk id="5" creationId="{4D8DA6B9-49A9-49C1-97A1-465631790123}"/>
          </ac:spMkLst>
        </pc:spChg>
        <pc:spChg chg="add mod">
          <ac:chgData name="Danilo Bórquez Paredes" userId="a389b8938e5de1e4" providerId="LiveId" clId="{FF6BCFB1-AA66-4E1F-BD06-D82AFEB52C8A}" dt="2020-05-03T21:01:11.551" v="1484" actId="1076"/>
          <ac:spMkLst>
            <pc:docMk/>
            <pc:sldMk cId="1401327329" sldId="268"/>
            <ac:spMk id="6" creationId="{4008A6A8-F5CC-4A6F-8C4C-9DDD66C8A31C}"/>
          </ac:spMkLst>
        </pc:spChg>
      </pc:sldChg>
      <pc:sldChg chg="modSp add mod">
        <pc:chgData name="Danilo Bórquez Paredes" userId="a389b8938e5de1e4" providerId="LiveId" clId="{FF6BCFB1-AA66-4E1F-BD06-D82AFEB52C8A}" dt="2020-05-03T21:06:25.955" v="1587"/>
        <pc:sldMkLst>
          <pc:docMk/>
          <pc:sldMk cId="2092828645" sldId="269"/>
        </pc:sldMkLst>
        <pc:spChg chg="mod">
          <ac:chgData name="Danilo Bórquez Paredes" userId="a389b8938e5de1e4" providerId="LiveId" clId="{FF6BCFB1-AA66-4E1F-BD06-D82AFEB52C8A}" dt="2020-05-03T21:02:04.886" v="1500" actId="20577"/>
          <ac:spMkLst>
            <pc:docMk/>
            <pc:sldMk cId="2092828645" sldId="269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1:06:25.955" v="1587"/>
          <ac:spMkLst>
            <pc:docMk/>
            <pc:sldMk cId="2092828645" sldId="269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1:06:49.905" v="1597" actId="1076"/>
        <pc:sldMkLst>
          <pc:docMk/>
          <pc:sldMk cId="1362901210" sldId="270"/>
        </pc:sldMkLst>
        <pc:spChg chg="del">
          <ac:chgData name="Danilo Bórquez Paredes" userId="a389b8938e5de1e4" providerId="LiveId" clId="{FF6BCFB1-AA66-4E1F-BD06-D82AFEB52C8A}" dt="2020-05-03T21:06:33.584" v="1589" actId="478"/>
          <ac:spMkLst>
            <pc:docMk/>
            <pc:sldMk cId="1362901210" sldId="270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1:06:36.077" v="1590" actId="478"/>
          <ac:spMkLst>
            <pc:docMk/>
            <pc:sldMk cId="1362901210" sldId="270"/>
            <ac:spMk id="5" creationId="{9CCE5797-7FF4-4EB8-AC2E-3CA9CCF795FE}"/>
          </ac:spMkLst>
        </pc:spChg>
        <pc:spChg chg="add mod">
          <ac:chgData name="Danilo Bórquez Paredes" userId="a389b8938e5de1e4" providerId="LiveId" clId="{FF6BCFB1-AA66-4E1F-BD06-D82AFEB52C8A}" dt="2020-05-03T21:06:49.905" v="1597" actId="1076"/>
          <ac:spMkLst>
            <pc:docMk/>
            <pc:sldMk cId="1362901210" sldId="270"/>
            <ac:spMk id="6" creationId="{AEDE78B8-2E4B-410D-B163-2D80A1BF666B}"/>
          </ac:spMkLst>
        </pc:spChg>
      </pc:sldChg>
      <pc:sldChg chg="addSp delSp modSp add del mod ord">
        <pc:chgData name="Danilo Bórquez Paredes" userId="a389b8938e5de1e4" providerId="LiveId" clId="{FF6BCFB1-AA66-4E1F-BD06-D82AFEB52C8A}" dt="2020-05-03T21:15:06.482" v="1607" actId="47"/>
        <pc:sldMkLst>
          <pc:docMk/>
          <pc:sldMk cId="1889797035" sldId="271"/>
        </pc:sldMkLst>
        <pc:spChg chg="del mod">
          <ac:chgData name="Danilo Bórquez Paredes" userId="a389b8938e5de1e4" providerId="LiveId" clId="{FF6BCFB1-AA66-4E1F-BD06-D82AFEB52C8A}" dt="2020-05-03T21:15:03.209" v="1606" actId="478"/>
          <ac:spMkLst>
            <pc:docMk/>
            <pc:sldMk cId="1889797035" sldId="271"/>
            <ac:spMk id="2" creationId="{289B5110-D2BE-4728-95AE-0F4A7C535A95}"/>
          </ac:spMkLst>
        </pc:spChg>
        <pc:spChg chg="add mod">
          <ac:chgData name="Danilo Bórquez Paredes" userId="a389b8938e5de1e4" providerId="LiveId" clId="{FF6BCFB1-AA66-4E1F-BD06-D82AFEB52C8A}" dt="2020-05-03T21:15:03.209" v="1606" actId="478"/>
          <ac:spMkLst>
            <pc:docMk/>
            <pc:sldMk cId="1889797035" sldId="271"/>
            <ac:spMk id="5" creationId="{C28B7D05-7EC7-4596-A3FF-16921FA3F181}"/>
          </ac:spMkLst>
        </pc:spChg>
      </pc:sldChg>
      <pc:sldChg chg="modSp new mod">
        <pc:chgData name="Danilo Bórquez Paredes" userId="a389b8938e5de1e4" providerId="LiveId" clId="{FF6BCFB1-AA66-4E1F-BD06-D82AFEB52C8A}" dt="2020-05-03T21:35:57.185" v="2162" actId="20577"/>
        <pc:sldMkLst>
          <pc:docMk/>
          <pc:sldMk cId="3547980130" sldId="271"/>
        </pc:sldMkLst>
        <pc:spChg chg="mod">
          <ac:chgData name="Danilo Bórquez Paredes" userId="a389b8938e5de1e4" providerId="LiveId" clId="{FF6BCFB1-AA66-4E1F-BD06-D82AFEB52C8A}" dt="2020-05-03T21:16:27.945" v="1617" actId="20577"/>
          <ac:spMkLst>
            <pc:docMk/>
            <pc:sldMk cId="3547980130" sldId="271"/>
            <ac:spMk id="2" creationId="{CBD91684-8B79-43D9-BE98-8E1B22C0C6A1}"/>
          </ac:spMkLst>
        </pc:spChg>
        <pc:spChg chg="mod">
          <ac:chgData name="Danilo Bórquez Paredes" userId="a389b8938e5de1e4" providerId="LiveId" clId="{FF6BCFB1-AA66-4E1F-BD06-D82AFEB52C8A}" dt="2020-05-03T21:35:57.185" v="2162" actId="20577"/>
          <ac:spMkLst>
            <pc:docMk/>
            <pc:sldMk cId="3547980130" sldId="271"/>
            <ac:spMk id="3" creationId="{5F093E7B-C784-47AD-9EEF-3DC3222687A3}"/>
          </ac:spMkLst>
        </pc:spChg>
      </pc:sldChg>
      <pc:sldChg chg="modSp add mod ord">
        <pc:chgData name="Danilo Bórquez Paredes" userId="a389b8938e5de1e4" providerId="LiveId" clId="{FF6BCFB1-AA66-4E1F-BD06-D82AFEB52C8A}" dt="2020-05-03T21:35:10.975" v="2076" actId="20577"/>
        <pc:sldMkLst>
          <pc:docMk/>
          <pc:sldMk cId="4128642165" sldId="272"/>
        </pc:sldMkLst>
        <pc:spChg chg="mod">
          <ac:chgData name="Danilo Bórquez Paredes" userId="a389b8938e5de1e4" providerId="LiveId" clId="{FF6BCFB1-AA66-4E1F-BD06-D82AFEB52C8A}" dt="2020-05-03T21:34:04.922" v="1944" actId="20577"/>
          <ac:spMkLst>
            <pc:docMk/>
            <pc:sldMk cId="4128642165" sldId="272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1:35:10.975" v="2076" actId="20577"/>
          <ac:spMkLst>
            <pc:docMk/>
            <pc:sldMk cId="4128642165" sldId="272"/>
            <ac:spMk id="3" creationId="{C7576FD6-4F8F-4AD7-A2BF-D0113868BC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8A544-C2FC-4B8A-92F7-6DB1175CE205}" type="datetimeFigureOut">
              <a:rPr lang="es-CL" smtClean="0"/>
              <a:t>04-05-22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6662-4F5B-4450-AE63-56499BD551A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246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169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86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679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18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6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42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80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764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8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8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004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4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8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03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99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7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9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2" descr="Resultado de imagen para universidad adolfo ibañez logo">
            <a:extLst>
              <a:ext uri="{FF2B5EF4-FFF2-40B4-BE49-F238E27FC236}">
                <a16:creationId xmlns:a16="http://schemas.microsoft.com/office/drawing/2014/main" id="{08FB0AD3-3F8F-4365-B450-52B78ED76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65" y="36371"/>
            <a:ext cx="1533935" cy="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305F-346E-4733-AE05-DB3727BFF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Listas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A22E8-60CF-4BEE-A1E7-E339F7A07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082CEB-5032-4B60-8632-2DA88883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8C7D6D-A390-4425-8834-1F89F789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716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B5110-D2BE-4728-95AE-0F4A7C5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 doblemente enlazada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76FD6-4F8F-4AD7-A2BF-D0113868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En vez de tener sólo un puntero al siguiente elemento, se le agrega un segundo puntero al elemento anterior.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DEA4FB-47C8-4CB0-A140-F10185D5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DA0DFA-8881-4BEF-A379-FA43DC0D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86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4250-8FE9-4DC5-B97C-D8F7E911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Importancia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CBCC47-6E9E-4A6D-B38E-C7E9D896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Dinamismo</a:t>
            </a:r>
          </a:p>
          <a:p>
            <a:r>
              <a:rPr lang="es-CL" dirty="0"/>
              <a:t>Rápido en inserción</a:t>
            </a:r>
          </a:p>
          <a:p>
            <a:r>
              <a:rPr lang="es-CL" dirty="0"/>
              <a:t>Rápido en borrado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5CDFD7-E249-4D61-8EEA-77EEF9A5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421BB1-A182-47DE-8A68-353B103C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634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50668B9-36F1-4911-8D41-E8AF9E76AB78}"/>
              </a:ext>
            </a:extLst>
          </p:cNvPr>
          <p:cNvSpPr/>
          <p:nvPr/>
        </p:nvSpPr>
        <p:spPr>
          <a:xfrm>
            <a:off x="1343608" y="4141203"/>
            <a:ext cx="10510036" cy="22734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CL" dirty="0"/>
              <a:t>MEMORIA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4FF3EC4-ED1E-4C8D-A5AB-824D7727AAA0}"/>
              </a:ext>
            </a:extLst>
          </p:cNvPr>
          <p:cNvSpPr/>
          <p:nvPr/>
        </p:nvSpPr>
        <p:spPr>
          <a:xfrm>
            <a:off x="1343608" y="1580050"/>
            <a:ext cx="10510036" cy="22734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CL" dirty="0"/>
              <a:t>MEMORIA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986018-E019-44FE-9278-394691EA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Array vs </a:t>
            </a:r>
            <a:r>
              <a:rPr lang="es-CL" dirty="0" err="1"/>
              <a:t>List</a:t>
            </a:r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C768A8-443A-4D68-8360-7AEC4E4CBCBF}"/>
              </a:ext>
            </a:extLst>
          </p:cNvPr>
          <p:cNvSpPr/>
          <p:nvPr/>
        </p:nvSpPr>
        <p:spPr>
          <a:xfrm>
            <a:off x="4999838" y="2642532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0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B47218-116C-4B7C-A97B-59EEDCF3F815}"/>
              </a:ext>
            </a:extLst>
          </p:cNvPr>
          <p:cNvSpPr/>
          <p:nvPr/>
        </p:nvSpPr>
        <p:spPr>
          <a:xfrm>
            <a:off x="5538132" y="2643930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1</a:t>
            </a:r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4807AE-C79D-4008-9F65-C33EB140690B}"/>
              </a:ext>
            </a:extLst>
          </p:cNvPr>
          <p:cNvSpPr/>
          <p:nvPr/>
        </p:nvSpPr>
        <p:spPr>
          <a:xfrm>
            <a:off x="6075027" y="2641134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2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E0B2883-D796-456C-BCF8-881BBD3D3936}"/>
              </a:ext>
            </a:extLst>
          </p:cNvPr>
          <p:cNvSpPr/>
          <p:nvPr/>
        </p:nvSpPr>
        <p:spPr>
          <a:xfrm>
            <a:off x="6613321" y="2642532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3</a:t>
            </a:r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961947-5544-4E3E-A3D4-12CF90B9827B}"/>
              </a:ext>
            </a:extLst>
          </p:cNvPr>
          <p:cNvSpPr/>
          <p:nvPr/>
        </p:nvSpPr>
        <p:spPr>
          <a:xfrm>
            <a:off x="7150216" y="2639736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4</a:t>
            </a:r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66DDCEB-CD89-4925-AEF2-314D5646396D}"/>
              </a:ext>
            </a:extLst>
          </p:cNvPr>
          <p:cNvSpPr/>
          <p:nvPr/>
        </p:nvSpPr>
        <p:spPr>
          <a:xfrm>
            <a:off x="7688510" y="2641134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5</a:t>
            </a:r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EFEDDA9-A96C-411D-8D0D-7D95761DC7B5}"/>
              </a:ext>
            </a:extLst>
          </p:cNvPr>
          <p:cNvSpPr/>
          <p:nvPr/>
        </p:nvSpPr>
        <p:spPr>
          <a:xfrm>
            <a:off x="8225405" y="2638338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6</a:t>
            </a: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481A8C6-A375-4B85-A214-276D414B9F3B}"/>
              </a:ext>
            </a:extLst>
          </p:cNvPr>
          <p:cNvSpPr/>
          <p:nvPr/>
        </p:nvSpPr>
        <p:spPr>
          <a:xfrm>
            <a:off x="8763699" y="2639736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7</a:t>
            </a:r>
            <a:endParaRPr lang="es-CL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5D327C4-72DC-4D2E-B00B-3550EE2F75B0}"/>
              </a:ext>
            </a:extLst>
          </p:cNvPr>
          <p:cNvSpPr/>
          <p:nvPr/>
        </p:nvSpPr>
        <p:spPr>
          <a:xfrm>
            <a:off x="1645640" y="4657288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0</a:t>
            </a:r>
            <a:endParaRPr lang="es-CL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DFF609A-68C8-4C24-8E22-493E228E81DB}"/>
              </a:ext>
            </a:extLst>
          </p:cNvPr>
          <p:cNvSpPr/>
          <p:nvPr/>
        </p:nvSpPr>
        <p:spPr>
          <a:xfrm>
            <a:off x="2183934" y="4658686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DA043F-A004-4DB4-BCF4-47D9539909DF}"/>
              </a:ext>
            </a:extLst>
          </p:cNvPr>
          <p:cNvSpPr/>
          <p:nvPr/>
        </p:nvSpPr>
        <p:spPr>
          <a:xfrm>
            <a:off x="2647126" y="5553674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1</a:t>
            </a:r>
            <a:endParaRPr lang="es-C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27EA2B7-5987-4577-AFB9-2067F6F4E1F5}"/>
              </a:ext>
            </a:extLst>
          </p:cNvPr>
          <p:cNvSpPr/>
          <p:nvPr/>
        </p:nvSpPr>
        <p:spPr>
          <a:xfrm>
            <a:off x="3185420" y="5555072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236AB52-E3F6-465A-A94A-AEA992510440}"/>
              </a:ext>
            </a:extLst>
          </p:cNvPr>
          <p:cNvSpPr/>
          <p:nvPr/>
        </p:nvSpPr>
        <p:spPr>
          <a:xfrm>
            <a:off x="4326636" y="4445090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2</a:t>
            </a:r>
            <a:endParaRPr lang="es-CL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7857839-1D14-4E1D-B8BD-C2D51A93C48C}"/>
              </a:ext>
            </a:extLst>
          </p:cNvPr>
          <p:cNvSpPr/>
          <p:nvPr/>
        </p:nvSpPr>
        <p:spPr>
          <a:xfrm>
            <a:off x="4864930" y="4446488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AE11DB8-3273-4B05-B24B-B37D71BF61A7}"/>
              </a:ext>
            </a:extLst>
          </p:cNvPr>
          <p:cNvSpPr/>
          <p:nvPr/>
        </p:nvSpPr>
        <p:spPr>
          <a:xfrm>
            <a:off x="4875486" y="5552276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3</a:t>
            </a:r>
            <a:endParaRPr lang="es-CL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E2BB1E1-9628-4B28-8F4B-73963EB3F2D8}"/>
              </a:ext>
            </a:extLst>
          </p:cNvPr>
          <p:cNvSpPr/>
          <p:nvPr/>
        </p:nvSpPr>
        <p:spPr>
          <a:xfrm>
            <a:off x="5413780" y="5553674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07BC795-EF8B-4438-A7AC-0B47DEAE3680}"/>
              </a:ext>
            </a:extLst>
          </p:cNvPr>
          <p:cNvSpPr/>
          <p:nvPr/>
        </p:nvSpPr>
        <p:spPr>
          <a:xfrm>
            <a:off x="6425796" y="5550878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4</a:t>
            </a:r>
            <a:endParaRPr lang="es-CL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9A2E896-B0C2-42A0-A7F6-0087A8662371}"/>
              </a:ext>
            </a:extLst>
          </p:cNvPr>
          <p:cNvSpPr/>
          <p:nvPr/>
        </p:nvSpPr>
        <p:spPr>
          <a:xfrm>
            <a:off x="6964090" y="5552276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6B31547-2FD6-4837-B28D-975EAE9FA3CD}"/>
              </a:ext>
            </a:extLst>
          </p:cNvPr>
          <p:cNvSpPr/>
          <p:nvPr/>
        </p:nvSpPr>
        <p:spPr>
          <a:xfrm>
            <a:off x="8385708" y="5592781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5</a:t>
            </a:r>
            <a:endParaRPr lang="es-CL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9D525DC-D8B5-4EE6-AB52-3F713EA4770F}"/>
              </a:ext>
            </a:extLst>
          </p:cNvPr>
          <p:cNvSpPr/>
          <p:nvPr/>
        </p:nvSpPr>
        <p:spPr>
          <a:xfrm>
            <a:off x="8924002" y="5594179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4D39A32-2D5B-4EF8-A170-3BFC90415BED}"/>
              </a:ext>
            </a:extLst>
          </p:cNvPr>
          <p:cNvSpPr/>
          <p:nvPr/>
        </p:nvSpPr>
        <p:spPr>
          <a:xfrm>
            <a:off x="9775827" y="4679132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6</a:t>
            </a:r>
            <a:endParaRPr lang="es-CL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7528DD7-00D5-49F7-A5CA-19719109487E}"/>
              </a:ext>
            </a:extLst>
          </p:cNvPr>
          <p:cNvSpPr/>
          <p:nvPr/>
        </p:nvSpPr>
        <p:spPr>
          <a:xfrm>
            <a:off x="10314121" y="4680530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E3F8A4F-2CF7-4C47-AC37-42D6CD894388}"/>
              </a:ext>
            </a:extLst>
          </p:cNvPr>
          <p:cNvSpPr/>
          <p:nvPr/>
        </p:nvSpPr>
        <p:spPr>
          <a:xfrm>
            <a:off x="7282699" y="4476265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7</a:t>
            </a:r>
            <a:endParaRPr lang="es-CL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77C36B6-7F7A-4375-9A2D-BCEED4C5A695}"/>
              </a:ext>
            </a:extLst>
          </p:cNvPr>
          <p:cNvSpPr/>
          <p:nvPr/>
        </p:nvSpPr>
        <p:spPr>
          <a:xfrm>
            <a:off x="7820993" y="4477663"/>
            <a:ext cx="536895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616CAAF-CF8E-4CDC-8086-8C874F4618A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45762" y="4855168"/>
            <a:ext cx="469812" cy="69850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F3C6E9D-8EB1-4AD7-A4E1-AEC236034370}"/>
              </a:ext>
            </a:extLst>
          </p:cNvPr>
          <p:cNvCxnSpPr>
            <a:cxnSpLocks/>
          </p:cNvCxnSpPr>
          <p:nvPr/>
        </p:nvCxnSpPr>
        <p:spPr>
          <a:xfrm flipV="1">
            <a:off x="3423763" y="4679132"/>
            <a:ext cx="875009" cy="107102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E64E7A0-9DA8-45F7-8B01-E9587C580F4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116727" y="4645473"/>
            <a:ext cx="27207" cy="90680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351E702-D5D6-44C8-BCE8-7BF081DA09E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681486" y="5739631"/>
            <a:ext cx="744310" cy="1052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40C7126-400B-434E-985C-72E2F835158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232537" y="5750156"/>
            <a:ext cx="1153171" cy="3137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A507359-EDC3-4D45-BD50-0EFDA9AFCC6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9227976" y="5056637"/>
            <a:ext cx="816299" cy="72489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Arco 54">
            <a:extLst>
              <a:ext uri="{FF2B5EF4-FFF2-40B4-BE49-F238E27FC236}">
                <a16:creationId xmlns:a16="http://schemas.microsoft.com/office/drawing/2014/main" id="{8E27C30D-A818-4457-9B67-0F55CCDCF2FE}"/>
              </a:ext>
            </a:extLst>
          </p:cNvPr>
          <p:cNvSpPr/>
          <p:nvPr/>
        </p:nvSpPr>
        <p:spPr>
          <a:xfrm flipH="1">
            <a:off x="7232537" y="4226767"/>
            <a:ext cx="3368608" cy="1175864"/>
          </a:xfrm>
          <a:prstGeom prst="arc">
            <a:avLst>
              <a:gd name="adj1" fmla="val 10727515"/>
              <a:gd name="adj2" fmla="val 20701646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41E40FD3-D43E-4C9F-A6C6-CE4DF2952A16}"/>
              </a:ext>
            </a:extLst>
          </p:cNvPr>
          <p:cNvCxnSpPr>
            <a:cxnSpLocks/>
          </p:cNvCxnSpPr>
          <p:nvPr/>
        </p:nvCxnSpPr>
        <p:spPr>
          <a:xfrm>
            <a:off x="8048836" y="4624796"/>
            <a:ext cx="536895" cy="428252"/>
          </a:xfrm>
          <a:prstGeom prst="bentConnector3">
            <a:avLst>
              <a:gd name="adj1" fmla="val 100399"/>
            </a:avLst>
          </a:prstGeom>
          <a:ln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A79195-CF8B-4CC6-B774-CD494D8A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11974CDA-DDF3-45D0-A100-469C34C6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280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7ED48-E81D-4339-9017-723C2EDC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Creación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B155C38-97CF-4E8D-B9D5-2F985A1F4F4E}"/>
              </a:ext>
            </a:extLst>
          </p:cNvPr>
          <p:cNvSpPr/>
          <p:nvPr/>
        </p:nvSpPr>
        <p:spPr>
          <a:xfrm>
            <a:off x="913795" y="2368387"/>
            <a:ext cx="10510036" cy="22734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CL" dirty="0"/>
              <a:t>MEMORIA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8DCE41-E1A6-4B85-8CE5-BD2E3FED3515}"/>
              </a:ext>
            </a:extLst>
          </p:cNvPr>
          <p:cNvCxnSpPr>
            <a:cxnSpLocks/>
          </p:cNvCxnSpPr>
          <p:nvPr/>
        </p:nvCxnSpPr>
        <p:spPr>
          <a:xfrm>
            <a:off x="4002228" y="3275045"/>
            <a:ext cx="1125665" cy="41399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1A64DDB-891D-44CC-8249-5FFF02DC41E2}"/>
              </a:ext>
            </a:extLst>
          </p:cNvPr>
          <p:cNvSpPr txBox="1"/>
          <p:nvPr/>
        </p:nvSpPr>
        <p:spPr>
          <a:xfrm>
            <a:off x="3209125" y="2933704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rgbClr val="002060"/>
                </a:solidFill>
              </a:rPr>
              <a:t>lista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65EBD4-215B-4039-AA92-8047D6D3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3084D-FFF5-495F-9391-E398D012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425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B5110-D2BE-4728-95AE-0F4A7C5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76FD6-4F8F-4AD7-A2BF-D0113868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crea un tipo de dato que es una estructura (nodo), donde existe a lo menos un campo que es un puntero a la misma estructura</a:t>
            </a:r>
          </a:p>
          <a:p>
            <a:r>
              <a:rPr lang="es-CL" dirty="0"/>
              <a:t>La lista será un puntero (aparte) al tipo de dato de la estructura antes mencionada</a:t>
            </a:r>
          </a:p>
          <a:p>
            <a:r>
              <a:rPr lang="es-CL" dirty="0"/>
              <a:t>La creación de una lista vacía consiste simplemente en asignarle a la lista el puntero NULL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40D7C7-E2FD-4A6B-9C9A-91E5A8FF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973FB3-A6BC-41AB-A5E3-488F99AD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14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B5110-D2BE-4728-95AE-0F4A7C5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al final (</a:t>
            </a:r>
            <a:r>
              <a:rPr lang="es-CL" dirty="0" err="1"/>
              <a:t>append</a:t>
            </a:r>
            <a:r>
              <a:rPr lang="es-CL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76FD6-4F8F-4AD7-A2BF-D0113868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Cada elemento tiene una variable puntero a nodo apuntando al siguiente nodo, por lo que se puede recorrer la lista con estos punteros</a:t>
            </a:r>
          </a:p>
          <a:p>
            <a:r>
              <a:rPr lang="es-CL" dirty="0"/>
              <a:t>Recorrer la lista hasta el final (</a:t>
            </a:r>
            <a:r>
              <a:rPr lang="es-CL" dirty="0" err="1"/>
              <a:t>next</a:t>
            </a:r>
            <a:r>
              <a:rPr lang="es-CL" dirty="0"/>
              <a:t> == NULL)</a:t>
            </a:r>
          </a:p>
          <a:p>
            <a:r>
              <a:rPr lang="es-CL" dirty="0"/>
              <a:t>Asignar puntero </a:t>
            </a:r>
            <a:r>
              <a:rPr lang="es-CL" dirty="0" err="1"/>
              <a:t>next</a:t>
            </a:r>
            <a:r>
              <a:rPr lang="es-CL" dirty="0"/>
              <a:t> del último nodo al nuevo nodo </a:t>
            </a:r>
            <a:br>
              <a:rPr lang="es-CL" dirty="0"/>
            </a:br>
            <a:r>
              <a:rPr lang="es-CL" dirty="0"/>
              <a:t>(ojo: hay que pedir memoria para el nuevo nodo a insertar)</a:t>
            </a:r>
          </a:p>
          <a:p>
            <a:r>
              <a:rPr lang="es-CL" dirty="0"/>
              <a:t>Asignar puntero </a:t>
            </a:r>
            <a:r>
              <a:rPr lang="es-CL" dirty="0" err="1"/>
              <a:t>next</a:t>
            </a:r>
            <a:r>
              <a:rPr lang="es-CL" dirty="0"/>
              <a:t> del nuevo nodo a NULL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1CB91B-15A1-4535-BC38-5879D070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FE577D-CF86-4459-8893-250FF69F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476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B5110-D2BE-4728-95AE-0F4A7C5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Recorrer lista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76FD6-4F8F-4AD7-A2BF-D0113868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Simplemente recorremos la lista hasta encontrar el puntero NULL</a:t>
            </a:r>
          </a:p>
          <a:p>
            <a:r>
              <a:rPr lang="es-CL" dirty="0"/>
              <a:t>No es necesario detenerse cuando </a:t>
            </a:r>
            <a:r>
              <a:rPr lang="es-CL" dirty="0" err="1"/>
              <a:t>next</a:t>
            </a:r>
            <a:r>
              <a:rPr lang="es-CL" dirty="0"/>
              <a:t> == NULL, sino cuando el puntero actual es NULL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788B53-8CCA-4C48-879C-2C55807F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40672E-48E5-427B-8731-FB0D40C1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309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B5110-D2BE-4728-95AE-0F4A7C5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un elemento en cualquier lugar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76FD6-4F8F-4AD7-A2BF-D0113868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Recorrer la lista hasta el lugar anterior a donde queremos insertar el nodo</a:t>
            </a:r>
          </a:p>
          <a:p>
            <a:r>
              <a:rPr lang="es-CL" dirty="0"/>
              <a:t>Guardar el puntero del siguiente nodo en una variable temporal</a:t>
            </a:r>
          </a:p>
          <a:p>
            <a:r>
              <a:rPr lang="es-CL" dirty="0"/>
              <a:t>Asignar el siguiente nodo del nodo actual como el nuevo nodo</a:t>
            </a:r>
          </a:p>
          <a:p>
            <a:r>
              <a:rPr lang="es-CL" dirty="0"/>
              <a:t>Asignar el siguiente nodo del nuevo nodo como la variable temporal</a:t>
            </a:r>
            <a:br>
              <a:rPr lang="es-CL" dirty="0"/>
            </a:br>
            <a:endParaRPr lang="es-CL" dirty="0"/>
          </a:p>
          <a:p>
            <a:r>
              <a:rPr lang="es-CL" dirty="0"/>
              <a:t>Ojo con el caso cuando queremos insertar al principio!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D0F3B9-EDE3-45D1-A5F0-47341807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3D39C7-F936-4F64-BFF2-E9C0404B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285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B5110-D2BE-4728-95AE-0F4A7C5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Borrar elemento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76FD6-4F8F-4AD7-A2BF-D0113868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Recorrer la lista hasta el nodo anterior al nodo a borrar</a:t>
            </a:r>
          </a:p>
          <a:p>
            <a:r>
              <a:rPr lang="es-CL" dirty="0"/>
              <a:t>Guardar el puntero del siguiente nodo en una variable temporal</a:t>
            </a:r>
          </a:p>
          <a:p>
            <a:r>
              <a:rPr lang="es-CL" dirty="0"/>
              <a:t>Cambiar el siguiente nodo a ser el siguiente nodo del nodo a ser borrado</a:t>
            </a:r>
          </a:p>
          <a:p>
            <a:r>
              <a:rPr lang="es-CL" dirty="0"/>
              <a:t>Liberar la memoria del nodo en la variable temporal (free)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6D8338-507A-456B-9367-11EEDA14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2DE3D8-6584-4102-92CC-C29697E0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2828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E0E6891B-51F9-4529-B005-1C5657EEC27A}" vid="{6DCC47B9-F592-4F20-B58E-98580261664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568</TotalTime>
  <Words>410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Pizarra</vt:lpstr>
      <vt:lpstr>Listas</vt:lpstr>
      <vt:lpstr>Importancia</vt:lpstr>
      <vt:lpstr>Array vs List</vt:lpstr>
      <vt:lpstr>Creación</vt:lpstr>
      <vt:lpstr>Creación</vt:lpstr>
      <vt:lpstr>Insertar al final (append)</vt:lpstr>
      <vt:lpstr>Recorrer lista</vt:lpstr>
      <vt:lpstr>Insertar un elemento en cualquier lugar</vt:lpstr>
      <vt:lpstr>Borrar elemento</vt:lpstr>
      <vt:lpstr>Lista doblemente enlazada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dc:creator>Danilo Bórquez Paredes</dc:creator>
  <cp:lastModifiedBy>Miguel Angel Romero Orth</cp:lastModifiedBy>
  <cp:revision>57</cp:revision>
  <dcterms:created xsi:type="dcterms:W3CDTF">2020-05-03T19:48:07Z</dcterms:created>
  <dcterms:modified xsi:type="dcterms:W3CDTF">2022-05-04T17:55:41Z</dcterms:modified>
</cp:coreProperties>
</file>