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6"/>
  </p:notesMasterIdLst>
  <p:sldIdLst>
    <p:sldId id="256" r:id="rId2"/>
    <p:sldId id="258" r:id="rId3"/>
    <p:sldId id="287" r:id="rId4"/>
    <p:sldId id="316" r:id="rId5"/>
    <p:sldId id="281" r:id="rId6"/>
    <p:sldId id="290" r:id="rId7"/>
    <p:sldId id="283" r:id="rId8"/>
    <p:sldId id="286" r:id="rId9"/>
    <p:sldId id="292" r:id="rId10"/>
    <p:sldId id="285" r:id="rId11"/>
    <p:sldId id="284" r:id="rId12"/>
    <p:sldId id="288" r:id="rId13"/>
    <p:sldId id="289" r:id="rId14"/>
    <p:sldId id="291" r:id="rId15"/>
    <p:sldId id="293" r:id="rId16"/>
    <p:sldId id="273" r:id="rId17"/>
    <p:sldId id="274" r:id="rId18"/>
    <p:sldId id="295" r:id="rId19"/>
    <p:sldId id="296" r:id="rId20"/>
    <p:sldId id="297" r:id="rId21"/>
    <p:sldId id="322" r:id="rId22"/>
    <p:sldId id="298" r:id="rId23"/>
    <p:sldId id="317" r:id="rId24"/>
    <p:sldId id="318" r:id="rId25"/>
    <p:sldId id="276" r:id="rId26"/>
    <p:sldId id="299" r:id="rId27"/>
    <p:sldId id="300" r:id="rId28"/>
    <p:sldId id="301" r:id="rId29"/>
    <p:sldId id="302" r:id="rId30"/>
    <p:sldId id="319" r:id="rId31"/>
    <p:sldId id="323" r:id="rId32"/>
    <p:sldId id="303" r:id="rId33"/>
    <p:sldId id="304" r:id="rId34"/>
    <p:sldId id="32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310D30-EC9C-4BAA-A14B-ABB4BD478570}" v="2" dt="2020-06-12T01:25:52.2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95574" autoAdjust="0"/>
  </p:normalViewPr>
  <p:slideViewPr>
    <p:cSldViewPr snapToGrid="0">
      <p:cViewPr varScale="1">
        <p:scale>
          <a:sx n="100" d="100"/>
          <a:sy n="100" d="100"/>
        </p:scale>
        <p:origin x="440" y="168"/>
      </p:cViewPr>
      <p:guideLst>
        <p:guide orient="horz" pos="2160"/>
        <p:guide pos="3840"/>
      </p:guideLst>
    </p:cSldViewPr>
  </p:slideViewPr>
  <p:outlineViewPr>
    <p:cViewPr>
      <p:scale>
        <a:sx n="33" d="100"/>
        <a:sy n="33" d="100"/>
      </p:scale>
      <p:origin x="0" y="5239"/>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lo Bórquez Paredes" userId="a389b8938e5de1e4" providerId="LiveId" clId="{9B310D30-EC9C-4BAA-A14B-ABB4BD478570}"/>
    <pc:docChg chg="undo custSel modSld">
      <pc:chgData name="Danilo Bórquez Paredes" userId="a389b8938e5de1e4" providerId="LiveId" clId="{9B310D30-EC9C-4BAA-A14B-ABB4BD478570}" dt="2020-06-12T01:27:03.365" v="73" actId="114"/>
      <pc:docMkLst>
        <pc:docMk/>
      </pc:docMkLst>
      <pc:sldChg chg="addSp delSp modSp mod">
        <pc:chgData name="Danilo Bórquez Paredes" userId="a389b8938e5de1e4" providerId="LiveId" clId="{9B310D30-EC9C-4BAA-A14B-ABB4BD478570}" dt="2020-06-12T01:27:03.365" v="73" actId="114"/>
        <pc:sldMkLst>
          <pc:docMk/>
          <pc:sldMk cId="2199622039" sldId="317"/>
        </pc:sldMkLst>
        <pc:spChg chg="mod">
          <ac:chgData name="Danilo Bórquez Paredes" userId="a389b8938e5de1e4" providerId="LiveId" clId="{9B310D30-EC9C-4BAA-A14B-ABB4BD478570}" dt="2020-06-12T01:26:36.072" v="69" actId="1076"/>
          <ac:spMkLst>
            <pc:docMk/>
            <pc:sldMk cId="2199622039" sldId="317"/>
            <ac:spMk id="6" creationId="{9795BAB0-1088-4349-BAF7-2E92CD83CBD1}"/>
          </ac:spMkLst>
        </pc:spChg>
        <pc:spChg chg="add mod">
          <ac:chgData name="Danilo Bórquez Paredes" userId="a389b8938e5de1e4" providerId="LiveId" clId="{9B310D30-EC9C-4BAA-A14B-ABB4BD478570}" dt="2020-06-12T01:26:54.098" v="72" actId="1076"/>
          <ac:spMkLst>
            <pc:docMk/>
            <pc:sldMk cId="2199622039" sldId="317"/>
            <ac:spMk id="8" creationId="{6F95DB0F-0BC0-40A7-A7BB-61C7E94CB41B}"/>
          </ac:spMkLst>
        </pc:spChg>
        <pc:spChg chg="add mod">
          <ac:chgData name="Danilo Bórquez Paredes" userId="a389b8938e5de1e4" providerId="LiveId" clId="{9B310D30-EC9C-4BAA-A14B-ABB4BD478570}" dt="2020-06-12T01:26:54.098" v="72" actId="1076"/>
          <ac:spMkLst>
            <pc:docMk/>
            <pc:sldMk cId="2199622039" sldId="317"/>
            <ac:spMk id="9" creationId="{0F1FC557-1DB8-4892-862B-7FBD3A54CA53}"/>
          </ac:spMkLst>
        </pc:spChg>
        <pc:spChg chg="add mod">
          <ac:chgData name="Danilo Bórquez Paredes" userId="a389b8938e5de1e4" providerId="LiveId" clId="{9B310D30-EC9C-4BAA-A14B-ABB4BD478570}" dt="2020-06-12T01:26:54.098" v="72" actId="1076"/>
          <ac:spMkLst>
            <pc:docMk/>
            <pc:sldMk cId="2199622039" sldId="317"/>
            <ac:spMk id="10" creationId="{C2635B69-0A9C-4FE2-9147-B12E24D40BEF}"/>
          </ac:spMkLst>
        </pc:spChg>
        <pc:spChg chg="add mod">
          <ac:chgData name="Danilo Bórquez Paredes" userId="a389b8938e5de1e4" providerId="LiveId" clId="{9B310D30-EC9C-4BAA-A14B-ABB4BD478570}" dt="2020-06-12T01:27:03.365" v="73" actId="114"/>
          <ac:spMkLst>
            <pc:docMk/>
            <pc:sldMk cId="2199622039" sldId="317"/>
            <ac:spMk id="13" creationId="{EC1F4AF9-AC91-44D5-89C6-4B32C1FED186}"/>
          </ac:spMkLst>
        </pc:spChg>
        <pc:picChg chg="del mod">
          <ac:chgData name="Danilo Bórquez Paredes" userId="a389b8938e5de1e4" providerId="LiveId" clId="{9B310D30-EC9C-4BAA-A14B-ABB4BD478570}" dt="2020-06-12T01:25:57.835" v="7" actId="478"/>
          <ac:picMkLst>
            <pc:docMk/>
            <pc:sldMk cId="2199622039" sldId="317"/>
            <ac:picMk id="3" creationId="{45729439-C857-4DE0-9D92-21197ABFF100}"/>
          </ac:picMkLst>
        </pc:picChg>
        <pc:cxnChg chg="add mod">
          <ac:chgData name="Danilo Bórquez Paredes" userId="a389b8938e5de1e4" providerId="LiveId" clId="{9B310D30-EC9C-4BAA-A14B-ABB4BD478570}" dt="2020-06-12T01:26:54.098" v="72" actId="1076"/>
          <ac:cxnSpMkLst>
            <pc:docMk/>
            <pc:sldMk cId="2199622039" sldId="317"/>
            <ac:cxnSpMk id="11" creationId="{6B4FCB42-0A62-4885-9272-4AD79643897E}"/>
          </ac:cxnSpMkLst>
        </pc:cxnChg>
        <pc:cxnChg chg="add mod">
          <ac:chgData name="Danilo Bórquez Paredes" userId="a389b8938e5de1e4" providerId="LiveId" clId="{9B310D30-EC9C-4BAA-A14B-ABB4BD478570}" dt="2020-06-12T01:26:54.098" v="72" actId="1076"/>
          <ac:cxnSpMkLst>
            <pc:docMk/>
            <pc:sldMk cId="2199622039" sldId="317"/>
            <ac:cxnSpMk id="12" creationId="{C654909F-12F1-4BED-9B2E-0785630F1D1D}"/>
          </ac:cxnSpMkLst>
        </pc:cxnChg>
      </pc:sldChg>
    </pc:docChg>
  </pc:docChgLst>
  <pc:docChgLst>
    <pc:chgData name="Danilo Bórquez Paredes" userId="a389b8938e5de1e4" providerId="LiveId" clId="{FF6BCFB1-AA66-4E1F-BD06-D82AFEB52C8A}"/>
    <pc:docChg chg="undo custSel addSld delSld modSld sldOrd">
      <pc:chgData name="Danilo Bórquez Paredes" userId="a389b8938e5de1e4" providerId="LiveId" clId="{FF6BCFB1-AA66-4E1F-BD06-D82AFEB52C8A}" dt="2020-05-03T21:35:57.185" v="2162" actId="20577"/>
      <pc:docMkLst>
        <pc:docMk/>
      </pc:docMkLst>
      <pc:sldChg chg="modSp new mod">
        <pc:chgData name="Danilo Bórquez Paredes" userId="a389b8938e5de1e4" providerId="LiveId" clId="{FF6BCFB1-AA66-4E1F-BD06-D82AFEB52C8A}" dt="2020-05-03T19:51:14.778" v="103" actId="313"/>
        <pc:sldMkLst>
          <pc:docMk/>
          <pc:sldMk cId="2936348644" sldId="257"/>
        </pc:sldMkLst>
        <pc:spChg chg="mod">
          <ac:chgData name="Danilo Bórquez Paredes" userId="a389b8938e5de1e4" providerId="LiveId" clId="{FF6BCFB1-AA66-4E1F-BD06-D82AFEB52C8A}" dt="2020-05-03T19:50:02.612" v="13" actId="20577"/>
          <ac:spMkLst>
            <pc:docMk/>
            <pc:sldMk cId="2936348644" sldId="257"/>
            <ac:spMk id="2" creationId="{AC3A4250-8FE9-4DC5-B97C-D8F7E911EFDA}"/>
          </ac:spMkLst>
        </pc:spChg>
        <pc:spChg chg="mod">
          <ac:chgData name="Danilo Bórquez Paredes" userId="a389b8938e5de1e4" providerId="LiveId" clId="{FF6BCFB1-AA66-4E1F-BD06-D82AFEB52C8A}" dt="2020-05-03T19:51:14.778" v="103" actId="313"/>
          <ac:spMkLst>
            <pc:docMk/>
            <pc:sldMk cId="2936348644" sldId="257"/>
            <ac:spMk id="3" creationId="{0ACBCC47-6E9E-4A6D-B38E-C7E9D89653D0}"/>
          </ac:spMkLst>
        </pc:spChg>
      </pc:sldChg>
      <pc:sldChg chg="addSp delSp modSp new mod">
        <pc:chgData name="Danilo Bórquez Paredes" userId="a389b8938e5de1e4" providerId="LiveId" clId="{FF6BCFB1-AA66-4E1F-BD06-D82AFEB52C8A}" dt="2020-05-03T20:03:06.292" v="328" actId="692"/>
        <pc:sldMkLst>
          <pc:docMk/>
          <pc:sldMk cId="4082806415" sldId="258"/>
        </pc:sldMkLst>
        <pc:spChg chg="mod">
          <ac:chgData name="Danilo Bórquez Paredes" userId="a389b8938e5de1e4" providerId="LiveId" clId="{FF6BCFB1-AA66-4E1F-BD06-D82AFEB52C8A}" dt="2020-05-03T19:52:48.427" v="118" actId="20577"/>
          <ac:spMkLst>
            <pc:docMk/>
            <pc:sldMk cId="4082806415" sldId="258"/>
            <ac:spMk id="2" creationId="{59986018-E019-44FE-9278-394691EA6B5F}"/>
          </ac:spMkLst>
        </pc:spChg>
        <pc:spChg chg="del">
          <ac:chgData name="Danilo Bórquez Paredes" userId="a389b8938e5de1e4" providerId="LiveId" clId="{FF6BCFB1-AA66-4E1F-BD06-D82AFEB52C8A}" dt="2020-05-03T19:53:51.036" v="180" actId="478"/>
          <ac:spMkLst>
            <pc:docMk/>
            <pc:sldMk cId="4082806415" sldId="258"/>
            <ac:spMk id="3" creationId="{52685644-B54D-4140-A3DE-DF3E59D7B2D5}"/>
          </ac:spMkLst>
        </pc:spChg>
        <pc:spChg chg="add mod">
          <ac:chgData name="Danilo Bórquez Paredes" userId="a389b8938e5de1e4" providerId="LiveId" clId="{FF6BCFB1-AA66-4E1F-BD06-D82AFEB52C8A}" dt="2020-05-03T19:55:22.291" v="212" actId="1076"/>
          <ac:spMkLst>
            <pc:docMk/>
            <pc:sldMk cId="4082806415" sldId="258"/>
            <ac:spMk id="4" creationId="{DDC768A8-443A-4D68-8360-7AEC4E4CBCBF}"/>
          </ac:spMkLst>
        </pc:spChg>
        <pc:spChg chg="add mod">
          <ac:chgData name="Danilo Bórquez Paredes" userId="a389b8938e5de1e4" providerId="LiveId" clId="{FF6BCFB1-AA66-4E1F-BD06-D82AFEB52C8A}" dt="2020-05-03T19:55:22.291" v="212" actId="1076"/>
          <ac:spMkLst>
            <pc:docMk/>
            <pc:sldMk cId="4082806415" sldId="258"/>
            <ac:spMk id="5" creationId="{03B47218-116C-4B7C-A97B-59EEDCF3F815}"/>
          </ac:spMkLst>
        </pc:spChg>
        <pc:spChg chg="add mod">
          <ac:chgData name="Danilo Bórquez Paredes" userId="a389b8938e5de1e4" providerId="LiveId" clId="{FF6BCFB1-AA66-4E1F-BD06-D82AFEB52C8A}" dt="2020-05-03T19:55:22.291" v="212" actId="1076"/>
          <ac:spMkLst>
            <pc:docMk/>
            <pc:sldMk cId="4082806415" sldId="258"/>
            <ac:spMk id="6" creationId="{6D4807AE-C79D-4008-9F65-C33EB140690B}"/>
          </ac:spMkLst>
        </pc:spChg>
        <pc:spChg chg="add mod">
          <ac:chgData name="Danilo Bórquez Paredes" userId="a389b8938e5de1e4" providerId="LiveId" clId="{FF6BCFB1-AA66-4E1F-BD06-D82AFEB52C8A}" dt="2020-05-03T19:55:22.291" v="212" actId="1076"/>
          <ac:spMkLst>
            <pc:docMk/>
            <pc:sldMk cId="4082806415" sldId="258"/>
            <ac:spMk id="7" creationId="{8E0B2883-D796-456C-BCF8-881BBD3D3936}"/>
          </ac:spMkLst>
        </pc:spChg>
        <pc:spChg chg="add mod">
          <ac:chgData name="Danilo Bórquez Paredes" userId="a389b8938e5de1e4" providerId="LiveId" clId="{FF6BCFB1-AA66-4E1F-BD06-D82AFEB52C8A}" dt="2020-05-03T19:55:22.291" v="212" actId="1076"/>
          <ac:spMkLst>
            <pc:docMk/>
            <pc:sldMk cId="4082806415" sldId="258"/>
            <ac:spMk id="8" creationId="{84961947-5544-4E3E-A3D4-12CF90B9827B}"/>
          </ac:spMkLst>
        </pc:spChg>
        <pc:spChg chg="add mod">
          <ac:chgData name="Danilo Bórquez Paredes" userId="a389b8938e5de1e4" providerId="LiveId" clId="{FF6BCFB1-AA66-4E1F-BD06-D82AFEB52C8A}" dt="2020-05-03T19:55:22.291" v="212" actId="1076"/>
          <ac:spMkLst>
            <pc:docMk/>
            <pc:sldMk cId="4082806415" sldId="258"/>
            <ac:spMk id="9" creationId="{F66DDCEB-CD89-4925-AEF2-314D5646396D}"/>
          </ac:spMkLst>
        </pc:spChg>
        <pc:spChg chg="add mod">
          <ac:chgData name="Danilo Bórquez Paredes" userId="a389b8938e5de1e4" providerId="LiveId" clId="{FF6BCFB1-AA66-4E1F-BD06-D82AFEB52C8A}" dt="2020-05-03T19:55:22.291" v="212" actId="1076"/>
          <ac:spMkLst>
            <pc:docMk/>
            <pc:sldMk cId="4082806415" sldId="258"/>
            <ac:spMk id="10" creationId="{8EFEDDA9-A96C-411D-8D0D-7D95761DC7B5}"/>
          </ac:spMkLst>
        </pc:spChg>
        <pc:spChg chg="add mod">
          <ac:chgData name="Danilo Bórquez Paredes" userId="a389b8938e5de1e4" providerId="LiveId" clId="{FF6BCFB1-AA66-4E1F-BD06-D82AFEB52C8A}" dt="2020-05-03T19:55:22.291" v="212" actId="1076"/>
          <ac:spMkLst>
            <pc:docMk/>
            <pc:sldMk cId="4082806415" sldId="258"/>
            <ac:spMk id="11" creationId="{E481A8C6-A375-4B85-A214-276D414B9F3B}"/>
          </ac:spMkLst>
        </pc:spChg>
        <pc:spChg chg="add mod">
          <ac:chgData name="Danilo Bórquez Paredes" userId="a389b8938e5de1e4" providerId="LiveId" clId="{FF6BCFB1-AA66-4E1F-BD06-D82AFEB52C8A}" dt="2020-05-03T19:55:32.478" v="214" actId="1076"/>
          <ac:spMkLst>
            <pc:docMk/>
            <pc:sldMk cId="4082806415" sldId="258"/>
            <ac:spMk id="12" creationId="{85D327C4-72DC-4D2E-B00B-3550EE2F75B0}"/>
          </ac:spMkLst>
        </pc:spChg>
        <pc:spChg chg="add mod">
          <ac:chgData name="Danilo Bórquez Paredes" userId="a389b8938e5de1e4" providerId="LiveId" clId="{FF6BCFB1-AA66-4E1F-BD06-D82AFEB52C8A}" dt="2020-05-03T19:57:29.884" v="242" actId="6549"/>
          <ac:spMkLst>
            <pc:docMk/>
            <pc:sldMk cId="4082806415" sldId="258"/>
            <ac:spMk id="13" creationId="{FDFF609A-68C8-4C24-8E22-493E228E81DB}"/>
          </ac:spMkLst>
        </pc:spChg>
        <pc:spChg chg="add mod ord">
          <ac:chgData name="Danilo Bórquez Paredes" userId="a389b8938e5de1e4" providerId="LiveId" clId="{FF6BCFB1-AA66-4E1F-BD06-D82AFEB52C8A}" dt="2020-05-03T19:57:10.079" v="237" actId="14100"/>
          <ac:spMkLst>
            <pc:docMk/>
            <pc:sldMk cId="4082806415" sldId="258"/>
            <ac:spMk id="14" creationId="{C4FF3EC4-ED1E-4C8D-A5AB-824D7727AAA0}"/>
          </ac:spMkLst>
        </pc:spChg>
        <pc:spChg chg="add mod ord">
          <ac:chgData name="Danilo Bórquez Paredes" userId="a389b8938e5de1e4" providerId="LiveId" clId="{FF6BCFB1-AA66-4E1F-BD06-D82AFEB52C8A}" dt="2020-05-03T19:57:26.185" v="241" actId="1076"/>
          <ac:spMkLst>
            <pc:docMk/>
            <pc:sldMk cId="4082806415" sldId="258"/>
            <ac:spMk id="15" creationId="{D50668B9-36F1-4911-8D41-E8AF9E76AB78}"/>
          </ac:spMkLst>
        </pc:spChg>
        <pc:spChg chg="add mod">
          <ac:chgData name="Danilo Bórquez Paredes" userId="a389b8938e5de1e4" providerId="LiveId" clId="{FF6BCFB1-AA66-4E1F-BD06-D82AFEB52C8A}" dt="2020-05-03T19:58:03.820" v="258" actId="20577"/>
          <ac:spMkLst>
            <pc:docMk/>
            <pc:sldMk cId="4082806415" sldId="258"/>
            <ac:spMk id="16" creationId="{B7DA043F-A004-4DB4-BCF4-47D9539909DF}"/>
          </ac:spMkLst>
        </pc:spChg>
        <pc:spChg chg="add mod">
          <ac:chgData name="Danilo Bórquez Paredes" userId="a389b8938e5de1e4" providerId="LiveId" clId="{FF6BCFB1-AA66-4E1F-BD06-D82AFEB52C8A}" dt="2020-05-03T19:57:38.564" v="244" actId="1076"/>
          <ac:spMkLst>
            <pc:docMk/>
            <pc:sldMk cId="4082806415" sldId="258"/>
            <ac:spMk id="17" creationId="{D27EA2B7-5987-4577-AFB9-2067F6F4E1F5}"/>
          </ac:spMkLst>
        </pc:spChg>
        <pc:spChg chg="add mod">
          <ac:chgData name="Danilo Bórquez Paredes" userId="a389b8938e5de1e4" providerId="LiveId" clId="{FF6BCFB1-AA66-4E1F-BD06-D82AFEB52C8A}" dt="2020-05-03T19:58:06.380" v="260" actId="20577"/>
          <ac:spMkLst>
            <pc:docMk/>
            <pc:sldMk cId="4082806415" sldId="258"/>
            <ac:spMk id="18" creationId="{D236AB52-E3F6-465A-A94A-AEA992510440}"/>
          </ac:spMkLst>
        </pc:spChg>
        <pc:spChg chg="add mod">
          <ac:chgData name="Danilo Bórquez Paredes" userId="a389b8938e5de1e4" providerId="LiveId" clId="{FF6BCFB1-AA66-4E1F-BD06-D82AFEB52C8A}" dt="2020-05-03T19:57:41.836" v="246" actId="1076"/>
          <ac:spMkLst>
            <pc:docMk/>
            <pc:sldMk cId="4082806415" sldId="258"/>
            <ac:spMk id="19" creationId="{B7857839-1D14-4E1D-B8BD-C2D51A93C48C}"/>
          </ac:spMkLst>
        </pc:spChg>
        <pc:spChg chg="add mod">
          <ac:chgData name="Danilo Bórquez Paredes" userId="a389b8938e5de1e4" providerId="LiveId" clId="{FF6BCFB1-AA66-4E1F-BD06-D82AFEB52C8A}" dt="2020-05-03T19:58:09.627" v="262" actId="20577"/>
          <ac:spMkLst>
            <pc:docMk/>
            <pc:sldMk cId="4082806415" sldId="258"/>
            <ac:spMk id="20" creationId="{CAE11DB8-3273-4B05-B24B-B37D71BF61A7}"/>
          </ac:spMkLst>
        </pc:spChg>
        <pc:spChg chg="add mod">
          <ac:chgData name="Danilo Bórquez Paredes" userId="a389b8938e5de1e4" providerId="LiveId" clId="{FF6BCFB1-AA66-4E1F-BD06-D82AFEB52C8A}" dt="2020-05-03T19:57:44.684" v="248" actId="1076"/>
          <ac:spMkLst>
            <pc:docMk/>
            <pc:sldMk cId="4082806415" sldId="258"/>
            <ac:spMk id="21" creationId="{AE2BB1E1-9628-4B28-8F4B-73963EB3F2D8}"/>
          </ac:spMkLst>
        </pc:spChg>
        <pc:spChg chg="add mod">
          <ac:chgData name="Danilo Bórquez Paredes" userId="a389b8938e5de1e4" providerId="LiveId" clId="{FF6BCFB1-AA66-4E1F-BD06-D82AFEB52C8A}" dt="2020-05-03T19:58:12.659" v="264" actId="20577"/>
          <ac:spMkLst>
            <pc:docMk/>
            <pc:sldMk cId="4082806415" sldId="258"/>
            <ac:spMk id="22" creationId="{207BC795-EF8B-4438-A7AC-0B47DEAE3680}"/>
          </ac:spMkLst>
        </pc:spChg>
        <pc:spChg chg="add mod">
          <ac:chgData name="Danilo Bórquez Paredes" userId="a389b8938e5de1e4" providerId="LiveId" clId="{FF6BCFB1-AA66-4E1F-BD06-D82AFEB52C8A}" dt="2020-05-03T19:57:48.097" v="250" actId="1076"/>
          <ac:spMkLst>
            <pc:docMk/>
            <pc:sldMk cId="4082806415" sldId="258"/>
            <ac:spMk id="23" creationId="{59A2E896-B0C2-42A0-A7F6-0087A8662371}"/>
          </ac:spMkLst>
        </pc:spChg>
        <pc:spChg chg="add mod">
          <ac:chgData name="Danilo Bórquez Paredes" userId="a389b8938e5de1e4" providerId="LiveId" clId="{FF6BCFB1-AA66-4E1F-BD06-D82AFEB52C8A}" dt="2020-05-03T19:58:17.091" v="266" actId="20577"/>
          <ac:spMkLst>
            <pc:docMk/>
            <pc:sldMk cId="4082806415" sldId="258"/>
            <ac:spMk id="24" creationId="{76B31547-2FD6-4837-B28D-975EAE9FA3CD}"/>
          </ac:spMkLst>
        </pc:spChg>
        <pc:spChg chg="add mod">
          <ac:chgData name="Danilo Bórquez Paredes" userId="a389b8938e5de1e4" providerId="LiveId" clId="{FF6BCFB1-AA66-4E1F-BD06-D82AFEB52C8A}" dt="2020-05-03T19:57:51.570" v="252" actId="1076"/>
          <ac:spMkLst>
            <pc:docMk/>
            <pc:sldMk cId="4082806415" sldId="258"/>
            <ac:spMk id="25" creationId="{F9D525DC-D8B5-4EE6-AB52-3F713EA4770F}"/>
          </ac:spMkLst>
        </pc:spChg>
        <pc:spChg chg="add mod">
          <ac:chgData name="Danilo Bórquez Paredes" userId="a389b8938e5de1e4" providerId="LiveId" clId="{FF6BCFB1-AA66-4E1F-BD06-D82AFEB52C8A}" dt="2020-05-03T19:58:20.395" v="268" actId="20577"/>
          <ac:spMkLst>
            <pc:docMk/>
            <pc:sldMk cId="4082806415" sldId="258"/>
            <ac:spMk id="26" creationId="{44D39A32-2D5B-4EF8-A170-3BFC90415BED}"/>
          </ac:spMkLst>
        </pc:spChg>
        <pc:spChg chg="add mod">
          <ac:chgData name="Danilo Bórquez Paredes" userId="a389b8938e5de1e4" providerId="LiveId" clId="{FF6BCFB1-AA66-4E1F-BD06-D82AFEB52C8A}" dt="2020-05-03T19:57:55.995" v="254" actId="1076"/>
          <ac:spMkLst>
            <pc:docMk/>
            <pc:sldMk cId="4082806415" sldId="258"/>
            <ac:spMk id="27" creationId="{37528DD7-00D5-49F7-A5CA-19719109487E}"/>
          </ac:spMkLst>
        </pc:spChg>
        <pc:spChg chg="add mod">
          <ac:chgData name="Danilo Bórquez Paredes" userId="a389b8938e5de1e4" providerId="LiveId" clId="{FF6BCFB1-AA66-4E1F-BD06-D82AFEB52C8A}" dt="2020-05-03T19:58:23.123" v="270" actId="20577"/>
          <ac:spMkLst>
            <pc:docMk/>
            <pc:sldMk cId="4082806415" sldId="258"/>
            <ac:spMk id="28" creationId="{5E3F8A4F-2CF7-4C47-AC37-42D6CD894388}"/>
          </ac:spMkLst>
        </pc:spChg>
        <pc:spChg chg="add mod">
          <ac:chgData name="Danilo Bórquez Paredes" userId="a389b8938e5de1e4" providerId="LiveId" clId="{FF6BCFB1-AA66-4E1F-BD06-D82AFEB52C8A}" dt="2020-05-03T19:57:58.762" v="256" actId="1076"/>
          <ac:spMkLst>
            <pc:docMk/>
            <pc:sldMk cId="4082806415" sldId="258"/>
            <ac:spMk id="29" creationId="{E77C36B6-7F7A-4375-9A2D-BCEED4C5A695}"/>
          </ac:spMkLst>
        </pc:spChg>
        <pc:spChg chg="add del">
          <ac:chgData name="Danilo Bórquez Paredes" userId="a389b8938e5de1e4" providerId="LiveId" clId="{FF6BCFB1-AA66-4E1F-BD06-D82AFEB52C8A}" dt="2020-05-03T20:00:58.660" v="297" actId="478"/>
          <ac:spMkLst>
            <pc:docMk/>
            <pc:sldMk cId="4082806415" sldId="258"/>
            <ac:spMk id="54" creationId="{502C9117-2F5E-49FC-9216-1F9662D7E926}"/>
          </ac:spMkLst>
        </pc:spChg>
        <pc:spChg chg="add mod">
          <ac:chgData name="Danilo Bórquez Paredes" userId="a389b8938e5de1e4" providerId="LiveId" clId="{FF6BCFB1-AA66-4E1F-BD06-D82AFEB52C8A}" dt="2020-05-03T20:02:11.613" v="320"/>
          <ac:spMkLst>
            <pc:docMk/>
            <pc:sldMk cId="4082806415" sldId="258"/>
            <ac:spMk id="55" creationId="{8E27C30D-A818-4457-9B67-0F55CCDCF2FE}"/>
          </ac:spMkLst>
        </pc:spChg>
        <pc:cxnChg chg="add mod">
          <ac:chgData name="Danilo Bórquez Paredes" userId="a389b8938e5de1e4" providerId="LiveId" clId="{FF6BCFB1-AA66-4E1F-BD06-D82AFEB52C8A}" dt="2020-05-03T19:59:41.026" v="278" actId="14100"/>
          <ac:cxnSpMkLst>
            <pc:docMk/>
            <pc:sldMk cId="4082806415" sldId="258"/>
            <ac:cxnSpMk id="31" creationId="{B616CAAF-CF8E-4CDC-8086-8C874F4618A5}"/>
          </ac:cxnSpMkLst>
        </pc:cxnChg>
        <pc:cxnChg chg="add mod">
          <ac:chgData name="Danilo Bórquez Paredes" userId="a389b8938e5de1e4" providerId="LiveId" clId="{FF6BCFB1-AA66-4E1F-BD06-D82AFEB52C8A}" dt="2020-05-03T19:59:37.568" v="277" actId="14100"/>
          <ac:cxnSpMkLst>
            <pc:docMk/>
            <pc:sldMk cId="4082806415" sldId="258"/>
            <ac:cxnSpMk id="33" creationId="{0F3C6E9D-8EB1-4AD7-A4E1-AEC236034370}"/>
          </ac:cxnSpMkLst>
        </pc:cxnChg>
        <pc:cxnChg chg="add mod">
          <ac:chgData name="Danilo Bórquez Paredes" userId="a389b8938e5de1e4" providerId="LiveId" clId="{FF6BCFB1-AA66-4E1F-BD06-D82AFEB52C8A}" dt="2020-05-03T19:59:54.236" v="282" actId="14100"/>
          <ac:cxnSpMkLst>
            <pc:docMk/>
            <pc:sldMk cId="4082806415" sldId="258"/>
            <ac:cxnSpMk id="37" creationId="{3E64E7A0-9DA8-45F7-8B01-E9587C580F40}"/>
          </ac:cxnSpMkLst>
        </pc:cxnChg>
        <pc:cxnChg chg="add mod">
          <ac:chgData name="Danilo Bórquez Paredes" userId="a389b8938e5de1e4" providerId="LiveId" clId="{FF6BCFB1-AA66-4E1F-BD06-D82AFEB52C8A}" dt="2020-05-03T20:00:00.580" v="285" actId="14100"/>
          <ac:cxnSpMkLst>
            <pc:docMk/>
            <pc:sldMk cId="4082806415" sldId="258"/>
            <ac:cxnSpMk id="41" creationId="{2351E702-D5D6-44C8-BCE8-7BF081DA09E3}"/>
          </ac:cxnSpMkLst>
        </pc:cxnChg>
        <pc:cxnChg chg="add mod">
          <ac:chgData name="Danilo Bórquez Paredes" userId="a389b8938e5de1e4" providerId="LiveId" clId="{FF6BCFB1-AA66-4E1F-BD06-D82AFEB52C8A}" dt="2020-05-03T20:00:10.534" v="289" actId="14100"/>
          <ac:cxnSpMkLst>
            <pc:docMk/>
            <pc:sldMk cId="4082806415" sldId="258"/>
            <ac:cxnSpMk id="44" creationId="{540C7126-400B-434E-985C-72E2F835158D}"/>
          </ac:cxnSpMkLst>
        </pc:cxnChg>
        <pc:cxnChg chg="add mod">
          <ac:chgData name="Danilo Bórquez Paredes" userId="a389b8938e5de1e4" providerId="LiveId" clId="{FF6BCFB1-AA66-4E1F-BD06-D82AFEB52C8A}" dt="2020-05-03T20:00:19.383" v="292" actId="14100"/>
          <ac:cxnSpMkLst>
            <pc:docMk/>
            <pc:sldMk cId="4082806415" sldId="258"/>
            <ac:cxnSpMk id="48" creationId="{AA507359-EDC3-4D45-BD50-0EFDA9AFCC6B}"/>
          </ac:cxnSpMkLst>
        </pc:cxnChg>
        <pc:cxnChg chg="add del mod">
          <ac:chgData name="Danilo Bórquez Paredes" userId="a389b8938e5de1e4" providerId="LiveId" clId="{FF6BCFB1-AA66-4E1F-BD06-D82AFEB52C8A}" dt="2020-05-03T20:01:56.907" v="318" actId="478"/>
          <ac:cxnSpMkLst>
            <pc:docMk/>
            <pc:sldMk cId="4082806415" sldId="258"/>
            <ac:cxnSpMk id="51" creationId="{0F21C945-CC11-4FFD-ADB8-FDE4E46D4DAD}"/>
          </ac:cxnSpMkLst>
        </pc:cxnChg>
        <pc:cxnChg chg="add mod">
          <ac:chgData name="Danilo Bórquez Paredes" userId="a389b8938e5de1e4" providerId="LiveId" clId="{FF6BCFB1-AA66-4E1F-BD06-D82AFEB52C8A}" dt="2020-05-03T20:03:06.292" v="328" actId="692"/>
          <ac:cxnSpMkLst>
            <pc:docMk/>
            <pc:sldMk cId="4082806415" sldId="258"/>
            <ac:cxnSpMk id="57" creationId="{41E40FD3-D43E-4C9F-A6C6-CE4DF2952A16}"/>
          </ac:cxnSpMkLst>
        </pc:cxnChg>
      </pc:sldChg>
      <pc:sldChg chg="addSp delSp modSp new mod">
        <pc:chgData name="Danilo Bórquez Paredes" userId="a389b8938e5de1e4" providerId="LiveId" clId="{FF6BCFB1-AA66-4E1F-BD06-D82AFEB52C8A}" dt="2020-05-03T20:06:53.263" v="373" actId="1076"/>
        <pc:sldMkLst>
          <pc:docMk/>
          <pc:sldMk cId="3064252591" sldId="259"/>
        </pc:sldMkLst>
        <pc:spChg chg="mod">
          <ac:chgData name="Danilo Bórquez Paredes" userId="a389b8938e5de1e4" providerId="LiveId" clId="{FF6BCFB1-AA66-4E1F-BD06-D82AFEB52C8A}" dt="2020-05-03T20:04:19.825" v="339" actId="20577"/>
          <ac:spMkLst>
            <pc:docMk/>
            <pc:sldMk cId="3064252591" sldId="259"/>
            <ac:spMk id="2" creationId="{C957ED48-E81D-4339-9017-723C2EDC8902}"/>
          </ac:spMkLst>
        </pc:spChg>
        <pc:spChg chg="del">
          <ac:chgData name="Danilo Bórquez Paredes" userId="a389b8938e5de1e4" providerId="LiveId" clId="{FF6BCFB1-AA66-4E1F-BD06-D82AFEB52C8A}" dt="2020-05-03T20:04:27.169" v="340" actId="478"/>
          <ac:spMkLst>
            <pc:docMk/>
            <pc:sldMk cId="3064252591" sldId="259"/>
            <ac:spMk id="3" creationId="{4EC39BCF-7E0A-47B1-A686-E311F47B6448}"/>
          </ac:spMkLst>
        </pc:spChg>
        <pc:spChg chg="add mod">
          <ac:chgData name="Danilo Bórquez Paredes" userId="a389b8938e5de1e4" providerId="LiveId" clId="{FF6BCFB1-AA66-4E1F-BD06-D82AFEB52C8A}" dt="2020-05-03T20:06:32.725" v="371" actId="1076"/>
          <ac:spMkLst>
            <pc:docMk/>
            <pc:sldMk cId="3064252591" sldId="259"/>
            <ac:spMk id="4" creationId="{8B155C38-97CF-4E8D-B9D5-2F985A1F4F4E}"/>
          </ac:spMkLst>
        </pc:spChg>
        <pc:spChg chg="add mod">
          <ac:chgData name="Danilo Bórquez Paredes" userId="a389b8938e5de1e4" providerId="LiveId" clId="{FF6BCFB1-AA66-4E1F-BD06-D82AFEB52C8A}" dt="2020-05-03T20:06:32.725" v="371" actId="1076"/>
          <ac:spMkLst>
            <pc:docMk/>
            <pc:sldMk cId="3064252591" sldId="259"/>
            <ac:spMk id="5" creationId="{724DD82C-7CF7-4DA4-B4A4-659E1D7C94EE}"/>
          </ac:spMkLst>
        </pc:spChg>
        <pc:spChg chg="add mod">
          <ac:chgData name="Danilo Bórquez Paredes" userId="a389b8938e5de1e4" providerId="LiveId" clId="{FF6BCFB1-AA66-4E1F-BD06-D82AFEB52C8A}" dt="2020-05-03T20:06:32.725" v="371" actId="1076"/>
          <ac:spMkLst>
            <pc:docMk/>
            <pc:sldMk cId="3064252591" sldId="259"/>
            <ac:spMk id="6" creationId="{2452D36B-E83F-4B3F-A59A-66F95A2E04B2}"/>
          </ac:spMkLst>
        </pc:spChg>
        <pc:spChg chg="add del">
          <ac:chgData name="Danilo Bórquez Paredes" userId="a389b8938e5de1e4" providerId="LiveId" clId="{FF6BCFB1-AA66-4E1F-BD06-D82AFEB52C8A}" dt="2020-05-03T20:04:58.892" v="342" actId="478"/>
          <ac:spMkLst>
            <pc:docMk/>
            <pc:sldMk cId="3064252591" sldId="259"/>
            <ac:spMk id="7" creationId="{BFD56F9F-A3F4-457C-8E76-101F0229F899}"/>
          </ac:spMkLst>
        </pc:spChg>
        <pc:spChg chg="add del">
          <ac:chgData name="Danilo Bórquez Paredes" userId="a389b8938e5de1e4" providerId="LiveId" clId="{FF6BCFB1-AA66-4E1F-BD06-D82AFEB52C8A}" dt="2020-05-03T20:04:58.892" v="342" actId="478"/>
          <ac:spMkLst>
            <pc:docMk/>
            <pc:sldMk cId="3064252591" sldId="259"/>
            <ac:spMk id="8" creationId="{5FCA3E29-2558-42CE-9C20-19B07DFF7DDE}"/>
          </ac:spMkLst>
        </pc:spChg>
        <pc:spChg chg="add del">
          <ac:chgData name="Danilo Bórquez Paredes" userId="a389b8938e5de1e4" providerId="LiveId" clId="{FF6BCFB1-AA66-4E1F-BD06-D82AFEB52C8A}" dt="2020-05-03T20:05:01.897" v="343" actId="478"/>
          <ac:spMkLst>
            <pc:docMk/>
            <pc:sldMk cId="3064252591" sldId="259"/>
            <ac:spMk id="9" creationId="{97634065-524F-4C7F-8917-569A7BFA4DBB}"/>
          </ac:spMkLst>
        </pc:spChg>
        <pc:spChg chg="add del">
          <ac:chgData name="Danilo Bórquez Paredes" userId="a389b8938e5de1e4" providerId="LiveId" clId="{FF6BCFB1-AA66-4E1F-BD06-D82AFEB52C8A}" dt="2020-05-03T20:05:01.897" v="343" actId="478"/>
          <ac:spMkLst>
            <pc:docMk/>
            <pc:sldMk cId="3064252591" sldId="259"/>
            <ac:spMk id="10" creationId="{F0675F00-E355-429D-B2A1-F54CA755AAE3}"/>
          </ac:spMkLst>
        </pc:spChg>
        <pc:spChg chg="add del">
          <ac:chgData name="Danilo Bórquez Paredes" userId="a389b8938e5de1e4" providerId="LiveId" clId="{FF6BCFB1-AA66-4E1F-BD06-D82AFEB52C8A}" dt="2020-05-03T20:04:58.892" v="342" actId="478"/>
          <ac:spMkLst>
            <pc:docMk/>
            <pc:sldMk cId="3064252591" sldId="259"/>
            <ac:spMk id="11" creationId="{00E82DBC-D0F2-4143-8649-7EF06613352D}"/>
          </ac:spMkLst>
        </pc:spChg>
        <pc:spChg chg="add del">
          <ac:chgData name="Danilo Bórquez Paredes" userId="a389b8938e5de1e4" providerId="LiveId" clId="{FF6BCFB1-AA66-4E1F-BD06-D82AFEB52C8A}" dt="2020-05-03T20:04:58.892" v="342" actId="478"/>
          <ac:spMkLst>
            <pc:docMk/>
            <pc:sldMk cId="3064252591" sldId="259"/>
            <ac:spMk id="12" creationId="{42048755-438E-4388-A136-AAE9FC1F689F}"/>
          </ac:spMkLst>
        </pc:spChg>
        <pc:spChg chg="add del">
          <ac:chgData name="Danilo Bórquez Paredes" userId="a389b8938e5de1e4" providerId="LiveId" clId="{FF6BCFB1-AA66-4E1F-BD06-D82AFEB52C8A}" dt="2020-05-03T20:04:58.892" v="342" actId="478"/>
          <ac:spMkLst>
            <pc:docMk/>
            <pc:sldMk cId="3064252591" sldId="259"/>
            <ac:spMk id="13" creationId="{530FE12A-08A8-43D4-A49D-7DEEE2CCB95A}"/>
          </ac:spMkLst>
        </pc:spChg>
        <pc:spChg chg="add del">
          <ac:chgData name="Danilo Bórquez Paredes" userId="a389b8938e5de1e4" providerId="LiveId" clId="{FF6BCFB1-AA66-4E1F-BD06-D82AFEB52C8A}" dt="2020-05-03T20:04:58.892" v="342" actId="478"/>
          <ac:spMkLst>
            <pc:docMk/>
            <pc:sldMk cId="3064252591" sldId="259"/>
            <ac:spMk id="14" creationId="{D7836671-E465-4D94-BAB7-014479583432}"/>
          </ac:spMkLst>
        </pc:spChg>
        <pc:spChg chg="add del">
          <ac:chgData name="Danilo Bórquez Paredes" userId="a389b8938e5de1e4" providerId="LiveId" clId="{FF6BCFB1-AA66-4E1F-BD06-D82AFEB52C8A}" dt="2020-05-03T20:04:58.892" v="342" actId="478"/>
          <ac:spMkLst>
            <pc:docMk/>
            <pc:sldMk cId="3064252591" sldId="259"/>
            <ac:spMk id="15" creationId="{F902A204-F88B-45E0-B76F-7305B1E957BC}"/>
          </ac:spMkLst>
        </pc:spChg>
        <pc:spChg chg="add del">
          <ac:chgData name="Danilo Bórquez Paredes" userId="a389b8938e5de1e4" providerId="LiveId" clId="{FF6BCFB1-AA66-4E1F-BD06-D82AFEB52C8A}" dt="2020-05-03T20:04:58.892" v="342" actId="478"/>
          <ac:spMkLst>
            <pc:docMk/>
            <pc:sldMk cId="3064252591" sldId="259"/>
            <ac:spMk id="16" creationId="{1FFB7DFB-776D-49C2-B290-5E309F34989C}"/>
          </ac:spMkLst>
        </pc:spChg>
        <pc:spChg chg="add del">
          <ac:chgData name="Danilo Bórquez Paredes" userId="a389b8938e5de1e4" providerId="LiveId" clId="{FF6BCFB1-AA66-4E1F-BD06-D82AFEB52C8A}" dt="2020-05-03T20:05:01.897" v="343" actId="478"/>
          <ac:spMkLst>
            <pc:docMk/>
            <pc:sldMk cId="3064252591" sldId="259"/>
            <ac:spMk id="17" creationId="{D5BC76A9-4FEC-4308-8B5C-5CF269EA43FD}"/>
          </ac:spMkLst>
        </pc:spChg>
        <pc:spChg chg="add del">
          <ac:chgData name="Danilo Bórquez Paredes" userId="a389b8938e5de1e4" providerId="LiveId" clId="{FF6BCFB1-AA66-4E1F-BD06-D82AFEB52C8A}" dt="2020-05-03T20:05:01.897" v="343" actId="478"/>
          <ac:spMkLst>
            <pc:docMk/>
            <pc:sldMk cId="3064252591" sldId="259"/>
            <ac:spMk id="18" creationId="{62CD0B9A-6946-417A-AAD7-BE979AB86E57}"/>
          </ac:spMkLst>
        </pc:spChg>
        <pc:spChg chg="add del">
          <ac:chgData name="Danilo Bórquez Paredes" userId="a389b8938e5de1e4" providerId="LiveId" clId="{FF6BCFB1-AA66-4E1F-BD06-D82AFEB52C8A}" dt="2020-05-03T20:05:01.897" v="343" actId="478"/>
          <ac:spMkLst>
            <pc:docMk/>
            <pc:sldMk cId="3064252591" sldId="259"/>
            <ac:spMk id="19" creationId="{3064A48B-150B-4E1F-9D8D-296FE7795DC6}"/>
          </ac:spMkLst>
        </pc:spChg>
        <pc:spChg chg="add del">
          <ac:chgData name="Danilo Bórquez Paredes" userId="a389b8938e5de1e4" providerId="LiveId" clId="{FF6BCFB1-AA66-4E1F-BD06-D82AFEB52C8A}" dt="2020-05-03T20:05:01.897" v="343" actId="478"/>
          <ac:spMkLst>
            <pc:docMk/>
            <pc:sldMk cId="3064252591" sldId="259"/>
            <ac:spMk id="20" creationId="{372BD149-592B-4FAC-B357-64D127F36926}"/>
          </ac:spMkLst>
        </pc:spChg>
        <pc:spChg chg="add del">
          <ac:chgData name="Danilo Bórquez Paredes" userId="a389b8938e5de1e4" providerId="LiveId" clId="{FF6BCFB1-AA66-4E1F-BD06-D82AFEB52C8A}" dt="2020-05-03T20:05:05.231" v="344" actId="478"/>
          <ac:spMkLst>
            <pc:docMk/>
            <pc:sldMk cId="3064252591" sldId="259"/>
            <ac:spMk id="27" creationId="{C9B22BB0-03B8-4067-ADA2-B3867F8D9C90}"/>
          </ac:spMkLst>
        </pc:spChg>
        <pc:spChg chg="add mod">
          <ac:chgData name="Danilo Bórquez Paredes" userId="a389b8938e5de1e4" providerId="LiveId" clId="{FF6BCFB1-AA66-4E1F-BD06-D82AFEB52C8A}" dt="2020-05-03T20:06:32.725" v="371" actId="1076"/>
          <ac:spMkLst>
            <pc:docMk/>
            <pc:sldMk cId="3064252591" sldId="259"/>
            <ac:spMk id="30" creationId="{D1A64DDB-891D-44CC-8249-5FFF02DC41E2}"/>
          </ac:spMkLst>
        </pc:spChg>
        <pc:cxnChg chg="add mod">
          <ac:chgData name="Danilo Bórquez Paredes" userId="a389b8938e5de1e4" providerId="LiveId" clId="{FF6BCFB1-AA66-4E1F-BD06-D82AFEB52C8A}" dt="2020-05-03T20:06:32.725" v="371" actId="1076"/>
          <ac:cxnSpMkLst>
            <pc:docMk/>
            <pc:sldMk cId="3064252591" sldId="259"/>
            <ac:cxnSpMk id="21" creationId="{0B8DCE41-E1A6-4B85-8CE5-BD2E3FED3515}"/>
          </ac:cxnSpMkLst>
        </pc:cxnChg>
        <pc:cxnChg chg="add del">
          <ac:chgData name="Danilo Bórquez Paredes" userId="a389b8938e5de1e4" providerId="LiveId" clId="{FF6BCFB1-AA66-4E1F-BD06-D82AFEB52C8A}" dt="2020-05-03T20:05:05.231" v="344" actId="478"/>
          <ac:cxnSpMkLst>
            <pc:docMk/>
            <pc:sldMk cId="3064252591" sldId="259"/>
            <ac:cxnSpMk id="22" creationId="{C00DE5AB-4F45-46A9-86B5-0C337D3E06F6}"/>
          </ac:cxnSpMkLst>
        </pc:cxnChg>
        <pc:cxnChg chg="add del mod">
          <ac:chgData name="Danilo Bórquez Paredes" userId="a389b8938e5de1e4" providerId="LiveId" clId="{FF6BCFB1-AA66-4E1F-BD06-D82AFEB52C8A}" dt="2020-05-03T20:05:05.231" v="344" actId="478"/>
          <ac:cxnSpMkLst>
            <pc:docMk/>
            <pc:sldMk cId="3064252591" sldId="259"/>
            <ac:cxnSpMk id="23" creationId="{FDF2AECE-2B2D-4493-B7D2-C3584FD181E2}"/>
          </ac:cxnSpMkLst>
        </pc:cxnChg>
        <pc:cxnChg chg="add del mod">
          <ac:chgData name="Danilo Bórquez Paredes" userId="a389b8938e5de1e4" providerId="LiveId" clId="{FF6BCFB1-AA66-4E1F-BD06-D82AFEB52C8A}" dt="2020-05-03T20:04:58.892" v="342" actId="478"/>
          <ac:cxnSpMkLst>
            <pc:docMk/>
            <pc:sldMk cId="3064252591" sldId="259"/>
            <ac:cxnSpMk id="24" creationId="{C669C305-7924-400B-B4F3-9332C8DF5778}"/>
          </ac:cxnSpMkLst>
        </pc:cxnChg>
        <pc:cxnChg chg="add del mod">
          <ac:chgData name="Danilo Bórquez Paredes" userId="a389b8938e5de1e4" providerId="LiveId" clId="{FF6BCFB1-AA66-4E1F-BD06-D82AFEB52C8A}" dt="2020-05-03T20:04:58.892" v="342" actId="478"/>
          <ac:cxnSpMkLst>
            <pc:docMk/>
            <pc:sldMk cId="3064252591" sldId="259"/>
            <ac:cxnSpMk id="25" creationId="{6108C788-09E7-4AC2-83D9-C79B3186A8C7}"/>
          </ac:cxnSpMkLst>
        </pc:cxnChg>
        <pc:cxnChg chg="add del mod">
          <ac:chgData name="Danilo Bórquez Paredes" userId="a389b8938e5de1e4" providerId="LiveId" clId="{FF6BCFB1-AA66-4E1F-BD06-D82AFEB52C8A}" dt="2020-05-03T20:04:58.892" v="342" actId="478"/>
          <ac:cxnSpMkLst>
            <pc:docMk/>
            <pc:sldMk cId="3064252591" sldId="259"/>
            <ac:cxnSpMk id="26" creationId="{238C726B-A7A2-43FB-96A5-E847401996BE}"/>
          </ac:cxnSpMkLst>
        </pc:cxnChg>
        <pc:cxnChg chg="add del">
          <ac:chgData name="Danilo Bórquez Paredes" userId="a389b8938e5de1e4" providerId="LiveId" clId="{FF6BCFB1-AA66-4E1F-BD06-D82AFEB52C8A}" dt="2020-05-03T20:05:01.897" v="343" actId="478"/>
          <ac:cxnSpMkLst>
            <pc:docMk/>
            <pc:sldMk cId="3064252591" sldId="259"/>
            <ac:cxnSpMk id="28" creationId="{27B85A5F-6C9A-4518-A3BD-F6F2A75D9ACC}"/>
          </ac:cxnSpMkLst>
        </pc:cxnChg>
        <pc:cxnChg chg="add mod">
          <ac:chgData name="Danilo Bórquez Paredes" userId="a389b8938e5de1e4" providerId="LiveId" clId="{FF6BCFB1-AA66-4E1F-BD06-D82AFEB52C8A}" dt="2020-05-03T20:06:53.263" v="373" actId="1076"/>
          <ac:cxnSpMkLst>
            <pc:docMk/>
            <pc:sldMk cId="3064252591" sldId="259"/>
            <ac:cxnSpMk id="31" creationId="{6C5EA715-3904-4C97-8CCB-0D914DD319D2}"/>
          </ac:cxnSpMkLst>
        </pc:cxnChg>
      </pc:sldChg>
      <pc:sldChg chg="modSp new mod">
        <pc:chgData name="Danilo Bórquez Paredes" userId="a389b8938e5de1e4" providerId="LiveId" clId="{FF6BCFB1-AA66-4E1F-BD06-D82AFEB52C8A}" dt="2020-05-03T20:29:19.109" v="923" actId="20577"/>
        <pc:sldMkLst>
          <pc:docMk/>
          <pc:sldMk cId="1772149083" sldId="260"/>
        </pc:sldMkLst>
        <pc:spChg chg="mod">
          <ac:chgData name="Danilo Bórquez Paredes" userId="a389b8938e5de1e4" providerId="LiveId" clId="{FF6BCFB1-AA66-4E1F-BD06-D82AFEB52C8A}" dt="2020-05-03T20:07:05.967" v="382" actId="20577"/>
          <ac:spMkLst>
            <pc:docMk/>
            <pc:sldMk cId="1772149083" sldId="260"/>
            <ac:spMk id="2" creationId="{289B5110-D2BE-4728-95AE-0F4A7C535A95}"/>
          </ac:spMkLst>
        </pc:spChg>
        <pc:spChg chg="mod">
          <ac:chgData name="Danilo Bórquez Paredes" userId="a389b8938e5de1e4" providerId="LiveId" clId="{FF6BCFB1-AA66-4E1F-BD06-D82AFEB52C8A}" dt="2020-05-03T20:29:19.109" v="923" actId="20577"/>
          <ac:spMkLst>
            <pc:docMk/>
            <pc:sldMk cId="1772149083" sldId="260"/>
            <ac:spMk id="3" creationId="{C7576FD6-4F8F-4AD7-A2BF-D0113868BC71}"/>
          </ac:spMkLst>
        </pc:spChg>
      </pc:sldChg>
      <pc:sldChg chg="addSp delSp modSp new mod">
        <pc:chgData name="Danilo Bórquez Paredes" userId="a389b8938e5de1e4" providerId="LiveId" clId="{FF6BCFB1-AA66-4E1F-BD06-D82AFEB52C8A}" dt="2020-05-03T20:26:39.619" v="678" actId="1076"/>
        <pc:sldMkLst>
          <pc:docMk/>
          <pc:sldMk cId="4134158159" sldId="261"/>
        </pc:sldMkLst>
        <pc:spChg chg="mod">
          <ac:chgData name="Danilo Bórquez Paredes" userId="a389b8938e5de1e4" providerId="LiveId" clId="{FF6BCFB1-AA66-4E1F-BD06-D82AFEB52C8A}" dt="2020-05-03T20:15:09.244" v="640" actId="20577"/>
          <ac:spMkLst>
            <pc:docMk/>
            <pc:sldMk cId="4134158159" sldId="261"/>
            <ac:spMk id="2" creationId="{71D22109-78F3-43E1-ACDC-ED826428F960}"/>
          </ac:spMkLst>
        </pc:spChg>
        <pc:spChg chg="del">
          <ac:chgData name="Danilo Bórquez Paredes" userId="a389b8938e5de1e4" providerId="LiveId" clId="{FF6BCFB1-AA66-4E1F-BD06-D82AFEB52C8A}" dt="2020-05-03T20:15:25.480" v="641" actId="478"/>
          <ac:spMkLst>
            <pc:docMk/>
            <pc:sldMk cId="4134158159" sldId="261"/>
            <ac:spMk id="3" creationId="{720ADE4E-B4B0-4275-ADFD-BF6044A2E6CA}"/>
          </ac:spMkLst>
        </pc:spChg>
        <pc:spChg chg="add del">
          <ac:chgData name="Danilo Bórquez Paredes" userId="a389b8938e5de1e4" providerId="LiveId" clId="{FF6BCFB1-AA66-4E1F-BD06-D82AFEB52C8A}" dt="2020-05-03T20:15:38.810" v="643"/>
          <ac:spMkLst>
            <pc:docMk/>
            <pc:sldMk cId="4134158159" sldId="261"/>
            <ac:spMk id="4" creationId="{AB86F4DE-93AA-4A82-94AF-A38A80352F4E}"/>
          </ac:spMkLst>
        </pc:spChg>
        <pc:spChg chg="add del mod">
          <ac:chgData name="Danilo Bórquez Paredes" userId="a389b8938e5de1e4" providerId="LiveId" clId="{FF6BCFB1-AA66-4E1F-BD06-D82AFEB52C8A}" dt="2020-05-03T20:15:55.975" v="647" actId="767"/>
          <ac:spMkLst>
            <pc:docMk/>
            <pc:sldMk cId="4134158159" sldId="261"/>
            <ac:spMk id="5" creationId="{DB604166-F02F-48F6-BD0E-1C0F595737FD}"/>
          </ac:spMkLst>
        </pc:spChg>
        <pc:spChg chg="add del mod">
          <ac:chgData name="Danilo Bórquez Paredes" userId="a389b8938e5de1e4" providerId="LiveId" clId="{FF6BCFB1-AA66-4E1F-BD06-D82AFEB52C8A}" dt="2020-05-03T20:25:35.597" v="669" actId="478"/>
          <ac:spMkLst>
            <pc:docMk/>
            <pc:sldMk cId="4134158159" sldId="261"/>
            <ac:spMk id="8" creationId="{08B26000-F497-4388-A918-AB39A50ACC5A}"/>
          </ac:spMkLst>
        </pc:spChg>
        <pc:spChg chg="add del mod">
          <ac:chgData name="Danilo Bórquez Paredes" userId="a389b8938e5de1e4" providerId="LiveId" clId="{FF6BCFB1-AA66-4E1F-BD06-D82AFEB52C8A}" dt="2020-05-03T20:25:33.644" v="668" actId="478"/>
          <ac:spMkLst>
            <pc:docMk/>
            <pc:sldMk cId="4134158159" sldId="261"/>
            <ac:spMk id="9" creationId="{D0F5700B-40C6-423F-A096-6AB00576073C}"/>
          </ac:spMkLst>
        </pc:spChg>
        <pc:spChg chg="add del mod">
          <ac:chgData name="Danilo Bórquez Paredes" userId="a389b8938e5de1e4" providerId="LiveId" clId="{FF6BCFB1-AA66-4E1F-BD06-D82AFEB52C8A}" dt="2020-05-03T20:26:30.588" v="675" actId="478"/>
          <ac:spMkLst>
            <pc:docMk/>
            <pc:sldMk cId="4134158159" sldId="261"/>
            <ac:spMk id="10" creationId="{46ED9720-E400-44D4-B7A0-FCD3ED7522B4}"/>
          </ac:spMkLst>
        </pc:spChg>
        <pc:spChg chg="add mod">
          <ac:chgData name="Danilo Bórquez Paredes" userId="a389b8938e5de1e4" providerId="LiveId" clId="{FF6BCFB1-AA66-4E1F-BD06-D82AFEB52C8A}" dt="2020-05-03T20:26:39.619" v="678" actId="1076"/>
          <ac:spMkLst>
            <pc:docMk/>
            <pc:sldMk cId="4134158159" sldId="261"/>
            <ac:spMk id="11" creationId="{00F54F98-0C44-4563-A66F-7C444B742F82}"/>
          </ac:spMkLst>
        </pc:spChg>
        <pc:graphicFrameChg chg="add del">
          <ac:chgData name="Danilo Bórquez Paredes" userId="a389b8938e5de1e4" providerId="LiveId" clId="{FF6BCFB1-AA66-4E1F-BD06-D82AFEB52C8A}" dt="2020-05-03T20:16:26.288" v="649"/>
          <ac:graphicFrameMkLst>
            <pc:docMk/>
            <pc:sldMk cId="4134158159" sldId="261"/>
            <ac:graphicFrameMk id="6" creationId="{4FE082BC-5910-49A4-91A7-75AC5D5EFFB9}"/>
          </ac:graphicFrameMkLst>
        </pc:graphicFrameChg>
        <pc:graphicFrameChg chg="add del">
          <ac:chgData name="Danilo Bórquez Paredes" userId="a389b8938e5de1e4" providerId="LiveId" clId="{FF6BCFB1-AA66-4E1F-BD06-D82AFEB52C8A}" dt="2020-05-03T20:17:38.873" v="651"/>
          <ac:graphicFrameMkLst>
            <pc:docMk/>
            <pc:sldMk cId="4134158159" sldId="261"/>
            <ac:graphicFrameMk id="7" creationId="{3D3A6C7F-4835-4A81-A0D3-945AF4E6F8CE}"/>
          </ac:graphicFrameMkLst>
        </pc:graphicFrameChg>
      </pc:sldChg>
      <pc:sldChg chg="modSp add mod ord">
        <pc:chgData name="Danilo Bórquez Paredes" userId="a389b8938e5de1e4" providerId="LiveId" clId="{FF6BCFB1-AA66-4E1F-BD06-D82AFEB52C8A}" dt="2020-05-03T20:29:28.405" v="954" actId="20577"/>
        <pc:sldMkLst>
          <pc:docMk/>
          <pc:sldMk cId="1963092310" sldId="262"/>
        </pc:sldMkLst>
        <pc:spChg chg="mod">
          <ac:chgData name="Danilo Bórquez Paredes" userId="a389b8938e5de1e4" providerId="LiveId" clId="{FF6BCFB1-AA66-4E1F-BD06-D82AFEB52C8A}" dt="2020-05-03T20:28:20.621" v="703" actId="20577"/>
          <ac:spMkLst>
            <pc:docMk/>
            <pc:sldMk cId="1963092310" sldId="262"/>
            <ac:spMk id="2" creationId="{289B5110-D2BE-4728-95AE-0F4A7C535A95}"/>
          </ac:spMkLst>
        </pc:spChg>
        <pc:spChg chg="mod">
          <ac:chgData name="Danilo Bórquez Paredes" userId="a389b8938e5de1e4" providerId="LiveId" clId="{FF6BCFB1-AA66-4E1F-BD06-D82AFEB52C8A}" dt="2020-05-03T20:29:28.405" v="954" actId="20577"/>
          <ac:spMkLst>
            <pc:docMk/>
            <pc:sldMk cId="1963092310" sldId="262"/>
            <ac:spMk id="3" creationId="{C7576FD6-4F8F-4AD7-A2BF-D0113868BC71}"/>
          </ac:spMkLst>
        </pc:spChg>
      </pc:sldChg>
      <pc:sldChg chg="addSp delSp modSp add mod">
        <pc:chgData name="Danilo Bórquez Paredes" userId="a389b8938e5de1e4" providerId="LiveId" clId="{FF6BCFB1-AA66-4E1F-BD06-D82AFEB52C8A}" dt="2020-05-03T20:36:14.217" v="968"/>
        <pc:sldMkLst>
          <pc:docMk/>
          <pc:sldMk cId="2154913533" sldId="263"/>
        </pc:sldMkLst>
        <pc:spChg chg="del">
          <ac:chgData name="Danilo Bórquez Paredes" userId="a389b8938e5de1e4" providerId="LiveId" clId="{FF6BCFB1-AA66-4E1F-BD06-D82AFEB52C8A}" dt="2020-05-03T20:29:35.059" v="956" actId="478"/>
          <ac:spMkLst>
            <pc:docMk/>
            <pc:sldMk cId="2154913533" sldId="263"/>
            <ac:spMk id="3" creationId="{C7576FD6-4F8F-4AD7-A2BF-D0113868BC71}"/>
          </ac:spMkLst>
        </pc:spChg>
        <pc:spChg chg="add del mod">
          <ac:chgData name="Danilo Bórquez Paredes" userId="a389b8938e5de1e4" providerId="LiveId" clId="{FF6BCFB1-AA66-4E1F-BD06-D82AFEB52C8A}" dt="2020-05-03T20:29:38.134" v="957" actId="478"/>
          <ac:spMkLst>
            <pc:docMk/>
            <pc:sldMk cId="2154913533" sldId="263"/>
            <ac:spMk id="5" creationId="{C775252F-3597-4384-A966-76DBE92628C4}"/>
          </ac:spMkLst>
        </pc:spChg>
        <pc:spChg chg="add mod">
          <ac:chgData name="Danilo Bórquez Paredes" userId="a389b8938e5de1e4" providerId="LiveId" clId="{FF6BCFB1-AA66-4E1F-BD06-D82AFEB52C8A}" dt="2020-05-03T20:34:29.716" v="966" actId="20577"/>
          <ac:spMkLst>
            <pc:docMk/>
            <pc:sldMk cId="2154913533" sldId="263"/>
            <ac:spMk id="6" creationId="{CF0FDFA0-B4FC-41AA-8F2E-40A269E71D0A}"/>
          </ac:spMkLst>
        </pc:spChg>
        <pc:spChg chg="add del">
          <ac:chgData name="Danilo Bórquez Paredes" userId="a389b8938e5de1e4" providerId="LiveId" clId="{FF6BCFB1-AA66-4E1F-BD06-D82AFEB52C8A}" dt="2020-05-03T20:36:14.217" v="968"/>
          <ac:spMkLst>
            <pc:docMk/>
            <pc:sldMk cId="2154913533" sldId="263"/>
            <ac:spMk id="7" creationId="{57D395BA-7316-4327-9425-8A8920D5CC2C}"/>
          </ac:spMkLst>
        </pc:spChg>
      </pc:sldChg>
      <pc:sldChg chg="addSp delSp add mod">
        <pc:chgData name="Danilo Bórquez Paredes" userId="a389b8938e5de1e4" providerId="LiveId" clId="{FF6BCFB1-AA66-4E1F-BD06-D82AFEB52C8A}" dt="2020-05-03T20:36:23.486" v="971"/>
        <pc:sldMkLst>
          <pc:docMk/>
          <pc:sldMk cId="1315314643" sldId="264"/>
        </pc:sldMkLst>
        <pc:spChg chg="add">
          <ac:chgData name="Danilo Bórquez Paredes" userId="a389b8938e5de1e4" providerId="LiveId" clId="{FF6BCFB1-AA66-4E1F-BD06-D82AFEB52C8A}" dt="2020-05-03T20:36:23.486" v="971"/>
          <ac:spMkLst>
            <pc:docMk/>
            <pc:sldMk cId="1315314643" sldId="264"/>
            <ac:spMk id="3" creationId="{A2DD63BA-AD21-4982-9073-13F429A72543}"/>
          </ac:spMkLst>
        </pc:spChg>
        <pc:spChg chg="del">
          <ac:chgData name="Danilo Bórquez Paredes" userId="a389b8938e5de1e4" providerId="LiveId" clId="{FF6BCFB1-AA66-4E1F-BD06-D82AFEB52C8A}" dt="2020-05-03T20:36:19.108" v="970" actId="478"/>
          <ac:spMkLst>
            <pc:docMk/>
            <pc:sldMk cId="1315314643" sldId="264"/>
            <ac:spMk id="6" creationId="{CF0FDFA0-B4FC-41AA-8F2E-40A269E71D0A}"/>
          </ac:spMkLst>
        </pc:spChg>
      </pc:sldChg>
      <pc:sldChg chg="modSp add mod">
        <pc:chgData name="Danilo Bórquez Paredes" userId="a389b8938e5de1e4" providerId="LiveId" clId="{FF6BCFB1-AA66-4E1F-BD06-D82AFEB52C8A}" dt="2020-05-03T20:42:06.093" v="1159" actId="20577"/>
        <pc:sldMkLst>
          <pc:docMk/>
          <pc:sldMk cId="1600176998" sldId="265"/>
        </pc:sldMkLst>
        <pc:spChg chg="mod">
          <ac:chgData name="Danilo Bórquez Paredes" userId="a389b8938e5de1e4" providerId="LiveId" clId="{FF6BCFB1-AA66-4E1F-BD06-D82AFEB52C8A}" dt="2020-05-03T20:37:44.232" v="999" actId="20577"/>
          <ac:spMkLst>
            <pc:docMk/>
            <pc:sldMk cId="1600176998" sldId="265"/>
            <ac:spMk id="2" creationId="{289B5110-D2BE-4728-95AE-0F4A7C535A95}"/>
          </ac:spMkLst>
        </pc:spChg>
        <pc:spChg chg="mod">
          <ac:chgData name="Danilo Bórquez Paredes" userId="a389b8938e5de1e4" providerId="LiveId" clId="{FF6BCFB1-AA66-4E1F-BD06-D82AFEB52C8A}" dt="2020-05-03T20:42:06.093" v="1159" actId="20577"/>
          <ac:spMkLst>
            <pc:docMk/>
            <pc:sldMk cId="1600176998" sldId="265"/>
            <ac:spMk id="3" creationId="{C7576FD6-4F8F-4AD7-A2BF-D0113868BC71}"/>
          </ac:spMkLst>
        </pc:spChg>
      </pc:sldChg>
      <pc:sldChg chg="addSp delSp modSp add mod">
        <pc:chgData name="Danilo Bórquez Paredes" userId="a389b8938e5de1e4" providerId="LiveId" clId="{FF6BCFB1-AA66-4E1F-BD06-D82AFEB52C8A}" dt="2020-05-03T20:46:49.417" v="1170" actId="1076"/>
        <pc:sldMkLst>
          <pc:docMk/>
          <pc:sldMk cId="3235168140" sldId="266"/>
        </pc:sldMkLst>
        <pc:spChg chg="del">
          <ac:chgData name="Danilo Bórquez Paredes" userId="a389b8938e5de1e4" providerId="LiveId" clId="{FF6BCFB1-AA66-4E1F-BD06-D82AFEB52C8A}" dt="2020-05-03T20:46:25.922" v="1161" actId="478"/>
          <ac:spMkLst>
            <pc:docMk/>
            <pc:sldMk cId="3235168140" sldId="266"/>
            <ac:spMk id="3" creationId="{C7576FD6-4F8F-4AD7-A2BF-D0113868BC71}"/>
          </ac:spMkLst>
        </pc:spChg>
        <pc:spChg chg="add del mod">
          <ac:chgData name="Danilo Bórquez Paredes" userId="a389b8938e5de1e4" providerId="LiveId" clId="{FF6BCFB1-AA66-4E1F-BD06-D82AFEB52C8A}" dt="2020-05-03T20:46:28.877" v="1162" actId="478"/>
          <ac:spMkLst>
            <pc:docMk/>
            <pc:sldMk cId="3235168140" sldId="266"/>
            <ac:spMk id="5" creationId="{83F0D90F-59E6-499C-946E-C6DBC7E98CE6}"/>
          </ac:spMkLst>
        </pc:spChg>
        <pc:spChg chg="add mod">
          <ac:chgData name="Danilo Bórquez Paredes" userId="a389b8938e5de1e4" providerId="LiveId" clId="{FF6BCFB1-AA66-4E1F-BD06-D82AFEB52C8A}" dt="2020-05-03T20:46:49.417" v="1170" actId="1076"/>
          <ac:spMkLst>
            <pc:docMk/>
            <pc:sldMk cId="3235168140" sldId="266"/>
            <ac:spMk id="6" creationId="{600F6230-23E1-4104-A264-EAE8DB5DA616}"/>
          </ac:spMkLst>
        </pc:spChg>
      </pc:sldChg>
      <pc:sldChg chg="modSp add mod">
        <pc:chgData name="Danilo Bórquez Paredes" userId="a389b8938e5de1e4" providerId="LiveId" clId="{FF6BCFB1-AA66-4E1F-BD06-D82AFEB52C8A}" dt="2020-05-03T21:02:26.370" v="1520" actId="20577"/>
        <pc:sldMkLst>
          <pc:docMk/>
          <pc:sldMk cId="1072857464" sldId="267"/>
        </pc:sldMkLst>
        <pc:spChg chg="mod">
          <ac:chgData name="Danilo Bórquez Paredes" userId="a389b8938e5de1e4" providerId="LiveId" clId="{FF6BCFB1-AA66-4E1F-BD06-D82AFEB52C8A}" dt="2020-05-03T20:49:18.833" v="1214" actId="20577"/>
          <ac:spMkLst>
            <pc:docMk/>
            <pc:sldMk cId="1072857464" sldId="267"/>
            <ac:spMk id="2" creationId="{289B5110-D2BE-4728-95AE-0F4A7C535A95}"/>
          </ac:spMkLst>
        </pc:spChg>
        <pc:spChg chg="mod">
          <ac:chgData name="Danilo Bórquez Paredes" userId="a389b8938e5de1e4" providerId="LiveId" clId="{FF6BCFB1-AA66-4E1F-BD06-D82AFEB52C8A}" dt="2020-05-03T21:02:26.370" v="1520" actId="20577"/>
          <ac:spMkLst>
            <pc:docMk/>
            <pc:sldMk cId="1072857464" sldId="267"/>
            <ac:spMk id="3" creationId="{C7576FD6-4F8F-4AD7-A2BF-D0113868BC71}"/>
          </ac:spMkLst>
        </pc:spChg>
      </pc:sldChg>
      <pc:sldChg chg="addSp delSp modSp add mod">
        <pc:chgData name="Danilo Bórquez Paredes" userId="a389b8938e5de1e4" providerId="LiveId" clId="{FF6BCFB1-AA66-4E1F-BD06-D82AFEB52C8A}" dt="2020-05-03T21:01:11.551" v="1484" actId="1076"/>
        <pc:sldMkLst>
          <pc:docMk/>
          <pc:sldMk cId="1401327329" sldId="268"/>
        </pc:sldMkLst>
        <pc:spChg chg="del">
          <ac:chgData name="Danilo Bórquez Paredes" userId="a389b8938e5de1e4" providerId="LiveId" clId="{FF6BCFB1-AA66-4E1F-BD06-D82AFEB52C8A}" dt="2020-05-03T21:00:58.679" v="1476" actId="478"/>
          <ac:spMkLst>
            <pc:docMk/>
            <pc:sldMk cId="1401327329" sldId="268"/>
            <ac:spMk id="3" creationId="{C7576FD6-4F8F-4AD7-A2BF-D0113868BC71}"/>
          </ac:spMkLst>
        </pc:spChg>
        <pc:spChg chg="add del mod">
          <ac:chgData name="Danilo Bórquez Paredes" userId="a389b8938e5de1e4" providerId="LiveId" clId="{FF6BCFB1-AA66-4E1F-BD06-D82AFEB52C8A}" dt="2020-05-03T21:01:01.783" v="1477" actId="478"/>
          <ac:spMkLst>
            <pc:docMk/>
            <pc:sldMk cId="1401327329" sldId="268"/>
            <ac:spMk id="5" creationId="{4D8DA6B9-49A9-49C1-97A1-465631790123}"/>
          </ac:spMkLst>
        </pc:spChg>
        <pc:spChg chg="add mod">
          <ac:chgData name="Danilo Bórquez Paredes" userId="a389b8938e5de1e4" providerId="LiveId" clId="{FF6BCFB1-AA66-4E1F-BD06-D82AFEB52C8A}" dt="2020-05-03T21:01:11.551" v="1484" actId="1076"/>
          <ac:spMkLst>
            <pc:docMk/>
            <pc:sldMk cId="1401327329" sldId="268"/>
            <ac:spMk id="6" creationId="{4008A6A8-F5CC-4A6F-8C4C-9DDD66C8A31C}"/>
          </ac:spMkLst>
        </pc:spChg>
      </pc:sldChg>
      <pc:sldChg chg="modSp add mod">
        <pc:chgData name="Danilo Bórquez Paredes" userId="a389b8938e5de1e4" providerId="LiveId" clId="{FF6BCFB1-AA66-4E1F-BD06-D82AFEB52C8A}" dt="2020-05-03T21:06:25.955" v="1587"/>
        <pc:sldMkLst>
          <pc:docMk/>
          <pc:sldMk cId="2092828645" sldId="269"/>
        </pc:sldMkLst>
        <pc:spChg chg="mod">
          <ac:chgData name="Danilo Bórquez Paredes" userId="a389b8938e5de1e4" providerId="LiveId" clId="{FF6BCFB1-AA66-4E1F-BD06-D82AFEB52C8A}" dt="2020-05-03T21:02:04.886" v="1500" actId="20577"/>
          <ac:spMkLst>
            <pc:docMk/>
            <pc:sldMk cId="2092828645" sldId="269"/>
            <ac:spMk id="2" creationId="{289B5110-D2BE-4728-95AE-0F4A7C535A95}"/>
          </ac:spMkLst>
        </pc:spChg>
        <pc:spChg chg="mod">
          <ac:chgData name="Danilo Bórquez Paredes" userId="a389b8938e5de1e4" providerId="LiveId" clId="{FF6BCFB1-AA66-4E1F-BD06-D82AFEB52C8A}" dt="2020-05-03T21:06:25.955" v="1587"/>
          <ac:spMkLst>
            <pc:docMk/>
            <pc:sldMk cId="2092828645" sldId="269"/>
            <ac:spMk id="3" creationId="{C7576FD6-4F8F-4AD7-A2BF-D0113868BC71}"/>
          </ac:spMkLst>
        </pc:spChg>
      </pc:sldChg>
      <pc:sldChg chg="addSp delSp modSp add mod">
        <pc:chgData name="Danilo Bórquez Paredes" userId="a389b8938e5de1e4" providerId="LiveId" clId="{FF6BCFB1-AA66-4E1F-BD06-D82AFEB52C8A}" dt="2020-05-03T21:06:49.905" v="1597" actId="1076"/>
        <pc:sldMkLst>
          <pc:docMk/>
          <pc:sldMk cId="1362901210" sldId="270"/>
        </pc:sldMkLst>
        <pc:spChg chg="del">
          <ac:chgData name="Danilo Bórquez Paredes" userId="a389b8938e5de1e4" providerId="LiveId" clId="{FF6BCFB1-AA66-4E1F-BD06-D82AFEB52C8A}" dt="2020-05-03T21:06:33.584" v="1589" actId="478"/>
          <ac:spMkLst>
            <pc:docMk/>
            <pc:sldMk cId="1362901210" sldId="270"/>
            <ac:spMk id="3" creationId="{C7576FD6-4F8F-4AD7-A2BF-D0113868BC71}"/>
          </ac:spMkLst>
        </pc:spChg>
        <pc:spChg chg="add del mod">
          <ac:chgData name="Danilo Bórquez Paredes" userId="a389b8938e5de1e4" providerId="LiveId" clId="{FF6BCFB1-AA66-4E1F-BD06-D82AFEB52C8A}" dt="2020-05-03T21:06:36.077" v="1590" actId="478"/>
          <ac:spMkLst>
            <pc:docMk/>
            <pc:sldMk cId="1362901210" sldId="270"/>
            <ac:spMk id="5" creationId="{9CCE5797-7FF4-4EB8-AC2E-3CA9CCF795FE}"/>
          </ac:spMkLst>
        </pc:spChg>
        <pc:spChg chg="add mod">
          <ac:chgData name="Danilo Bórquez Paredes" userId="a389b8938e5de1e4" providerId="LiveId" clId="{FF6BCFB1-AA66-4E1F-BD06-D82AFEB52C8A}" dt="2020-05-03T21:06:49.905" v="1597" actId="1076"/>
          <ac:spMkLst>
            <pc:docMk/>
            <pc:sldMk cId="1362901210" sldId="270"/>
            <ac:spMk id="6" creationId="{AEDE78B8-2E4B-410D-B163-2D80A1BF666B}"/>
          </ac:spMkLst>
        </pc:spChg>
      </pc:sldChg>
      <pc:sldChg chg="addSp delSp modSp add del mod ord">
        <pc:chgData name="Danilo Bórquez Paredes" userId="a389b8938e5de1e4" providerId="LiveId" clId="{FF6BCFB1-AA66-4E1F-BD06-D82AFEB52C8A}" dt="2020-05-03T21:15:06.482" v="1607" actId="47"/>
        <pc:sldMkLst>
          <pc:docMk/>
          <pc:sldMk cId="1889797035" sldId="271"/>
        </pc:sldMkLst>
        <pc:spChg chg="del mod">
          <ac:chgData name="Danilo Bórquez Paredes" userId="a389b8938e5de1e4" providerId="LiveId" clId="{FF6BCFB1-AA66-4E1F-BD06-D82AFEB52C8A}" dt="2020-05-03T21:15:03.209" v="1606" actId="478"/>
          <ac:spMkLst>
            <pc:docMk/>
            <pc:sldMk cId="1889797035" sldId="271"/>
            <ac:spMk id="2" creationId="{289B5110-D2BE-4728-95AE-0F4A7C535A95}"/>
          </ac:spMkLst>
        </pc:spChg>
        <pc:spChg chg="add mod">
          <ac:chgData name="Danilo Bórquez Paredes" userId="a389b8938e5de1e4" providerId="LiveId" clId="{FF6BCFB1-AA66-4E1F-BD06-D82AFEB52C8A}" dt="2020-05-03T21:15:03.209" v="1606" actId="478"/>
          <ac:spMkLst>
            <pc:docMk/>
            <pc:sldMk cId="1889797035" sldId="271"/>
            <ac:spMk id="5" creationId="{C28B7D05-7EC7-4596-A3FF-16921FA3F181}"/>
          </ac:spMkLst>
        </pc:spChg>
      </pc:sldChg>
      <pc:sldChg chg="modSp new mod">
        <pc:chgData name="Danilo Bórquez Paredes" userId="a389b8938e5de1e4" providerId="LiveId" clId="{FF6BCFB1-AA66-4E1F-BD06-D82AFEB52C8A}" dt="2020-05-03T21:35:57.185" v="2162" actId="20577"/>
        <pc:sldMkLst>
          <pc:docMk/>
          <pc:sldMk cId="3547980130" sldId="271"/>
        </pc:sldMkLst>
        <pc:spChg chg="mod">
          <ac:chgData name="Danilo Bórquez Paredes" userId="a389b8938e5de1e4" providerId="LiveId" clId="{FF6BCFB1-AA66-4E1F-BD06-D82AFEB52C8A}" dt="2020-05-03T21:16:27.945" v="1617" actId="20577"/>
          <ac:spMkLst>
            <pc:docMk/>
            <pc:sldMk cId="3547980130" sldId="271"/>
            <ac:spMk id="2" creationId="{CBD91684-8B79-43D9-BE98-8E1B22C0C6A1}"/>
          </ac:spMkLst>
        </pc:spChg>
        <pc:spChg chg="mod">
          <ac:chgData name="Danilo Bórquez Paredes" userId="a389b8938e5de1e4" providerId="LiveId" clId="{FF6BCFB1-AA66-4E1F-BD06-D82AFEB52C8A}" dt="2020-05-03T21:35:57.185" v="2162" actId="20577"/>
          <ac:spMkLst>
            <pc:docMk/>
            <pc:sldMk cId="3547980130" sldId="271"/>
            <ac:spMk id="3" creationId="{5F093E7B-C784-47AD-9EEF-3DC3222687A3}"/>
          </ac:spMkLst>
        </pc:spChg>
      </pc:sldChg>
      <pc:sldChg chg="modSp add mod ord">
        <pc:chgData name="Danilo Bórquez Paredes" userId="a389b8938e5de1e4" providerId="LiveId" clId="{FF6BCFB1-AA66-4E1F-BD06-D82AFEB52C8A}" dt="2020-05-03T21:35:10.975" v="2076" actId="20577"/>
        <pc:sldMkLst>
          <pc:docMk/>
          <pc:sldMk cId="4128642165" sldId="272"/>
        </pc:sldMkLst>
        <pc:spChg chg="mod">
          <ac:chgData name="Danilo Bórquez Paredes" userId="a389b8938e5de1e4" providerId="LiveId" clId="{FF6BCFB1-AA66-4E1F-BD06-D82AFEB52C8A}" dt="2020-05-03T21:34:04.922" v="1944" actId="20577"/>
          <ac:spMkLst>
            <pc:docMk/>
            <pc:sldMk cId="4128642165" sldId="272"/>
            <ac:spMk id="2" creationId="{289B5110-D2BE-4728-95AE-0F4A7C535A95}"/>
          </ac:spMkLst>
        </pc:spChg>
        <pc:spChg chg="mod">
          <ac:chgData name="Danilo Bórquez Paredes" userId="a389b8938e5de1e4" providerId="LiveId" clId="{FF6BCFB1-AA66-4E1F-BD06-D82AFEB52C8A}" dt="2020-05-03T21:35:10.975" v="2076" actId="20577"/>
          <ac:spMkLst>
            <pc:docMk/>
            <pc:sldMk cId="4128642165" sldId="272"/>
            <ac:spMk id="3" creationId="{C7576FD6-4F8F-4AD7-A2BF-D0113868BC71}"/>
          </ac:spMkLst>
        </pc:spChg>
      </pc:sldChg>
    </pc:docChg>
  </pc:docChgLst>
  <pc:docChgLst>
    <pc:chgData name="Danilo Bórquez Paredes" userId="a389b8938e5de1e4" providerId="LiveId" clId="{C0B2A8FA-0E0A-4FA1-BC10-04C3F1518D4E}"/>
    <pc:docChg chg="undo custSel addSld delSld modSld sldOrd">
      <pc:chgData name="Danilo Bórquez Paredes" userId="a389b8938e5de1e4" providerId="LiveId" clId="{C0B2A8FA-0E0A-4FA1-BC10-04C3F1518D4E}" dt="2020-06-07T18:40:18.537" v="5141" actId="20577"/>
      <pc:docMkLst>
        <pc:docMk/>
      </pc:docMkLst>
      <pc:sldChg chg="modSp mod">
        <pc:chgData name="Danilo Bórquez Paredes" userId="a389b8938e5de1e4" providerId="LiveId" clId="{C0B2A8FA-0E0A-4FA1-BC10-04C3F1518D4E}" dt="2020-06-07T13:48:34.416" v="2161" actId="20577"/>
        <pc:sldMkLst>
          <pc:docMk/>
          <pc:sldMk cId="3467162960" sldId="256"/>
        </pc:sldMkLst>
        <pc:spChg chg="mod">
          <ac:chgData name="Danilo Bórquez Paredes" userId="a389b8938e5de1e4" providerId="LiveId" clId="{C0B2A8FA-0E0A-4FA1-BC10-04C3F1518D4E}" dt="2020-06-07T11:55:46.856" v="6" actId="20577"/>
          <ac:spMkLst>
            <pc:docMk/>
            <pc:sldMk cId="3467162960" sldId="256"/>
            <ac:spMk id="2" creationId="{FC53305F-346E-4733-AE05-DB3727BFF1A7}"/>
          </ac:spMkLst>
        </pc:spChg>
        <pc:spChg chg="mod">
          <ac:chgData name="Danilo Bórquez Paredes" userId="a389b8938e5de1e4" providerId="LiveId" clId="{C0B2A8FA-0E0A-4FA1-BC10-04C3F1518D4E}" dt="2020-06-07T13:48:34.416" v="2161" actId="20577"/>
          <ac:spMkLst>
            <pc:docMk/>
            <pc:sldMk cId="3467162960" sldId="256"/>
            <ac:spMk id="3" creationId="{A02A22E8-60CF-4BEE-A1E7-E339F7A07D40}"/>
          </ac:spMkLst>
        </pc:spChg>
      </pc:sldChg>
      <pc:sldChg chg="addSp delSp modSp mod">
        <pc:chgData name="Danilo Bórquez Paredes" userId="a389b8938e5de1e4" providerId="LiveId" clId="{C0B2A8FA-0E0A-4FA1-BC10-04C3F1518D4E}" dt="2020-06-07T12:05:26.695" v="100" actId="1076"/>
        <pc:sldMkLst>
          <pc:docMk/>
          <pc:sldMk cId="4082806415" sldId="258"/>
        </pc:sldMkLst>
        <pc:spChg chg="mod">
          <ac:chgData name="Danilo Bórquez Paredes" userId="a389b8938e5de1e4" providerId="LiveId" clId="{C0B2A8FA-0E0A-4FA1-BC10-04C3F1518D4E}" dt="2020-06-07T12:01:12.658" v="51" actId="1076"/>
          <ac:spMkLst>
            <pc:docMk/>
            <pc:sldMk cId="4082806415" sldId="258"/>
            <ac:spMk id="15" creationId="{D50668B9-36F1-4911-8D41-E8AF9E76AB78}"/>
          </ac:spMkLst>
        </pc:spChg>
        <pc:spChg chg="mod">
          <ac:chgData name="Danilo Bórquez Paredes" userId="a389b8938e5de1e4" providerId="LiveId" clId="{C0B2A8FA-0E0A-4FA1-BC10-04C3F1518D4E}" dt="2020-06-07T11:59:02.305" v="26" actId="1076"/>
          <ac:spMkLst>
            <pc:docMk/>
            <pc:sldMk cId="4082806415" sldId="258"/>
            <ac:spMk id="22" creationId="{207BC795-EF8B-4438-A7AC-0B47DEAE3680}"/>
          </ac:spMkLst>
        </pc:spChg>
        <pc:spChg chg="mod">
          <ac:chgData name="Danilo Bórquez Paredes" userId="a389b8938e5de1e4" providerId="LiveId" clId="{C0B2A8FA-0E0A-4FA1-BC10-04C3F1518D4E}" dt="2020-06-07T11:59:02.305" v="26" actId="1076"/>
          <ac:spMkLst>
            <pc:docMk/>
            <pc:sldMk cId="4082806415" sldId="258"/>
            <ac:spMk id="23" creationId="{59A2E896-B0C2-42A0-A7F6-0087A8662371}"/>
          </ac:spMkLst>
        </pc:spChg>
        <pc:spChg chg="mod">
          <ac:chgData name="Danilo Bórquez Paredes" userId="a389b8938e5de1e4" providerId="LiveId" clId="{C0B2A8FA-0E0A-4FA1-BC10-04C3F1518D4E}" dt="2020-06-07T11:59:10.633" v="27" actId="1076"/>
          <ac:spMkLst>
            <pc:docMk/>
            <pc:sldMk cId="4082806415" sldId="258"/>
            <ac:spMk id="24" creationId="{76B31547-2FD6-4837-B28D-975EAE9FA3CD}"/>
          </ac:spMkLst>
        </pc:spChg>
        <pc:spChg chg="mod">
          <ac:chgData name="Danilo Bórquez Paredes" userId="a389b8938e5de1e4" providerId="LiveId" clId="{C0B2A8FA-0E0A-4FA1-BC10-04C3F1518D4E}" dt="2020-06-07T11:59:10.633" v="27" actId="1076"/>
          <ac:spMkLst>
            <pc:docMk/>
            <pc:sldMk cId="4082806415" sldId="258"/>
            <ac:spMk id="25" creationId="{F9D525DC-D8B5-4EE6-AB52-3F713EA4770F}"/>
          </ac:spMkLst>
        </pc:spChg>
        <pc:spChg chg="del">
          <ac:chgData name="Danilo Bórquez Paredes" userId="a389b8938e5de1e4" providerId="LiveId" clId="{C0B2A8FA-0E0A-4FA1-BC10-04C3F1518D4E}" dt="2020-06-07T12:01:15.933" v="52" actId="478"/>
          <ac:spMkLst>
            <pc:docMk/>
            <pc:sldMk cId="4082806415" sldId="258"/>
            <ac:spMk id="28" creationId="{5E3F8A4F-2CF7-4C47-AC37-42D6CD894388}"/>
          </ac:spMkLst>
        </pc:spChg>
        <pc:spChg chg="del">
          <ac:chgData name="Danilo Bórquez Paredes" userId="a389b8938e5de1e4" providerId="LiveId" clId="{C0B2A8FA-0E0A-4FA1-BC10-04C3F1518D4E}" dt="2020-06-07T12:01:15.933" v="52" actId="478"/>
          <ac:spMkLst>
            <pc:docMk/>
            <pc:sldMk cId="4082806415" sldId="258"/>
            <ac:spMk id="29" creationId="{E77C36B6-7F7A-4375-9A2D-BCEED4C5A695}"/>
          </ac:spMkLst>
        </pc:spChg>
        <pc:spChg chg="add mod">
          <ac:chgData name="Danilo Bórquez Paredes" userId="a389b8938e5de1e4" providerId="LiveId" clId="{C0B2A8FA-0E0A-4FA1-BC10-04C3F1518D4E}" dt="2020-06-07T11:56:43.394" v="9" actId="1076"/>
          <ac:spMkLst>
            <pc:docMk/>
            <pc:sldMk cId="4082806415" sldId="258"/>
            <ac:spMk id="32" creationId="{079C3396-46B4-4D2F-86B3-CB8733DC5C96}"/>
          </ac:spMkLst>
        </pc:spChg>
        <pc:spChg chg="add mod">
          <ac:chgData name="Danilo Bórquez Paredes" userId="a389b8938e5de1e4" providerId="LiveId" clId="{C0B2A8FA-0E0A-4FA1-BC10-04C3F1518D4E}" dt="2020-06-07T11:57:29.487" v="15" actId="1035"/>
          <ac:spMkLst>
            <pc:docMk/>
            <pc:sldMk cId="4082806415" sldId="258"/>
            <ac:spMk id="34" creationId="{A0064F7C-0DC1-4C88-A7AF-DF02FF83370D}"/>
          </ac:spMkLst>
        </pc:spChg>
        <pc:spChg chg="add mod">
          <ac:chgData name="Danilo Bórquez Paredes" userId="a389b8938e5de1e4" providerId="LiveId" clId="{C0B2A8FA-0E0A-4FA1-BC10-04C3F1518D4E}" dt="2020-06-07T11:57:45.524" v="17" actId="1076"/>
          <ac:spMkLst>
            <pc:docMk/>
            <pc:sldMk cId="4082806415" sldId="258"/>
            <ac:spMk id="35" creationId="{AFF20F8E-98D2-4693-861B-7BFBFBBC2808}"/>
          </ac:spMkLst>
        </pc:spChg>
        <pc:spChg chg="add mod">
          <ac:chgData name="Danilo Bórquez Paredes" userId="a389b8938e5de1e4" providerId="LiveId" clId="{C0B2A8FA-0E0A-4FA1-BC10-04C3F1518D4E}" dt="2020-06-07T11:58:40.539" v="24" actId="14100"/>
          <ac:spMkLst>
            <pc:docMk/>
            <pc:sldMk cId="4082806415" sldId="258"/>
            <ac:spMk id="36" creationId="{759A69EF-7A33-4182-A298-058B926F2F87}"/>
          </ac:spMkLst>
        </pc:spChg>
        <pc:spChg chg="add mod">
          <ac:chgData name="Danilo Bórquez Paredes" userId="a389b8938e5de1e4" providerId="LiveId" clId="{C0B2A8FA-0E0A-4FA1-BC10-04C3F1518D4E}" dt="2020-06-07T11:59:40.049" v="34" actId="14100"/>
          <ac:spMkLst>
            <pc:docMk/>
            <pc:sldMk cId="4082806415" sldId="258"/>
            <ac:spMk id="38" creationId="{69467E1F-E06A-4456-80C1-C2C0FE59FD02}"/>
          </ac:spMkLst>
        </pc:spChg>
        <pc:spChg chg="add mod">
          <ac:chgData name="Danilo Bórquez Paredes" userId="a389b8938e5de1e4" providerId="LiveId" clId="{C0B2A8FA-0E0A-4FA1-BC10-04C3F1518D4E}" dt="2020-06-07T11:59:57.023" v="37" actId="1076"/>
          <ac:spMkLst>
            <pc:docMk/>
            <pc:sldMk cId="4082806415" sldId="258"/>
            <ac:spMk id="39" creationId="{895E21FD-DC23-4928-9769-E78EB3A6C962}"/>
          </ac:spMkLst>
        </pc:spChg>
        <pc:spChg chg="add mod">
          <ac:chgData name="Danilo Bórquez Paredes" userId="a389b8938e5de1e4" providerId="LiveId" clId="{C0B2A8FA-0E0A-4FA1-BC10-04C3F1518D4E}" dt="2020-06-07T12:00:07.958" v="39" actId="1076"/>
          <ac:spMkLst>
            <pc:docMk/>
            <pc:sldMk cId="4082806415" sldId="258"/>
            <ac:spMk id="40" creationId="{4CF25D42-E34E-418C-90C5-75FCFB47F53A}"/>
          </ac:spMkLst>
        </pc:spChg>
        <pc:spChg chg="add mod">
          <ac:chgData name="Danilo Bórquez Paredes" userId="a389b8938e5de1e4" providerId="LiveId" clId="{C0B2A8FA-0E0A-4FA1-BC10-04C3F1518D4E}" dt="2020-06-07T12:02:06.850" v="62" actId="14100"/>
          <ac:spMkLst>
            <pc:docMk/>
            <pc:sldMk cId="4082806415" sldId="258"/>
            <ac:spMk id="42" creationId="{6759AD18-ED8C-487D-AA57-4FBB71130A89}"/>
          </ac:spMkLst>
        </pc:spChg>
        <pc:spChg chg="mod">
          <ac:chgData name="Danilo Bórquez Paredes" userId="a389b8938e5de1e4" providerId="LiveId" clId="{C0B2A8FA-0E0A-4FA1-BC10-04C3F1518D4E}" dt="2020-06-07T12:02:10.759" v="63" actId="14100"/>
          <ac:spMkLst>
            <pc:docMk/>
            <pc:sldMk cId="4082806415" sldId="258"/>
            <ac:spMk id="55" creationId="{8E27C30D-A818-4457-9B67-0F55CCDCF2FE}"/>
          </ac:spMkLst>
        </pc:spChg>
        <pc:spChg chg="add mod">
          <ac:chgData name="Danilo Bórquez Paredes" userId="a389b8938e5de1e4" providerId="LiveId" clId="{C0B2A8FA-0E0A-4FA1-BC10-04C3F1518D4E}" dt="2020-06-07T12:05:00.529" v="89" actId="1076"/>
          <ac:spMkLst>
            <pc:docMk/>
            <pc:sldMk cId="4082806415" sldId="258"/>
            <ac:spMk id="67" creationId="{F80C8997-E8BA-416B-9408-64F12DD851B7}"/>
          </ac:spMkLst>
        </pc:spChg>
        <pc:spChg chg="add mod">
          <ac:chgData name="Danilo Bórquez Paredes" userId="a389b8938e5de1e4" providerId="LiveId" clId="{C0B2A8FA-0E0A-4FA1-BC10-04C3F1518D4E}" dt="2020-06-07T12:05:09.933" v="91" actId="1076"/>
          <ac:spMkLst>
            <pc:docMk/>
            <pc:sldMk cId="4082806415" sldId="258"/>
            <ac:spMk id="68" creationId="{154CEDA0-2760-4695-AE8F-1C8F518BB349}"/>
          </ac:spMkLst>
        </pc:spChg>
        <pc:grpChg chg="add mod">
          <ac:chgData name="Danilo Bórquez Paredes" userId="a389b8938e5de1e4" providerId="LiveId" clId="{C0B2A8FA-0E0A-4FA1-BC10-04C3F1518D4E}" dt="2020-06-07T12:04:31.147" v="79" actId="1076"/>
          <ac:grpSpMkLst>
            <pc:docMk/>
            <pc:sldMk cId="4082806415" sldId="258"/>
            <ac:grpSpMk id="14" creationId="{6F799333-B09E-4EC3-91DE-F8BDE186E6D3}"/>
          </ac:grpSpMkLst>
        </pc:grpChg>
        <pc:grpChg chg="add mod">
          <ac:chgData name="Danilo Bórquez Paredes" userId="a389b8938e5de1e4" providerId="LiveId" clId="{C0B2A8FA-0E0A-4FA1-BC10-04C3F1518D4E}" dt="2020-06-07T12:04:36.557" v="81" actId="1076"/>
          <ac:grpSpMkLst>
            <pc:docMk/>
            <pc:sldMk cId="4082806415" sldId="258"/>
            <ac:grpSpMk id="49" creationId="{5C95F4AE-312E-4325-8F33-DEF30B452B79}"/>
          </ac:grpSpMkLst>
        </pc:grpChg>
        <pc:grpChg chg="add mod">
          <ac:chgData name="Danilo Bórquez Paredes" userId="a389b8938e5de1e4" providerId="LiveId" clId="{C0B2A8FA-0E0A-4FA1-BC10-04C3F1518D4E}" dt="2020-06-07T12:04:41.233" v="83" actId="1076"/>
          <ac:grpSpMkLst>
            <pc:docMk/>
            <pc:sldMk cId="4082806415" sldId="258"/>
            <ac:grpSpMk id="53" creationId="{9EE675C2-FB9F-4D04-B672-84EDC388001D}"/>
          </ac:grpSpMkLst>
        </pc:grpChg>
        <pc:grpChg chg="add mod">
          <ac:chgData name="Danilo Bórquez Paredes" userId="a389b8938e5de1e4" providerId="LiveId" clId="{C0B2A8FA-0E0A-4FA1-BC10-04C3F1518D4E}" dt="2020-06-07T12:04:47.089" v="85" actId="1076"/>
          <ac:grpSpMkLst>
            <pc:docMk/>
            <pc:sldMk cId="4082806415" sldId="258"/>
            <ac:grpSpMk id="59" creationId="{0AC5445D-33AD-4609-B603-B0E4D573C2CD}"/>
          </ac:grpSpMkLst>
        </pc:grpChg>
        <pc:grpChg chg="add mod">
          <ac:chgData name="Danilo Bórquez Paredes" userId="a389b8938e5de1e4" providerId="LiveId" clId="{C0B2A8FA-0E0A-4FA1-BC10-04C3F1518D4E}" dt="2020-06-07T12:05:13.527" v="92" actId="1076"/>
          <ac:grpSpMkLst>
            <pc:docMk/>
            <pc:sldMk cId="4082806415" sldId="258"/>
            <ac:grpSpMk id="63" creationId="{D97441ED-A5C8-498A-A5B5-1D1DB120227C}"/>
          </ac:grpSpMkLst>
        </pc:grpChg>
        <pc:grpChg chg="add mod">
          <ac:chgData name="Danilo Bórquez Paredes" userId="a389b8938e5de1e4" providerId="LiveId" clId="{C0B2A8FA-0E0A-4FA1-BC10-04C3F1518D4E}" dt="2020-06-07T12:05:17.186" v="94" actId="1076"/>
          <ac:grpSpMkLst>
            <pc:docMk/>
            <pc:sldMk cId="4082806415" sldId="258"/>
            <ac:grpSpMk id="69" creationId="{53662C99-3169-4F88-B7B7-DA7D92D549E2}"/>
          </ac:grpSpMkLst>
        </pc:grpChg>
        <pc:grpChg chg="add mod">
          <ac:chgData name="Danilo Bórquez Paredes" userId="a389b8938e5de1e4" providerId="LiveId" clId="{C0B2A8FA-0E0A-4FA1-BC10-04C3F1518D4E}" dt="2020-06-07T12:05:20.837" v="96" actId="1076"/>
          <ac:grpSpMkLst>
            <pc:docMk/>
            <pc:sldMk cId="4082806415" sldId="258"/>
            <ac:grpSpMk id="73" creationId="{B2BFD822-7955-4B9E-958C-6BCC5DF3E69D}"/>
          </ac:grpSpMkLst>
        </pc:grpChg>
        <pc:grpChg chg="add mod">
          <ac:chgData name="Danilo Bórquez Paredes" userId="a389b8938e5de1e4" providerId="LiveId" clId="{C0B2A8FA-0E0A-4FA1-BC10-04C3F1518D4E}" dt="2020-06-07T12:05:26.695" v="100" actId="1076"/>
          <ac:grpSpMkLst>
            <pc:docMk/>
            <pc:sldMk cId="4082806415" sldId="258"/>
            <ac:grpSpMk id="77" creationId="{96835260-E69A-4FCE-97A6-B8F76D69664D}"/>
          </ac:grpSpMkLst>
        </pc:grpChg>
        <pc:grpChg chg="add del mod">
          <ac:chgData name="Danilo Bórquez Paredes" userId="a389b8938e5de1e4" providerId="LiveId" clId="{C0B2A8FA-0E0A-4FA1-BC10-04C3F1518D4E}" dt="2020-06-07T12:05:22.895" v="99"/>
          <ac:grpSpMkLst>
            <pc:docMk/>
            <pc:sldMk cId="4082806415" sldId="258"/>
            <ac:grpSpMk id="81" creationId="{34CAE4B5-C584-4896-B544-1399C963761A}"/>
          </ac:grpSpMkLst>
        </pc:grpChg>
        <pc:cxnChg chg="add mod">
          <ac:chgData name="Danilo Bórquez Paredes" userId="a389b8938e5de1e4" providerId="LiveId" clId="{C0B2A8FA-0E0A-4FA1-BC10-04C3F1518D4E}" dt="2020-06-07T12:04:21.679" v="77" actId="164"/>
          <ac:cxnSpMkLst>
            <pc:docMk/>
            <pc:sldMk cId="4082806415" sldId="258"/>
            <ac:cxnSpMk id="7" creationId="{F46B6120-BC3D-4CD8-9093-FC5343A4F24D}"/>
          </ac:cxnSpMkLst>
        </pc:cxnChg>
        <pc:cxnChg chg="mod ord">
          <ac:chgData name="Danilo Bórquez Paredes" userId="a389b8938e5de1e4" providerId="LiveId" clId="{C0B2A8FA-0E0A-4FA1-BC10-04C3F1518D4E}" dt="2020-06-07T11:59:46.663" v="35" actId="14100"/>
          <ac:cxnSpMkLst>
            <pc:docMk/>
            <pc:sldMk cId="4082806415" sldId="258"/>
            <ac:cxnSpMk id="33" creationId="{0F3C6E9D-8EB1-4AD7-A4E1-AEC236034370}"/>
          </ac:cxnSpMkLst>
        </pc:cxnChg>
        <pc:cxnChg chg="del mod">
          <ac:chgData name="Danilo Bórquez Paredes" userId="a389b8938e5de1e4" providerId="LiveId" clId="{C0B2A8FA-0E0A-4FA1-BC10-04C3F1518D4E}" dt="2020-06-07T11:58:19.301" v="19" actId="478"/>
          <ac:cxnSpMkLst>
            <pc:docMk/>
            <pc:sldMk cId="4082806415" sldId="258"/>
            <ac:cxnSpMk id="37" creationId="{3E64E7A0-9DA8-45F7-8B01-E9587C580F40}"/>
          </ac:cxnSpMkLst>
        </pc:cxnChg>
        <pc:cxnChg chg="del mod">
          <ac:chgData name="Danilo Bórquez Paredes" userId="a389b8938e5de1e4" providerId="LiveId" clId="{C0B2A8FA-0E0A-4FA1-BC10-04C3F1518D4E}" dt="2020-06-07T11:58:53.688" v="25" actId="478"/>
          <ac:cxnSpMkLst>
            <pc:docMk/>
            <pc:sldMk cId="4082806415" sldId="258"/>
            <ac:cxnSpMk id="41" creationId="{2351E702-D5D6-44C8-BCE8-7BF081DA09E3}"/>
          </ac:cxnSpMkLst>
        </pc:cxnChg>
        <pc:cxnChg chg="add mod">
          <ac:chgData name="Danilo Bórquez Paredes" userId="a389b8938e5de1e4" providerId="LiveId" clId="{C0B2A8FA-0E0A-4FA1-BC10-04C3F1518D4E}" dt="2020-06-07T12:04:21.679" v="77" actId="164"/>
          <ac:cxnSpMkLst>
            <pc:docMk/>
            <pc:sldMk cId="4082806415" sldId="258"/>
            <ac:cxnSpMk id="43" creationId="{84D46C8A-E0B4-4C4C-9B59-F59AB5B62132}"/>
          </ac:cxnSpMkLst>
        </pc:cxnChg>
        <pc:cxnChg chg="del mod">
          <ac:chgData name="Danilo Bórquez Paredes" userId="a389b8938e5de1e4" providerId="LiveId" clId="{C0B2A8FA-0E0A-4FA1-BC10-04C3F1518D4E}" dt="2020-06-07T12:01:09.504" v="48" actId="478"/>
          <ac:cxnSpMkLst>
            <pc:docMk/>
            <pc:sldMk cId="4082806415" sldId="258"/>
            <ac:cxnSpMk id="44" creationId="{540C7126-400B-434E-985C-72E2F835158D}"/>
          </ac:cxnSpMkLst>
        </pc:cxnChg>
        <pc:cxnChg chg="add mod">
          <ac:chgData name="Danilo Bórquez Paredes" userId="a389b8938e5de1e4" providerId="LiveId" clId="{C0B2A8FA-0E0A-4FA1-BC10-04C3F1518D4E}" dt="2020-06-07T12:04:21.679" v="77" actId="164"/>
          <ac:cxnSpMkLst>
            <pc:docMk/>
            <pc:sldMk cId="4082806415" sldId="258"/>
            <ac:cxnSpMk id="46" creationId="{68FE26A8-B76F-42C7-8D6B-0B4DB1AC1A68}"/>
          </ac:cxnSpMkLst>
        </pc:cxnChg>
        <pc:cxnChg chg="del mod">
          <ac:chgData name="Danilo Bórquez Paredes" userId="a389b8938e5de1e4" providerId="LiveId" clId="{C0B2A8FA-0E0A-4FA1-BC10-04C3F1518D4E}" dt="2020-06-07T12:01:10.253" v="49" actId="478"/>
          <ac:cxnSpMkLst>
            <pc:docMk/>
            <pc:sldMk cId="4082806415" sldId="258"/>
            <ac:cxnSpMk id="48" creationId="{AA507359-EDC3-4D45-BD50-0EFDA9AFCC6B}"/>
          </ac:cxnSpMkLst>
        </pc:cxnChg>
        <pc:cxnChg chg="mod">
          <ac:chgData name="Danilo Bórquez Paredes" userId="a389b8938e5de1e4" providerId="LiveId" clId="{C0B2A8FA-0E0A-4FA1-BC10-04C3F1518D4E}" dt="2020-06-07T12:04:32.466" v="80"/>
          <ac:cxnSpMkLst>
            <pc:docMk/>
            <pc:sldMk cId="4082806415" sldId="258"/>
            <ac:cxnSpMk id="50" creationId="{A79BACC8-B449-4306-AAEE-A2E29F419BBD}"/>
          </ac:cxnSpMkLst>
        </pc:cxnChg>
        <pc:cxnChg chg="mod">
          <ac:chgData name="Danilo Bórquez Paredes" userId="a389b8938e5de1e4" providerId="LiveId" clId="{C0B2A8FA-0E0A-4FA1-BC10-04C3F1518D4E}" dt="2020-06-07T12:04:32.466" v="80"/>
          <ac:cxnSpMkLst>
            <pc:docMk/>
            <pc:sldMk cId="4082806415" sldId="258"/>
            <ac:cxnSpMk id="51" creationId="{BFA6C002-2F3D-423F-9068-6F5561BBCC76}"/>
          </ac:cxnSpMkLst>
        </pc:cxnChg>
        <pc:cxnChg chg="mod">
          <ac:chgData name="Danilo Bórquez Paredes" userId="a389b8938e5de1e4" providerId="LiveId" clId="{C0B2A8FA-0E0A-4FA1-BC10-04C3F1518D4E}" dt="2020-06-07T12:04:32.466" v="80"/>
          <ac:cxnSpMkLst>
            <pc:docMk/>
            <pc:sldMk cId="4082806415" sldId="258"/>
            <ac:cxnSpMk id="52" creationId="{843CF3CA-A1B2-4677-A146-42A1CE51DC0F}"/>
          </ac:cxnSpMkLst>
        </pc:cxnChg>
        <pc:cxnChg chg="mod">
          <ac:chgData name="Danilo Bórquez Paredes" userId="a389b8938e5de1e4" providerId="LiveId" clId="{C0B2A8FA-0E0A-4FA1-BC10-04C3F1518D4E}" dt="2020-06-07T12:04:37.643" v="82"/>
          <ac:cxnSpMkLst>
            <pc:docMk/>
            <pc:sldMk cId="4082806415" sldId="258"/>
            <ac:cxnSpMk id="54" creationId="{1AE9837E-D038-493C-8D52-882609606EC6}"/>
          </ac:cxnSpMkLst>
        </pc:cxnChg>
        <pc:cxnChg chg="mod">
          <ac:chgData name="Danilo Bórquez Paredes" userId="a389b8938e5de1e4" providerId="LiveId" clId="{C0B2A8FA-0E0A-4FA1-BC10-04C3F1518D4E}" dt="2020-06-07T12:04:37.643" v="82"/>
          <ac:cxnSpMkLst>
            <pc:docMk/>
            <pc:sldMk cId="4082806415" sldId="258"/>
            <ac:cxnSpMk id="56" creationId="{89E0F76D-F39F-439C-A51B-B59AB9C0A2F8}"/>
          </ac:cxnSpMkLst>
        </pc:cxnChg>
        <pc:cxnChg chg="del">
          <ac:chgData name="Danilo Bórquez Paredes" userId="a389b8938e5de1e4" providerId="LiveId" clId="{C0B2A8FA-0E0A-4FA1-BC10-04C3F1518D4E}" dt="2020-06-07T12:01:15.933" v="52" actId="478"/>
          <ac:cxnSpMkLst>
            <pc:docMk/>
            <pc:sldMk cId="4082806415" sldId="258"/>
            <ac:cxnSpMk id="57" creationId="{41E40FD3-D43E-4C9F-A6C6-CE4DF2952A16}"/>
          </ac:cxnSpMkLst>
        </pc:cxnChg>
        <pc:cxnChg chg="mod">
          <ac:chgData name="Danilo Bórquez Paredes" userId="a389b8938e5de1e4" providerId="LiveId" clId="{C0B2A8FA-0E0A-4FA1-BC10-04C3F1518D4E}" dt="2020-06-07T12:04:37.643" v="82"/>
          <ac:cxnSpMkLst>
            <pc:docMk/>
            <pc:sldMk cId="4082806415" sldId="258"/>
            <ac:cxnSpMk id="58" creationId="{415772B9-159F-4A28-A854-1010267A56B0}"/>
          </ac:cxnSpMkLst>
        </pc:cxnChg>
        <pc:cxnChg chg="mod">
          <ac:chgData name="Danilo Bórquez Paredes" userId="a389b8938e5de1e4" providerId="LiveId" clId="{C0B2A8FA-0E0A-4FA1-BC10-04C3F1518D4E}" dt="2020-06-07T12:04:41.880" v="84"/>
          <ac:cxnSpMkLst>
            <pc:docMk/>
            <pc:sldMk cId="4082806415" sldId="258"/>
            <ac:cxnSpMk id="60" creationId="{561FA6B2-AAA8-485B-9724-9FC51150B1B3}"/>
          </ac:cxnSpMkLst>
        </pc:cxnChg>
        <pc:cxnChg chg="mod">
          <ac:chgData name="Danilo Bórquez Paredes" userId="a389b8938e5de1e4" providerId="LiveId" clId="{C0B2A8FA-0E0A-4FA1-BC10-04C3F1518D4E}" dt="2020-06-07T12:04:41.880" v="84"/>
          <ac:cxnSpMkLst>
            <pc:docMk/>
            <pc:sldMk cId="4082806415" sldId="258"/>
            <ac:cxnSpMk id="61" creationId="{F5CFF4DA-D23D-4EA9-94FA-935F557E0297}"/>
          </ac:cxnSpMkLst>
        </pc:cxnChg>
        <pc:cxnChg chg="mod">
          <ac:chgData name="Danilo Bórquez Paredes" userId="a389b8938e5de1e4" providerId="LiveId" clId="{C0B2A8FA-0E0A-4FA1-BC10-04C3F1518D4E}" dt="2020-06-07T12:04:41.880" v="84"/>
          <ac:cxnSpMkLst>
            <pc:docMk/>
            <pc:sldMk cId="4082806415" sldId="258"/>
            <ac:cxnSpMk id="62" creationId="{26F52441-EA0D-43A0-8073-9E0884F1999A}"/>
          </ac:cxnSpMkLst>
        </pc:cxnChg>
        <pc:cxnChg chg="mod">
          <ac:chgData name="Danilo Bórquez Paredes" userId="a389b8938e5de1e4" providerId="LiveId" clId="{C0B2A8FA-0E0A-4FA1-BC10-04C3F1518D4E}" dt="2020-06-07T12:04:48.106" v="86"/>
          <ac:cxnSpMkLst>
            <pc:docMk/>
            <pc:sldMk cId="4082806415" sldId="258"/>
            <ac:cxnSpMk id="64" creationId="{0C74213F-65F1-4D40-B9C0-13DEC1E937B9}"/>
          </ac:cxnSpMkLst>
        </pc:cxnChg>
        <pc:cxnChg chg="mod">
          <ac:chgData name="Danilo Bórquez Paredes" userId="a389b8938e5de1e4" providerId="LiveId" clId="{C0B2A8FA-0E0A-4FA1-BC10-04C3F1518D4E}" dt="2020-06-07T12:04:48.106" v="86"/>
          <ac:cxnSpMkLst>
            <pc:docMk/>
            <pc:sldMk cId="4082806415" sldId="258"/>
            <ac:cxnSpMk id="65" creationId="{EBB43CCD-F2DC-4078-9BEF-F0803EAC8419}"/>
          </ac:cxnSpMkLst>
        </pc:cxnChg>
        <pc:cxnChg chg="mod">
          <ac:chgData name="Danilo Bórquez Paredes" userId="a389b8938e5de1e4" providerId="LiveId" clId="{C0B2A8FA-0E0A-4FA1-BC10-04C3F1518D4E}" dt="2020-06-07T12:04:48.106" v="86"/>
          <ac:cxnSpMkLst>
            <pc:docMk/>
            <pc:sldMk cId="4082806415" sldId="258"/>
            <ac:cxnSpMk id="66" creationId="{7BD182E0-47EE-49D5-A9AF-75992A1B7120}"/>
          </ac:cxnSpMkLst>
        </pc:cxnChg>
        <pc:cxnChg chg="mod">
          <ac:chgData name="Danilo Bórquez Paredes" userId="a389b8938e5de1e4" providerId="LiveId" clId="{C0B2A8FA-0E0A-4FA1-BC10-04C3F1518D4E}" dt="2020-06-07T12:05:14.481" v="93"/>
          <ac:cxnSpMkLst>
            <pc:docMk/>
            <pc:sldMk cId="4082806415" sldId="258"/>
            <ac:cxnSpMk id="70" creationId="{59E7266B-0D60-4517-B9E9-A1A1381F58D6}"/>
          </ac:cxnSpMkLst>
        </pc:cxnChg>
        <pc:cxnChg chg="mod">
          <ac:chgData name="Danilo Bórquez Paredes" userId="a389b8938e5de1e4" providerId="LiveId" clId="{C0B2A8FA-0E0A-4FA1-BC10-04C3F1518D4E}" dt="2020-06-07T12:05:14.481" v="93"/>
          <ac:cxnSpMkLst>
            <pc:docMk/>
            <pc:sldMk cId="4082806415" sldId="258"/>
            <ac:cxnSpMk id="71" creationId="{3433BEF2-96CD-41A1-B249-08237F8CB804}"/>
          </ac:cxnSpMkLst>
        </pc:cxnChg>
        <pc:cxnChg chg="mod">
          <ac:chgData name="Danilo Bórquez Paredes" userId="a389b8938e5de1e4" providerId="LiveId" clId="{C0B2A8FA-0E0A-4FA1-BC10-04C3F1518D4E}" dt="2020-06-07T12:05:14.481" v="93"/>
          <ac:cxnSpMkLst>
            <pc:docMk/>
            <pc:sldMk cId="4082806415" sldId="258"/>
            <ac:cxnSpMk id="72" creationId="{D2141F25-6A8A-4841-81E5-CFAC5E6AA663}"/>
          </ac:cxnSpMkLst>
        </pc:cxnChg>
        <pc:cxnChg chg="mod">
          <ac:chgData name="Danilo Bórquez Paredes" userId="a389b8938e5de1e4" providerId="LiveId" clId="{C0B2A8FA-0E0A-4FA1-BC10-04C3F1518D4E}" dt="2020-06-07T12:05:18.065" v="95"/>
          <ac:cxnSpMkLst>
            <pc:docMk/>
            <pc:sldMk cId="4082806415" sldId="258"/>
            <ac:cxnSpMk id="74" creationId="{E5C85331-AC0E-4E02-A718-60613A9162D4}"/>
          </ac:cxnSpMkLst>
        </pc:cxnChg>
        <pc:cxnChg chg="mod">
          <ac:chgData name="Danilo Bórquez Paredes" userId="a389b8938e5de1e4" providerId="LiveId" clId="{C0B2A8FA-0E0A-4FA1-BC10-04C3F1518D4E}" dt="2020-06-07T12:05:18.065" v="95"/>
          <ac:cxnSpMkLst>
            <pc:docMk/>
            <pc:sldMk cId="4082806415" sldId="258"/>
            <ac:cxnSpMk id="75" creationId="{A95B4EEC-4F4F-46DF-9B4F-C521984AD361}"/>
          </ac:cxnSpMkLst>
        </pc:cxnChg>
        <pc:cxnChg chg="mod">
          <ac:chgData name="Danilo Bórquez Paredes" userId="a389b8938e5de1e4" providerId="LiveId" clId="{C0B2A8FA-0E0A-4FA1-BC10-04C3F1518D4E}" dt="2020-06-07T12:05:18.065" v="95"/>
          <ac:cxnSpMkLst>
            <pc:docMk/>
            <pc:sldMk cId="4082806415" sldId="258"/>
            <ac:cxnSpMk id="76" creationId="{16BDA0EA-6491-48CE-A28B-AC0660BD9ABE}"/>
          </ac:cxnSpMkLst>
        </pc:cxnChg>
        <pc:cxnChg chg="mod">
          <ac:chgData name="Danilo Bórquez Paredes" userId="a389b8938e5de1e4" providerId="LiveId" clId="{C0B2A8FA-0E0A-4FA1-BC10-04C3F1518D4E}" dt="2020-06-07T12:05:21.454" v="97"/>
          <ac:cxnSpMkLst>
            <pc:docMk/>
            <pc:sldMk cId="4082806415" sldId="258"/>
            <ac:cxnSpMk id="78" creationId="{58206761-099B-4240-A0D8-912614F4C93A}"/>
          </ac:cxnSpMkLst>
        </pc:cxnChg>
        <pc:cxnChg chg="mod">
          <ac:chgData name="Danilo Bórquez Paredes" userId="a389b8938e5de1e4" providerId="LiveId" clId="{C0B2A8FA-0E0A-4FA1-BC10-04C3F1518D4E}" dt="2020-06-07T12:05:21.454" v="97"/>
          <ac:cxnSpMkLst>
            <pc:docMk/>
            <pc:sldMk cId="4082806415" sldId="258"/>
            <ac:cxnSpMk id="79" creationId="{5DB42DB5-3F31-49EA-B5E9-9302B0A9A0F7}"/>
          </ac:cxnSpMkLst>
        </pc:cxnChg>
        <pc:cxnChg chg="mod">
          <ac:chgData name="Danilo Bórquez Paredes" userId="a389b8938e5de1e4" providerId="LiveId" clId="{C0B2A8FA-0E0A-4FA1-BC10-04C3F1518D4E}" dt="2020-06-07T12:05:21.454" v="97"/>
          <ac:cxnSpMkLst>
            <pc:docMk/>
            <pc:sldMk cId="4082806415" sldId="258"/>
            <ac:cxnSpMk id="80" creationId="{10BDED27-8F37-4EF2-ACB3-5A4D1574BC02}"/>
          </ac:cxnSpMkLst>
        </pc:cxnChg>
        <pc:cxnChg chg="mod">
          <ac:chgData name="Danilo Bórquez Paredes" userId="a389b8938e5de1e4" providerId="LiveId" clId="{C0B2A8FA-0E0A-4FA1-BC10-04C3F1518D4E}" dt="2020-06-07T12:05:21.671" v="98"/>
          <ac:cxnSpMkLst>
            <pc:docMk/>
            <pc:sldMk cId="4082806415" sldId="258"/>
            <ac:cxnSpMk id="82" creationId="{590C0F74-0B8C-4AB2-AFFF-A34722CD1D21}"/>
          </ac:cxnSpMkLst>
        </pc:cxnChg>
        <pc:cxnChg chg="mod">
          <ac:chgData name="Danilo Bórquez Paredes" userId="a389b8938e5de1e4" providerId="LiveId" clId="{C0B2A8FA-0E0A-4FA1-BC10-04C3F1518D4E}" dt="2020-06-07T12:05:21.671" v="98"/>
          <ac:cxnSpMkLst>
            <pc:docMk/>
            <pc:sldMk cId="4082806415" sldId="258"/>
            <ac:cxnSpMk id="83" creationId="{6FEF7708-2820-4DDB-85DE-7D8CA8964CE8}"/>
          </ac:cxnSpMkLst>
        </pc:cxnChg>
        <pc:cxnChg chg="mod">
          <ac:chgData name="Danilo Bórquez Paredes" userId="a389b8938e5de1e4" providerId="LiveId" clId="{C0B2A8FA-0E0A-4FA1-BC10-04C3F1518D4E}" dt="2020-06-07T12:05:21.671" v="98"/>
          <ac:cxnSpMkLst>
            <pc:docMk/>
            <pc:sldMk cId="4082806415" sldId="258"/>
            <ac:cxnSpMk id="84" creationId="{81871C32-C3A6-4E9A-8A01-98CD6C5DA0D4}"/>
          </ac:cxnSpMkLst>
        </pc:cxnChg>
      </pc:sldChg>
      <pc:sldChg chg="del">
        <pc:chgData name="Danilo Bórquez Paredes" userId="a389b8938e5de1e4" providerId="LiveId" clId="{C0B2A8FA-0E0A-4FA1-BC10-04C3F1518D4E}" dt="2020-06-07T16:42:14.465" v="3579" actId="47"/>
        <pc:sldMkLst>
          <pc:docMk/>
          <pc:sldMk cId="3064252591" sldId="259"/>
        </pc:sldMkLst>
      </pc:sldChg>
      <pc:sldChg chg="del">
        <pc:chgData name="Danilo Bórquez Paredes" userId="a389b8938e5de1e4" providerId="LiveId" clId="{C0B2A8FA-0E0A-4FA1-BC10-04C3F1518D4E}" dt="2020-06-07T16:42:14.465" v="3579" actId="47"/>
        <pc:sldMkLst>
          <pc:docMk/>
          <pc:sldMk cId="1772149083" sldId="260"/>
        </pc:sldMkLst>
      </pc:sldChg>
      <pc:sldChg chg="del">
        <pc:chgData name="Danilo Bórquez Paredes" userId="a389b8938e5de1e4" providerId="LiveId" clId="{C0B2A8FA-0E0A-4FA1-BC10-04C3F1518D4E}" dt="2020-06-07T16:42:14.465" v="3579" actId="47"/>
        <pc:sldMkLst>
          <pc:docMk/>
          <pc:sldMk cId="4134158159" sldId="261"/>
        </pc:sldMkLst>
      </pc:sldChg>
      <pc:sldChg chg="del">
        <pc:chgData name="Danilo Bórquez Paredes" userId="a389b8938e5de1e4" providerId="LiveId" clId="{C0B2A8FA-0E0A-4FA1-BC10-04C3F1518D4E}" dt="2020-06-07T16:42:14.465" v="3579" actId="47"/>
        <pc:sldMkLst>
          <pc:docMk/>
          <pc:sldMk cId="1963092310" sldId="262"/>
        </pc:sldMkLst>
      </pc:sldChg>
      <pc:sldChg chg="del">
        <pc:chgData name="Danilo Bórquez Paredes" userId="a389b8938e5de1e4" providerId="LiveId" clId="{C0B2A8FA-0E0A-4FA1-BC10-04C3F1518D4E}" dt="2020-06-07T16:42:14.465" v="3579" actId="47"/>
        <pc:sldMkLst>
          <pc:docMk/>
          <pc:sldMk cId="2154913533" sldId="263"/>
        </pc:sldMkLst>
      </pc:sldChg>
      <pc:sldChg chg="del">
        <pc:chgData name="Danilo Bórquez Paredes" userId="a389b8938e5de1e4" providerId="LiveId" clId="{C0B2A8FA-0E0A-4FA1-BC10-04C3F1518D4E}" dt="2020-06-07T16:42:14.465" v="3579" actId="47"/>
        <pc:sldMkLst>
          <pc:docMk/>
          <pc:sldMk cId="1315314643" sldId="264"/>
        </pc:sldMkLst>
      </pc:sldChg>
      <pc:sldChg chg="del">
        <pc:chgData name="Danilo Bórquez Paredes" userId="a389b8938e5de1e4" providerId="LiveId" clId="{C0B2A8FA-0E0A-4FA1-BC10-04C3F1518D4E}" dt="2020-06-07T16:42:14.465" v="3579" actId="47"/>
        <pc:sldMkLst>
          <pc:docMk/>
          <pc:sldMk cId="1600176998" sldId="265"/>
        </pc:sldMkLst>
      </pc:sldChg>
      <pc:sldChg chg="del">
        <pc:chgData name="Danilo Bórquez Paredes" userId="a389b8938e5de1e4" providerId="LiveId" clId="{C0B2A8FA-0E0A-4FA1-BC10-04C3F1518D4E}" dt="2020-06-07T16:42:14.465" v="3579" actId="47"/>
        <pc:sldMkLst>
          <pc:docMk/>
          <pc:sldMk cId="3235168140" sldId="266"/>
        </pc:sldMkLst>
      </pc:sldChg>
      <pc:sldChg chg="del">
        <pc:chgData name="Danilo Bórquez Paredes" userId="a389b8938e5de1e4" providerId="LiveId" clId="{C0B2A8FA-0E0A-4FA1-BC10-04C3F1518D4E}" dt="2020-06-07T16:42:14.465" v="3579" actId="47"/>
        <pc:sldMkLst>
          <pc:docMk/>
          <pc:sldMk cId="1401327329" sldId="268"/>
        </pc:sldMkLst>
      </pc:sldChg>
      <pc:sldChg chg="del">
        <pc:chgData name="Danilo Bórquez Paredes" userId="a389b8938e5de1e4" providerId="LiveId" clId="{C0B2A8FA-0E0A-4FA1-BC10-04C3F1518D4E}" dt="2020-06-07T16:42:14.465" v="3579" actId="47"/>
        <pc:sldMkLst>
          <pc:docMk/>
          <pc:sldMk cId="2092828645" sldId="269"/>
        </pc:sldMkLst>
      </pc:sldChg>
      <pc:sldChg chg="del">
        <pc:chgData name="Danilo Bórquez Paredes" userId="a389b8938e5de1e4" providerId="LiveId" clId="{C0B2A8FA-0E0A-4FA1-BC10-04C3F1518D4E}" dt="2020-06-07T16:42:14.465" v="3579" actId="47"/>
        <pc:sldMkLst>
          <pc:docMk/>
          <pc:sldMk cId="1362901210" sldId="270"/>
        </pc:sldMkLst>
      </pc:sldChg>
      <pc:sldChg chg="modSp mod">
        <pc:chgData name="Danilo Bórquez Paredes" userId="a389b8938e5de1e4" providerId="LiveId" clId="{C0B2A8FA-0E0A-4FA1-BC10-04C3F1518D4E}" dt="2020-06-07T18:40:18.537" v="5141" actId="20577"/>
        <pc:sldMkLst>
          <pc:docMk/>
          <pc:sldMk cId="3547980130" sldId="271"/>
        </pc:sldMkLst>
        <pc:spChg chg="mod">
          <ac:chgData name="Danilo Bórquez Paredes" userId="a389b8938e5de1e4" providerId="LiveId" clId="{C0B2A8FA-0E0A-4FA1-BC10-04C3F1518D4E}" dt="2020-06-07T18:40:18.537" v="5141" actId="20577"/>
          <ac:spMkLst>
            <pc:docMk/>
            <pc:sldMk cId="3547980130" sldId="271"/>
            <ac:spMk id="3" creationId="{5F093E7B-C784-47AD-9EEF-3DC3222687A3}"/>
          </ac:spMkLst>
        </pc:spChg>
      </pc:sldChg>
      <pc:sldChg chg="modSp mod">
        <pc:chgData name="Danilo Bórquez Paredes" userId="a389b8938e5de1e4" providerId="LiveId" clId="{C0B2A8FA-0E0A-4FA1-BC10-04C3F1518D4E}" dt="2020-06-07T13:49:09.756" v="2193" actId="20577"/>
        <pc:sldMkLst>
          <pc:docMk/>
          <pc:sldMk cId="1226349524" sldId="273"/>
        </pc:sldMkLst>
        <pc:spChg chg="mod">
          <ac:chgData name="Danilo Bórquez Paredes" userId="a389b8938e5de1e4" providerId="LiveId" clId="{C0B2A8FA-0E0A-4FA1-BC10-04C3F1518D4E}" dt="2020-06-07T13:49:02.845" v="2177" actId="20577"/>
          <ac:spMkLst>
            <pc:docMk/>
            <pc:sldMk cId="1226349524" sldId="273"/>
            <ac:spMk id="6" creationId="{1D92484E-47A4-43DB-8DCA-83F255C118EA}"/>
          </ac:spMkLst>
        </pc:spChg>
        <pc:spChg chg="mod">
          <ac:chgData name="Danilo Bórquez Paredes" userId="a389b8938e5de1e4" providerId="LiveId" clId="{C0B2A8FA-0E0A-4FA1-BC10-04C3F1518D4E}" dt="2020-06-07T13:49:09.756" v="2193" actId="20577"/>
          <ac:spMkLst>
            <pc:docMk/>
            <pc:sldMk cId="1226349524" sldId="273"/>
            <ac:spMk id="7" creationId="{94A4261E-05C0-4ED0-9972-764A07D54B6C}"/>
          </ac:spMkLst>
        </pc:spChg>
      </pc:sldChg>
      <pc:sldChg chg="modSp mod">
        <pc:chgData name="Danilo Bórquez Paredes" userId="a389b8938e5de1e4" providerId="LiveId" clId="{C0B2A8FA-0E0A-4FA1-BC10-04C3F1518D4E}" dt="2020-06-07T13:50:37.905" v="2339" actId="20577"/>
        <pc:sldMkLst>
          <pc:docMk/>
          <pc:sldMk cId="2732028949" sldId="274"/>
        </pc:sldMkLst>
        <pc:spChg chg="mod">
          <ac:chgData name="Danilo Bórquez Paredes" userId="a389b8938e5de1e4" providerId="LiveId" clId="{C0B2A8FA-0E0A-4FA1-BC10-04C3F1518D4E}" dt="2020-06-07T13:50:37.905" v="2339" actId="20577"/>
          <ac:spMkLst>
            <pc:docMk/>
            <pc:sldMk cId="2732028949" sldId="274"/>
            <ac:spMk id="3" creationId="{D6A23DBE-959B-47B6-BEDD-E561E3A0071F}"/>
          </ac:spMkLst>
        </pc:spChg>
      </pc:sldChg>
      <pc:sldChg chg="del">
        <pc:chgData name="Danilo Bórquez Paredes" userId="a389b8938e5de1e4" providerId="LiveId" clId="{C0B2A8FA-0E0A-4FA1-BC10-04C3F1518D4E}" dt="2020-06-07T14:57:08.107" v="2372" actId="47"/>
        <pc:sldMkLst>
          <pc:docMk/>
          <pc:sldMk cId="4239996021" sldId="275"/>
        </pc:sldMkLst>
      </pc:sldChg>
      <pc:sldChg chg="modSp mod ord">
        <pc:chgData name="Danilo Bórquez Paredes" userId="a389b8938e5de1e4" providerId="LiveId" clId="{C0B2A8FA-0E0A-4FA1-BC10-04C3F1518D4E}" dt="2020-06-07T15:40:11.079" v="3013" actId="20577"/>
        <pc:sldMkLst>
          <pc:docMk/>
          <pc:sldMk cId="2284696299" sldId="276"/>
        </pc:sldMkLst>
        <pc:spChg chg="mod">
          <ac:chgData name="Danilo Bórquez Paredes" userId="a389b8938e5de1e4" providerId="LiveId" clId="{C0B2A8FA-0E0A-4FA1-BC10-04C3F1518D4E}" dt="2020-06-07T15:36:34.207" v="2555" actId="20577"/>
          <ac:spMkLst>
            <pc:docMk/>
            <pc:sldMk cId="2284696299" sldId="276"/>
            <ac:spMk id="6" creationId="{9795BAB0-1088-4349-BAF7-2E92CD83CBD1}"/>
          </ac:spMkLst>
        </pc:spChg>
        <pc:spChg chg="mod">
          <ac:chgData name="Danilo Bórquez Paredes" userId="a389b8938e5de1e4" providerId="LiveId" clId="{C0B2A8FA-0E0A-4FA1-BC10-04C3F1518D4E}" dt="2020-06-07T15:40:11.079" v="3013" actId="20577"/>
          <ac:spMkLst>
            <pc:docMk/>
            <pc:sldMk cId="2284696299" sldId="276"/>
            <ac:spMk id="7" creationId="{71112207-4EEA-4B60-A6FA-EA61661F702E}"/>
          </ac:spMkLst>
        </pc:spChg>
      </pc:sldChg>
      <pc:sldChg chg="del">
        <pc:chgData name="Danilo Bórquez Paredes" userId="a389b8938e5de1e4" providerId="LiveId" clId="{C0B2A8FA-0E0A-4FA1-BC10-04C3F1518D4E}" dt="2020-06-07T15:41:34.380" v="3014" actId="47"/>
        <pc:sldMkLst>
          <pc:docMk/>
          <pc:sldMk cId="1556360344" sldId="278"/>
        </pc:sldMkLst>
      </pc:sldChg>
      <pc:sldChg chg="addSp delSp modSp del mod">
        <pc:chgData name="Danilo Bórquez Paredes" userId="a389b8938e5de1e4" providerId="LiveId" clId="{C0B2A8FA-0E0A-4FA1-BC10-04C3F1518D4E}" dt="2020-06-07T15:01:19.392" v="2449" actId="47"/>
        <pc:sldMkLst>
          <pc:docMk/>
          <pc:sldMk cId="2292357799" sldId="279"/>
        </pc:sldMkLst>
        <pc:spChg chg="add del mod">
          <ac:chgData name="Danilo Bórquez Paredes" userId="a389b8938e5de1e4" providerId="LiveId" clId="{C0B2A8FA-0E0A-4FA1-BC10-04C3F1518D4E}" dt="2020-06-07T14:57:20.754" v="2382" actId="478"/>
          <ac:spMkLst>
            <pc:docMk/>
            <pc:sldMk cId="2292357799" sldId="279"/>
            <ac:spMk id="3" creationId="{C8C8C8BC-F9CD-4455-8E0D-E54D62A2B0FE}"/>
          </ac:spMkLst>
        </pc:spChg>
        <pc:spChg chg="mod">
          <ac:chgData name="Danilo Bórquez Paredes" userId="a389b8938e5de1e4" providerId="LiveId" clId="{C0B2A8FA-0E0A-4FA1-BC10-04C3F1518D4E}" dt="2020-06-07T14:57:12.035" v="2380" actId="20577"/>
          <ac:spMkLst>
            <pc:docMk/>
            <pc:sldMk cId="2292357799" sldId="279"/>
            <ac:spMk id="6" creationId="{9795BAB0-1088-4349-BAF7-2E92CD83CBD1}"/>
          </ac:spMkLst>
        </pc:spChg>
        <pc:spChg chg="del">
          <ac:chgData name="Danilo Bórquez Paredes" userId="a389b8938e5de1e4" providerId="LiveId" clId="{C0B2A8FA-0E0A-4FA1-BC10-04C3F1518D4E}" dt="2020-06-07T14:57:15.544" v="2381" actId="478"/>
          <ac:spMkLst>
            <pc:docMk/>
            <pc:sldMk cId="2292357799" sldId="279"/>
            <ac:spMk id="7" creationId="{71112207-4EEA-4B60-A6FA-EA61661F702E}"/>
          </ac:spMkLst>
        </pc:spChg>
        <pc:spChg chg="add mod">
          <ac:chgData name="Danilo Bórquez Paredes" userId="a389b8938e5de1e4" providerId="LiveId" clId="{C0B2A8FA-0E0A-4FA1-BC10-04C3F1518D4E}" dt="2020-06-07T14:57:39.520" v="2385" actId="1076"/>
          <ac:spMkLst>
            <pc:docMk/>
            <pc:sldMk cId="2292357799" sldId="279"/>
            <ac:spMk id="8" creationId="{FA03DD12-2658-47EA-94BB-6FB2B9C9E70A}"/>
          </ac:spMkLst>
        </pc:spChg>
        <pc:spChg chg="add mod">
          <ac:chgData name="Danilo Bórquez Paredes" userId="a389b8938e5de1e4" providerId="LiveId" clId="{C0B2A8FA-0E0A-4FA1-BC10-04C3F1518D4E}" dt="2020-06-07T14:58:11.682" v="2387" actId="14100"/>
          <ac:spMkLst>
            <pc:docMk/>
            <pc:sldMk cId="2292357799" sldId="279"/>
            <ac:spMk id="9" creationId="{C16C9E69-D958-4BB3-A441-A9C8EF747620}"/>
          </ac:spMkLst>
        </pc:spChg>
        <pc:spChg chg="add mod">
          <ac:chgData name="Danilo Bórquez Paredes" userId="a389b8938e5de1e4" providerId="LiveId" clId="{C0B2A8FA-0E0A-4FA1-BC10-04C3F1518D4E}" dt="2020-06-07T14:58:18.880" v="2398" actId="20577"/>
          <ac:spMkLst>
            <pc:docMk/>
            <pc:sldMk cId="2292357799" sldId="279"/>
            <ac:spMk id="10" creationId="{ABB8B2C4-4CB4-4F19-84B9-CC5B7F9F90D2}"/>
          </ac:spMkLst>
        </pc:spChg>
        <pc:spChg chg="add del mod">
          <ac:chgData name="Danilo Bórquez Paredes" userId="a389b8938e5de1e4" providerId="LiveId" clId="{C0B2A8FA-0E0A-4FA1-BC10-04C3F1518D4E}" dt="2020-06-07T14:58:56.897" v="2419" actId="478"/>
          <ac:spMkLst>
            <pc:docMk/>
            <pc:sldMk cId="2292357799" sldId="279"/>
            <ac:spMk id="11" creationId="{3037AD16-E9E1-4ABA-90D5-8310DB594AB7}"/>
          </ac:spMkLst>
        </pc:spChg>
        <pc:spChg chg="add del mod">
          <ac:chgData name="Danilo Bórquez Paredes" userId="a389b8938e5de1e4" providerId="LiveId" clId="{C0B2A8FA-0E0A-4FA1-BC10-04C3F1518D4E}" dt="2020-06-07T14:58:57.658" v="2420" actId="478"/>
          <ac:spMkLst>
            <pc:docMk/>
            <pc:sldMk cId="2292357799" sldId="279"/>
            <ac:spMk id="12" creationId="{612BC612-5161-462A-BF81-A6C7F42E4A86}"/>
          </ac:spMkLst>
        </pc:spChg>
      </pc:sldChg>
      <pc:sldChg chg="del">
        <pc:chgData name="Danilo Bórquez Paredes" userId="a389b8938e5de1e4" providerId="LiveId" clId="{C0B2A8FA-0E0A-4FA1-BC10-04C3F1518D4E}" dt="2020-06-07T16:42:14.465" v="3579" actId="47"/>
        <pc:sldMkLst>
          <pc:docMk/>
          <pc:sldMk cId="1354718848" sldId="280"/>
        </pc:sldMkLst>
      </pc:sldChg>
      <pc:sldChg chg="addSp delSp modSp new mod ord">
        <pc:chgData name="Danilo Bórquez Paredes" userId="a389b8938e5de1e4" providerId="LiveId" clId="{C0B2A8FA-0E0A-4FA1-BC10-04C3F1518D4E}" dt="2020-06-07T12:30:07.626" v="1089"/>
        <pc:sldMkLst>
          <pc:docMk/>
          <pc:sldMk cId="2284973497" sldId="281"/>
        </pc:sldMkLst>
        <pc:spChg chg="del">
          <ac:chgData name="Danilo Bórquez Paredes" userId="a389b8938e5de1e4" providerId="LiveId" clId="{C0B2A8FA-0E0A-4FA1-BC10-04C3F1518D4E}" dt="2020-06-07T12:05:35.320" v="101"/>
          <ac:spMkLst>
            <pc:docMk/>
            <pc:sldMk cId="2284973497" sldId="281"/>
            <ac:spMk id="2" creationId="{8D148506-5220-4F35-A64E-409AE28F89BF}"/>
          </ac:spMkLst>
        </pc:spChg>
        <pc:spChg chg="del">
          <ac:chgData name="Danilo Bórquez Paredes" userId="a389b8938e5de1e4" providerId="LiveId" clId="{C0B2A8FA-0E0A-4FA1-BC10-04C3F1518D4E}" dt="2020-06-07T12:05:35.320" v="101"/>
          <ac:spMkLst>
            <pc:docMk/>
            <pc:sldMk cId="2284973497" sldId="281"/>
            <ac:spMk id="3" creationId="{099F012B-5E5B-4DE1-B34D-89DDDFC08C0F}"/>
          </ac:spMkLst>
        </pc:spChg>
        <pc:spChg chg="mod">
          <ac:chgData name="Danilo Bórquez Paredes" userId="a389b8938e5de1e4" providerId="LiveId" clId="{C0B2A8FA-0E0A-4FA1-BC10-04C3F1518D4E}" dt="2020-06-07T12:05:35.320" v="101"/>
          <ac:spMkLst>
            <pc:docMk/>
            <pc:sldMk cId="2284973497" sldId="281"/>
            <ac:spMk id="4" creationId="{FD295A65-08CA-46D4-94C4-FBF6E99EDF5D}"/>
          </ac:spMkLst>
        </pc:spChg>
        <pc:spChg chg="mod">
          <ac:chgData name="Danilo Bórquez Paredes" userId="a389b8938e5de1e4" providerId="LiveId" clId="{C0B2A8FA-0E0A-4FA1-BC10-04C3F1518D4E}" dt="2020-06-07T12:05:35.320" v="101"/>
          <ac:spMkLst>
            <pc:docMk/>
            <pc:sldMk cId="2284973497" sldId="281"/>
            <ac:spMk id="5" creationId="{B6142DC9-81B5-4D58-B325-7612C6B0854B}"/>
          </ac:spMkLst>
        </pc:spChg>
        <pc:spChg chg="add mod">
          <ac:chgData name="Danilo Bórquez Paredes" userId="a389b8938e5de1e4" providerId="LiveId" clId="{C0B2A8FA-0E0A-4FA1-BC10-04C3F1518D4E}" dt="2020-06-07T12:17:44.279" v="262" actId="20577"/>
          <ac:spMkLst>
            <pc:docMk/>
            <pc:sldMk cId="2284973497" sldId="281"/>
            <ac:spMk id="6" creationId="{858C572A-F492-46A0-A329-37786F9FBFD7}"/>
          </ac:spMkLst>
        </pc:spChg>
        <pc:spChg chg="add mod">
          <ac:chgData name="Danilo Bórquez Paredes" userId="a389b8938e5de1e4" providerId="LiveId" clId="{C0B2A8FA-0E0A-4FA1-BC10-04C3F1518D4E}" dt="2020-06-07T12:05:35.320" v="101"/>
          <ac:spMkLst>
            <pc:docMk/>
            <pc:sldMk cId="2284973497" sldId="281"/>
            <ac:spMk id="7" creationId="{2844D13C-0D4A-432E-8F42-B659E35035F2}"/>
          </ac:spMkLst>
        </pc:spChg>
        <pc:spChg chg="add mod">
          <ac:chgData name="Danilo Bórquez Paredes" userId="a389b8938e5de1e4" providerId="LiveId" clId="{C0B2A8FA-0E0A-4FA1-BC10-04C3F1518D4E}" dt="2020-06-07T12:20:22.372" v="391" actId="20577"/>
          <ac:spMkLst>
            <pc:docMk/>
            <pc:sldMk cId="2284973497" sldId="281"/>
            <ac:spMk id="8" creationId="{579096E1-5931-4C59-B1BD-3AFF4D0193A7}"/>
          </ac:spMkLst>
        </pc:spChg>
        <pc:spChg chg="add mod">
          <ac:chgData name="Danilo Bórquez Paredes" userId="a389b8938e5de1e4" providerId="LiveId" clId="{C0B2A8FA-0E0A-4FA1-BC10-04C3F1518D4E}" dt="2020-06-07T12:12:10.606" v="170" actId="17032"/>
          <ac:spMkLst>
            <pc:docMk/>
            <pc:sldMk cId="2284973497" sldId="281"/>
            <ac:spMk id="9" creationId="{58373D28-DDD4-459B-84F5-BEF664FABAEF}"/>
          </ac:spMkLst>
        </pc:spChg>
        <pc:spChg chg="add mod">
          <ac:chgData name="Danilo Bórquez Paredes" userId="a389b8938e5de1e4" providerId="LiveId" clId="{C0B2A8FA-0E0A-4FA1-BC10-04C3F1518D4E}" dt="2020-06-07T12:12:36.536" v="171" actId="20577"/>
          <ac:spMkLst>
            <pc:docMk/>
            <pc:sldMk cId="2284973497" sldId="281"/>
            <ac:spMk id="10" creationId="{C568EB72-1040-4158-B6EF-3A996296F29F}"/>
          </ac:spMkLst>
        </pc:spChg>
        <pc:spChg chg="add mod">
          <ac:chgData name="Danilo Bórquez Paredes" userId="a389b8938e5de1e4" providerId="LiveId" clId="{C0B2A8FA-0E0A-4FA1-BC10-04C3F1518D4E}" dt="2020-06-07T12:12:37.745" v="172" actId="20577"/>
          <ac:spMkLst>
            <pc:docMk/>
            <pc:sldMk cId="2284973497" sldId="281"/>
            <ac:spMk id="11" creationId="{CC7ACC6F-43E2-4D54-81A4-8FD826EEB140}"/>
          </ac:spMkLst>
        </pc:spChg>
        <pc:spChg chg="add mod">
          <ac:chgData name="Danilo Bórquez Paredes" userId="a389b8938e5de1e4" providerId="LiveId" clId="{C0B2A8FA-0E0A-4FA1-BC10-04C3F1518D4E}" dt="2020-06-07T12:12:38.547" v="173" actId="20577"/>
          <ac:spMkLst>
            <pc:docMk/>
            <pc:sldMk cId="2284973497" sldId="281"/>
            <ac:spMk id="12" creationId="{94A42F8C-87E7-4E81-949B-D60B1133CCFF}"/>
          </ac:spMkLst>
        </pc:spChg>
        <pc:spChg chg="add mod">
          <ac:chgData name="Danilo Bórquez Paredes" userId="a389b8938e5de1e4" providerId="LiveId" clId="{C0B2A8FA-0E0A-4FA1-BC10-04C3F1518D4E}" dt="2020-06-07T12:12:44.420" v="179" actId="20577"/>
          <ac:spMkLst>
            <pc:docMk/>
            <pc:sldMk cId="2284973497" sldId="281"/>
            <ac:spMk id="13" creationId="{0851F323-362E-4D8A-BF9A-4074CB7DA569}"/>
          </ac:spMkLst>
        </pc:spChg>
        <pc:spChg chg="add mod">
          <ac:chgData name="Danilo Bórquez Paredes" userId="a389b8938e5de1e4" providerId="LiveId" clId="{C0B2A8FA-0E0A-4FA1-BC10-04C3F1518D4E}" dt="2020-06-07T12:12:45.176" v="180" actId="20577"/>
          <ac:spMkLst>
            <pc:docMk/>
            <pc:sldMk cId="2284973497" sldId="281"/>
            <ac:spMk id="14" creationId="{C6C38458-A596-4913-8EB6-74C879E21799}"/>
          </ac:spMkLst>
        </pc:spChg>
        <pc:spChg chg="add mod">
          <ac:chgData name="Danilo Bórquez Paredes" userId="a389b8938e5de1e4" providerId="LiveId" clId="{C0B2A8FA-0E0A-4FA1-BC10-04C3F1518D4E}" dt="2020-06-07T12:12:43.449" v="178" actId="20577"/>
          <ac:spMkLst>
            <pc:docMk/>
            <pc:sldMk cId="2284973497" sldId="281"/>
            <ac:spMk id="15" creationId="{D765AEA0-7A20-4F5B-81C4-DA72FF744255}"/>
          </ac:spMkLst>
        </pc:spChg>
        <pc:spChg chg="add mod">
          <ac:chgData name="Danilo Bórquez Paredes" userId="a389b8938e5de1e4" providerId="LiveId" clId="{C0B2A8FA-0E0A-4FA1-BC10-04C3F1518D4E}" dt="2020-06-07T12:12:46.124" v="181" actId="20577"/>
          <ac:spMkLst>
            <pc:docMk/>
            <pc:sldMk cId="2284973497" sldId="281"/>
            <ac:spMk id="16" creationId="{76AB7013-A901-4126-BBDA-B1746A7AFC5B}"/>
          </ac:spMkLst>
        </pc:spChg>
        <pc:spChg chg="add mod">
          <ac:chgData name="Danilo Bórquez Paredes" userId="a389b8938e5de1e4" providerId="LiveId" clId="{C0B2A8FA-0E0A-4FA1-BC10-04C3F1518D4E}" dt="2020-06-07T12:13:49.318" v="213" actId="20577"/>
          <ac:spMkLst>
            <pc:docMk/>
            <pc:sldMk cId="2284973497" sldId="281"/>
            <ac:spMk id="17" creationId="{F627DDD6-2357-486D-84DC-A748BBA67D9A}"/>
          </ac:spMkLst>
        </pc:spChg>
        <pc:spChg chg="add mod">
          <ac:chgData name="Danilo Bórquez Paredes" userId="a389b8938e5de1e4" providerId="LiveId" clId="{C0B2A8FA-0E0A-4FA1-BC10-04C3F1518D4E}" dt="2020-06-07T12:13:42.336" v="210" actId="404"/>
          <ac:spMkLst>
            <pc:docMk/>
            <pc:sldMk cId="2284973497" sldId="281"/>
            <ac:spMk id="18" creationId="{AA392EBF-EDA3-4279-B57E-3BB2DD87FAC7}"/>
          </ac:spMkLst>
        </pc:spChg>
        <pc:spChg chg="add mod">
          <ac:chgData name="Danilo Bórquez Paredes" userId="a389b8938e5de1e4" providerId="LiveId" clId="{C0B2A8FA-0E0A-4FA1-BC10-04C3F1518D4E}" dt="2020-06-07T12:12:48.383" v="183" actId="20577"/>
          <ac:spMkLst>
            <pc:docMk/>
            <pc:sldMk cId="2284973497" sldId="281"/>
            <ac:spMk id="19" creationId="{7DFFF98E-39DA-43C0-95CA-46CD9B8D8E47}"/>
          </ac:spMkLst>
        </pc:spChg>
        <pc:spChg chg="add mod">
          <ac:chgData name="Danilo Bórquez Paredes" userId="a389b8938e5de1e4" providerId="LiveId" clId="{C0B2A8FA-0E0A-4FA1-BC10-04C3F1518D4E}" dt="2020-06-07T12:12:47.328" v="182" actId="20577"/>
          <ac:spMkLst>
            <pc:docMk/>
            <pc:sldMk cId="2284973497" sldId="281"/>
            <ac:spMk id="20" creationId="{8A12BF21-06EB-4C29-BBA4-0A0462FD170B}"/>
          </ac:spMkLst>
        </pc:spChg>
        <pc:spChg chg="add mod">
          <ac:chgData name="Danilo Bórquez Paredes" userId="a389b8938e5de1e4" providerId="LiveId" clId="{C0B2A8FA-0E0A-4FA1-BC10-04C3F1518D4E}" dt="2020-06-07T12:13:54.174" v="216" actId="20577"/>
          <ac:spMkLst>
            <pc:docMk/>
            <pc:sldMk cId="2284973497" sldId="281"/>
            <ac:spMk id="21" creationId="{26CD50E5-F7D9-47C4-AB77-83F0CD124F31}"/>
          </ac:spMkLst>
        </pc:spChg>
        <pc:cxnChg chg="add mod">
          <ac:chgData name="Danilo Bórquez Paredes" userId="a389b8938e5de1e4" providerId="LiveId" clId="{C0B2A8FA-0E0A-4FA1-BC10-04C3F1518D4E}" dt="2020-06-07T12:09:26.081" v="133" actId="14100"/>
          <ac:cxnSpMkLst>
            <pc:docMk/>
            <pc:sldMk cId="2284973497" sldId="281"/>
            <ac:cxnSpMk id="23" creationId="{EF64E69A-02BE-467A-8A1A-5E56502CD9D4}"/>
          </ac:cxnSpMkLst>
        </pc:cxnChg>
        <pc:cxnChg chg="add mod">
          <ac:chgData name="Danilo Bórquez Paredes" userId="a389b8938e5de1e4" providerId="LiveId" clId="{C0B2A8FA-0E0A-4FA1-BC10-04C3F1518D4E}" dt="2020-06-07T12:09:33.039" v="136" actId="14100"/>
          <ac:cxnSpMkLst>
            <pc:docMk/>
            <pc:sldMk cId="2284973497" sldId="281"/>
            <ac:cxnSpMk id="26" creationId="{C2CCC842-542E-43F2-AC13-95743A9C78C6}"/>
          </ac:cxnSpMkLst>
        </pc:cxnChg>
        <pc:cxnChg chg="add mod">
          <ac:chgData name="Danilo Bórquez Paredes" userId="a389b8938e5de1e4" providerId="LiveId" clId="{C0B2A8FA-0E0A-4FA1-BC10-04C3F1518D4E}" dt="2020-06-07T12:09:40.121" v="139" actId="14100"/>
          <ac:cxnSpMkLst>
            <pc:docMk/>
            <pc:sldMk cId="2284973497" sldId="281"/>
            <ac:cxnSpMk id="29" creationId="{C89EC43E-CBEA-4247-A3BF-D9211B1FCEFC}"/>
          </ac:cxnSpMkLst>
        </pc:cxnChg>
        <pc:cxnChg chg="add mod">
          <ac:chgData name="Danilo Bórquez Paredes" userId="a389b8938e5de1e4" providerId="LiveId" clId="{C0B2A8FA-0E0A-4FA1-BC10-04C3F1518D4E}" dt="2020-06-07T12:09:50.373" v="143" actId="14100"/>
          <ac:cxnSpMkLst>
            <pc:docMk/>
            <pc:sldMk cId="2284973497" sldId="281"/>
            <ac:cxnSpMk id="32" creationId="{FFC9E573-174B-4548-9253-A1FFDE6676AC}"/>
          </ac:cxnSpMkLst>
        </pc:cxnChg>
        <pc:cxnChg chg="add mod">
          <ac:chgData name="Danilo Bórquez Paredes" userId="a389b8938e5de1e4" providerId="LiveId" clId="{C0B2A8FA-0E0A-4FA1-BC10-04C3F1518D4E}" dt="2020-06-07T12:09:57.225" v="146" actId="14100"/>
          <ac:cxnSpMkLst>
            <pc:docMk/>
            <pc:sldMk cId="2284973497" sldId="281"/>
            <ac:cxnSpMk id="36" creationId="{3A7E04C3-8BCF-4AC9-A571-E05B4F4DBDB8}"/>
          </ac:cxnSpMkLst>
        </pc:cxnChg>
        <pc:cxnChg chg="add mod">
          <ac:chgData name="Danilo Bórquez Paredes" userId="a389b8938e5de1e4" providerId="LiveId" clId="{C0B2A8FA-0E0A-4FA1-BC10-04C3F1518D4E}" dt="2020-06-07T12:10:05.200" v="149" actId="14100"/>
          <ac:cxnSpMkLst>
            <pc:docMk/>
            <pc:sldMk cId="2284973497" sldId="281"/>
            <ac:cxnSpMk id="39" creationId="{5B7184CE-9C04-461E-A07B-338CB891AA28}"/>
          </ac:cxnSpMkLst>
        </pc:cxnChg>
        <pc:cxnChg chg="add mod">
          <ac:chgData name="Danilo Bórquez Paredes" userId="a389b8938e5de1e4" providerId="LiveId" clId="{C0B2A8FA-0E0A-4FA1-BC10-04C3F1518D4E}" dt="2020-06-07T12:12:41.951" v="177" actId="1076"/>
          <ac:cxnSpMkLst>
            <pc:docMk/>
            <pc:sldMk cId="2284973497" sldId="281"/>
            <ac:cxnSpMk id="42" creationId="{FC3BD37D-E456-4AF9-839E-14CD0405B4A3}"/>
          </ac:cxnSpMkLst>
        </pc:cxnChg>
        <pc:cxnChg chg="add mod">
          <ac:chgData name="Danilo Bórquez Paredes" userId="a389b8938e5de1e4" providerId="LiveId" clId="{C0B2A8FA-0E0A-4FA1-BC10-04C3F1518D4E}" dt="2020-06-07T12:12:41.951" v="177" actId="1076"/>
          <ac:cxnSpMkLst>
            <pc:docMk/>
            <pc:sldMk cId="2284973497" sldId="281"/>
            <ac:cxnSpMk id="45" creationId="{F7D2BE8C-BA97-4065-BF03-99A2CA7508CC}"/>
          </ac:cxnSpMkLst>
        </pc:cxnChg>
        <pc:cxnChg chg="add mod">
          <ac:chgData name="Danilo Bórquez Paredes" userId="a389b8938e5de1e4" providerId="LiveId" clId="{C0B2A8FA-0E0A-4FA1-BC10-04C3F1518D4E}" dt="2020-06-07T12:12:41.951" v="177" actId="1076"/>
          <ac:cxnSpMkLst>
            <pc:docMk/>
            <pc:sldMk cId="2284973497" sldId="281"/>
            <ac:cxnSpMk id="48" creationId="{4FA810E9-11BF-4C19-8175-CF789FAED9F0}"/>
          </ac:cxnSpMkLst>
        </pc:cxnChg>
        <pc:cxnChg chg="add mod">
          <ac:chgData name="Danilo Bórquez Paredes" userId="a389b8938e5de1e4" providerId="LiveId" clId="{C0B2A8FA-0E0A-4FA1-BC10-04C3F1518D4E}" dt="2020-06-07T12:10:38.417" v="161" actId="14100"/>
          <ac:cxnSpMkLst>
            <pc:docMk/>
            <pc:sldMk cId="2284973497" sldId="281"/>
            <ac:cxnSpMk id="51" creationId="{7E84CC88-87E3-491A-A3FC-5A1AC68484FE}"/>
          </ac:cxnSpMkLst>
        </pc:cxnChg>
        <pc:cxnChg chg="add mod">
          <ac:chgData name="Danilo Bórquez Paredes" userId="a389b8938e5de1e4" providerId="LiveId" clId="{C0B2A8FA-0E0A-4FA1-BC10-04C3F1518D4E}" dt="2020-06-07T12:10:45.694" v="164" actId="14100"/>
          <ac:cxnSpMkLst>
            <pc:docMk/>
            <pc:sldMk cId="2284973497" sldId="281"/>
            <ac:cxnSpMk id="54" creationId="{6128DA29-885A-4ED2-92A9-2F8B01BE84B4}"/>
          </ac:cxnSpMkLst>
        </pc:cxnChg>
        <pc:cxnChg chg="add mod">
          <ac:chgData name="Danilo Bórquez Paredes" userId="a389b8938e5de1e4" providerId="LiveId" clId="{C0B2A8FA-0E0A-4FA1-BC10-04C3F1518D4E}" dt="2020-06-07T12:10:57.615" v="168" actId="14100"/>
          <ac:cxnSpMkLst>
            <pc:docMk/>
            <pc:sldMk cId="2284973497" sldId="281"/>
            <ac:cxnSpMk id="57" creationId="{A814EB0E-9445-461F-B92F-C46C638A21C8}"/>
          </ac:cxnSpMkLst>
        </pc:cxnChg>
      </pc:sldChg>
      <pc:sldChg chg="add del">
        <pc:chgData name="Danilo Bórquez Paredes" userId="a389b8938e5de1e4" providerId="LiveId" clId="{C0B2A8FA-0E0A-4FA1-BC10-04C3F1518D4E}" dt="2020-06-07T12:16:52.639" v="246" actId="47"/>
        <pc:sldMkLst>
          <pc:docMk/>
          <pc:sldMk cId="910446933" sldId="282"/>
        </pc:sldMkLst>
      </pc:sldChg>
      <pc:sldChg chg="add del">
        <pc:chgData name="Danilo Bórquez Paredes" userId="a389b8938e5de1e4" providerId="LiveId" clId="{C0B2A8FA-0E0A-4FA1-BC10-04C3F1518D4E}" dt="2020-06-07T12:17:40.120" v="258" actId="47"/>
        <pc:sldMkLst>
          <pc:docMk/>
          <pc:sldMk cId="1212011640" sldId="282"/>
        </pc:sldMkLst>
      </pc:sldChg>
      <pc:sldChg chg="modSp add mod ord">
        <pc:chgData name="Danilo Bórquez Paredes" userId="a389b8938e5de1e4" providerId="LiveId" clId="{C0B2A8FA-0E0A-4FA1-BC10-04C3F1518D4E}" dt="2020-06-07T12:40:13.272" v="1461" actId="20577"/>
        <pc:sldMkLst>
          <pc:docMk/>
          <pc:sldMk cId="2464652972" sldId="283"/>
        </pc:sldMkLst>
        <pc:spChg chg="mod">
          <ac:chgData name="Danilo Bórquez Paredes" userId="a389b8938e5de1e4" providerId="LiveId" clId="{C0B2A8FA-0E0A-4FA1-BC10-04C3F1518D4E}" dt="2020-06-07T12:20:57.592" v="404" actId="20577"/>
          <ac:spMkLst>
            <pc:docMk/>
            <pc:sldMk cId="2464652972" sldId="283"/>
            <ac:spMk id="6" creationId="{858C572A-F492-46A0-A329-37786F9FBFD7}"/>
          </ac:spMkLst>
        </pc:spChg>
        <pc:spChg chg="mod">
          <ac:chgData name="Danilo Bórquez Paredes" userId="a389b8938e5de1e4" providerId="LiveId" clId="{C0B2A8FA-0E0A-4FA1-BC10-04C3F1518D4E}" dt="2020-06-07T12:40:13.272" v="1461" actId="20577"/>
          <ac:spMkLst>
            <pc:docMk/>
            <pc:sldMk cId="2464652972" sldId="283"/>
            <ac:spMk id="8" creationId="{579096E1-5931-4C59-B1BD-3AFF4D0193A7}"/>
          </ac:spMkLst>
        </pc:spChg>
        <pc:spChg chg="mod">
          <ac:chgData name="Danilo Bórquez Paredes" userId="a389b8938e5de1e4" providerId="LiveId" clId="{C0B2A8FA-0E0A-4FA1-BC10-04C3F1518D4E}" dt="2020-06-07T12:20:33.850" v="392" actId="207"/>
          <ac:spMkLst>
            <pc:docMk/>
            <pc:sldMk cId="2464652972" sldId="283"/>
            <ac:spMk id="9" creationId="{58373D28-DDD4-459B-84F5-BEF664FABAEF}"/>
          </ac:spMkLst>
        </pc:spChg>
        <pc:spChg chg="mod">
          <ac:chgData name="Danilo Bórquez Paredes" userId="a389b8938e5de1e4" providerId="LiveId" clId="{C0B2A8FA-0E0A-4FA1-BC10-04C3F1518D4E}" dt="2020-06-07T12:23:20.124" v="694" actId="207"/>
          <ac:spMkLst>
            <pc:docMk/>
            <pc:sldMk cId="2464652972" sldId="283"/>
            <ac:spMk id="11" creationId="{CC7ACC6F-43E2-4D54-81A4-8FD826EEB140}"/>
          </ac:spMkLst>
        </pc:spChg>
        <pc:spChg chg="mod">
          <ac:chgData name="Danilo Bórquez Paredes" userId="a389b8938e5de1e4" providerId="LiveId" clId="{C0B2A8FA-0E0A-4FA1-BC10-04C3F1518D4E}" dt="2020-06-07T12:23:20.124" v="694" actId="207"/>
          <ac:spMkLst>
            <pc:docMk/>
            <pc:sldMk cId="2464652972" sldId="283"/>
            <ac:spMk id="13" creationId="{0851F323-362E-4D8A-BF9A-4074CB7DA569}"/>
          </ac:spMkLst>
        </pc:spChg>
      </pc:sldChg>
      <pc:sldChg chg="modSp add mod ord">
        <pc:chgData name="Danilo Bórquez Paredes" userId="a389b8938e5de1e4" providerId="LiveId" clId="{C0B2A8FA-0E0A-4FA1-BC10-04C3F1518D4E}" dt="2020-06-07T12:29:54.283" v="1084"/>
        <pc:sldMkLst>
          <pc:docMk/>
          <pc:sldMk cId="34218624" sldId="284"/>
        </pc:sldMkLst>
        <pc:spChg chg="mod">
          <ac:chgData name="Danilo Bórquez Paredes" userId="a389b8938e5de1e4" providerId="LiveId" clId="{C0B2A8FA-0E0A-4FA1-BC10-04C3F1518D4E}" dt="2020-06-07T12:25:32.880" v="900" actId="20577"/>
          <ac:spMkLst>
            <pc:docMk/>
            <pc:sldMk cId="34218624" sldId="284"/>
            <ac:spMk id="6" creationId="{858C572A-F492-46A0-A329-37786F9FBFD7}"/>
          </ac:spMkLst>
        </pc:spChg>
        <pc:spChg chg="mod">
          <ac:chgData name="Danilo Bórquez Paredes" userId="a389b8938e5de1e4" providerId="LiveId" clId="{C0B2A8FA-0E0A-4FA1-BC10-04C3F1518D4E}" dt="2020-06-07T12:26:49.316" v="1007" actId="20577"/>
          <ac:spMkLst>
            <pc:docMk/>
            <pc:sldMk cId="34218624" sldId="284"/>
            <ac:spMk id="8" creationId="{579096E1-5931-4C59-B1BD-3AFF4D0193A7}"/>
          </ac:spMkLst>
        </pc:spChg>
        <pc:spChg chg="mod">
          <ac:chgData name="Danilo Bórquez Paredes" userId="a389b8938e5de1e4" providerId="LiveId" clId="{C0B2A8FA-0E0A-4FA1-BC10-04C3F1518D4E}" dt="2020-06-07T12:27:00.385" v="1008" actId="207"/>
          <ac:spMkLst>
            <pc:docMk/>
            <pc:sldMk cId="34218624" sldId="284"/>
            <ac:spMk id="15" creationId="{D765AEA0-7A20-4F5B-81C4-DA72FF744255}"/>
          </ac:spMkLst>
        </pc:spChg>
        <pc:spChg chg="mod">
          <ac:chgData name="Danilo Bórquez Paredes" userId="a389b8938e5de1e4" providerId="LiveId" clId="{C0B2A8FA-0E0A-4FA1-BC10-04C3F1518D4E}" dt="2020-06-07T12:27:00.385" v="1008" actId="207"/>
          <ac:spMkLst>
            <pc:docMk/>
            <pc:sldMk cId="34218624" sldId="284"/>
            <ac:spMk id="16" creationId="{76AB7013-A901-4126-BBDA-B1746A7AFC5B}"/>
          </ac:spMkLst>
        </pc:spChg>
      </pc:sldChg>
      <pc:sldChg chg="modSp add mod ord">
        <pc:chgData name="Danilo Bórquez Paredes" userId="a389b8938e5de1e4" providerId="LiveId" clId="{C0B2A8FA-0E0A-4FA1-BC10-04C3F1518D4E}" dt="2020-06-07T12:30:22.637" v="1093"/>
        <pc:sldMkLst>
          <pc:docMk/>
          <pc:sldMk cId="2978101058" sldId="285"/>
        </pc:sldMkLst>
        <pc:spChg chg="mod">
          <ac:chgData name="Danilo Bórquez Paredes" userId="a389b8938e5de1e4" providerId="LiveId" clId="{C0B2A8FA-0E0A-4FA1-BC10-04C3F1518D4E}" dt="2020-06-07T12:23:51.725" v="766" actId="20577"/>
          <ac:spMkLst>
            <pc:docMk/>
            <pc:sldMk cId="2978101058" sldId="285"/>
            <ac:spMk id="6" creationId="{858C572A-F492-46A0-A329-37786F9FBFD7}"/>
          </ac:spMkLst>
        </pc:spChg>
        <pc:spChg chg="mod">
          <ac:chgData name="Danilo Bórquez Paredes" userId="a389b8938e5de1e4" providerId="LiveId" clId="{C0B2A8FA-0E0A-4FA1-BC10-04C3F1518D4E}" dt="2020-06-07T12:24:41.755" v="884" actId="20577"/>
          <ac:spMkLst>
            <pc:docMk/>
            <pc:sldMk cId="2978101058" sldId="285"/>
            <ac:spMk id="8" creationId="{579096E1-5931-4C59-B1BD-3AFF4D0193A7}"/>
          </ac:spMkLst>
        </pc:spChg>
        <pc:spChg chg="mod">
          <ac:chgData name="Danilo Bórquez Paredes" userId="a389b8938e5de1e4" providerId="LiveId" clId="{C0B2A8FA-0E0A-4FA1-BC10-04C3F1518D4E}" dt="2020-06-07T12:24:19.722" v="823" actId="207"/>
          <ac:spMkLst>
            <pc:docMk/>
            <pc:sldMk cId="2978101058" sldId="285"/>
            <ac:spMk id="10" creationId="{C568EB72-1040-4158-B6EF-3A996296F29F}"/>
          </ac:spMkLst>
        </pc:spChg>
        <pc:spChg chg="mod">
          <ac:chgData name="Danilo Bórquez Paredes" userId="a389b8938e5de1e4" providerId="LiveId" clId="{C0B2A8FA-0E0A-4FA1-BC10-04C3F1518D4E}" dt="2020-06-07T12:24:19.722" v="823" actId="207"/>
          <ac:spMkLst>
            <pc:docMk/>
            <pc:sldMk cId="2978101058" sldId="285"/>
            <ac:spMk id="11" creationId="{CC7ACC6F-43E2-4D54-81A4-8FD826EEB140}"/>
          </ac:spMkLst>
        </pc:spChg>
        <pc:spChg chg="mod">
          <ac:chgData name="Danilo Bórquez Paredes" userId="a389b8938e5de1e4" providerId="LiveId" clId="{C0B2A8FA-0E0A-4FA1-BC10-04C3F1518D4E}" dt="2020-06-07T12:24:19.722" v="823" actId="207"/>
          <ac:spMkLst>
            <pc:docMk/>
            <pc:sldMk cId="2978101058" sldId="285"/>
            <ac:spMk id="12" creationId="{94A42F8C-87E7-4E81-949B-D60B1133CCFF}"/>
          </ac:spMkLst>
        </pc:spChg>
      </pc:sldChg>
      <pc:sldChg chg="modSp add mod ord">
        <pc:chgData name="Danilo Bórquez Paredes" userId="a389b8938e5de1e4" providerId="LiveId" clId="{C0B2A8FA-0E0A-4FA1-BC10-04C3F1518D4E}" dt="2020-06-07T12:29:05.735" v="1077"/>
        <pc:sldMkLst>
          <pc:docMk/>
          <pc:sldMk cId="1532721806" sldId="286"/>
        </pc:sldMkLst>
        <pc:spChg chg="mod">
          <ac:chgData name="Danilo Bórquez Paredes" userId="a389b8938e5de1e4" providerId="LiveId" clId="{C0B2A8FA-0E0A-4FA1-BC10-04C3F1518D4E}" dt="2020-06-07T12:28:21.688" v="1014" actId="20577"/>
          <ac:spMkLst>
            <pc:docMk/>
            <pc:sldMk cId="1532721806" sldId="286"/>
            <ac:spMk id="6" creationId="{858C572A-F492-46A0-A329-37786F9FBFD7}"/>
          </ac:spMkLst>
        </pc:spChg>
        <pc:spChg chg="mod">
          <ac:chgData name="Danilo Bórquez Paredes" userId="a389b8938e5de1e4" providerId="LiveId" clId="{C0B2A8FA-0E0A-4FA1-BC10-04C3F1518D4E}" dt="2020-06-07T12:28:40.081" v="1070" actId="20577"/>
          <ac:spMkLst>
            <pc:docMk/>
            <pc:sldMk cId="1532721806" sldId="286"/>
            <ac:spMk id="8" creationId="{579096E1-5931-4C59-B1BD-3AFF4D0193A7}"/>
          </ac:spMkLst>
        </pc:spChg>
        <pc:spChg chg="mod">
          <ac:chgData name="Danilo Bórquez Paredes" userId="a389b8938e5de1e4" providerId="LiveId" clId="{C0B2A8FA-0E0A-4FA1-BC10-04C3F1518D4E}" dt="2020-06-07T12:28:47.386" v="1071" actId="207"/>
          <ac:spMkLst>
            <pc:docMk/>
            <pc:sldMk cId="1532721806" sldId="286"/>
            <ac:spMk id="9" creationId="{58373D28-DDD4-459B-84F5-BEF664FABAEF}"/>
          </ac:spMkLst>
        </pc:spChg>
      </pc:sldChg>
      <pc:sldChg chg="modSp add mod ord">
        <pc:chgData name="Danilo Bórquez Paredes" userId="a389b8938e5de1e4" providerId="LiveId" clId="{C0B2A8FA-0E0A-4FA1-BC10-04C3F1518D4E}" dt="2020-06-07T12:30:02.277" v="1087" actId="20577"/>
        <pc:sldMkLst>
          <pc:docMk/>
          <pc:sldMk cId="2229619254" sldId="287"/>
        </pc:sldMkLst>
        <pc:spChg chg="mod">
          <ac:chgData name="Danilo Bórquez Paredes" userId="a389b8938e5de1e4" providerId="LiveId" clId="{C0B2A8FA-0E0A-4FA1-BC10-04C3F1518D4E}" dt="2020-06-07T12:29:59.692" v="1085" actId="20577"/>
          <ac:spMkLst>
            <pc:docMk/>
            <pc:sldMk cId="2229619254" sldId="287"/>
            <ac:spMk id="6" creationId="{858C572A-F492-46A0-A329-37786F9FBFD7}"/>
          </ac:spMkLst>
        </pc:spChg>
        <pc:spChg chg="mod">
          <ac:chgData name="Danilo Bórquez Paredes" userId="a389b8938e5de1e4" providerId="LiveId" clId="{C0B2A8FA-0E0A-4FA1-BC10-04C3F1518D4E}" dt="2020-06-07T12:30:02.277" v="1087" actId="20577"/>
          <ac:spMkLst>
            <pc:docMk/>
            <pc:sldMk cId="2229619254" sldId="287"/>
            <ac:spMk id="8" creationId="{579096E1-5931-4C59-B1BD-3AFF4D0193A7}"/>
          </ac:spMkLst>
        </pc:spChg>
        <pc:spChg chg="mod">
          <ac:chgData name="Danilo Bórquez Paredes" userId="a389b8938e5de1e4" providerId="LiveId" clId="{C0B2A8FA-0E0A-4FA1-BC10-04C3F1518D4E}" dt="2020-06-07T12:29:38.899" v="1082" actId="17032"/>
          <ac:spMkLst>
            <pc:docMk/>
            <pc:sldMk cId="2229619254" sldId="287"/>
            <ac:spMk id="9" creationId="{58373D28-DDD4-459B-84F5-BEF664FABAEF}"/>
          </ac:spMkLst>
        </pc:spChg>
      </pc:sldChg>
      <pc:sldChg chg="modSp add mod">
        <pc:chgData name="Danilo Bórquez Paredes" userId="a389b8938e5de1e4" providerId="LiveId" clId="{C0B2A8FA-0E0A-4FA1-BC10-04C3F1518D4E}" dt="2020-06-07T12:31:36.764" v="1261" actId="20577"/>
        <pc:sldMkLst>
          <pc:docMk/>
          <pc:sldMk cId="1354837111" sldId="288"/>
        </pc:sldMkLst>
        <pc:spChg chg="mod">
          <ac:chgData name="Danilo Bórquez Paredes" userId="a389b8938e5de1e4" providerId="LiveId" clId="{C0B2A8FA-0E0A-4FA1-BC10-04C3F1518D4E}" dt="2020-06-07T12:30:39.783" v="1106" actId="20577"/>
          <ac:spMkLst>
            <pc:docMk/>
            <pc:sldMk cId="1354837111" sldId="288"/>
            <ac:spMk id="6" creationId="{858C572A-F492-46A0-A329-37786F9FBFD7}"/>
          </ac:spMkLst>
        </pc:spChg>
        <pc:spChg chg="mod">
          <ac:chgData name="Danilo Bórquez Paredes" userId="a389b8938e5de1e4" providerId="LiveId" clId="{C0B2A8FA-0E0A-4FA1-BC10-04C3F1518D4E}" dt="2020-06-07T12:31:36.764" v="1261" actId="20577"/>
          <ac:spMkLst>
            <pc:docMk/>
            <pc:sldMk cId="1354837111" sldId="288"/>
            <ac:spMk id="8" creationId="{579096E1-5931-4C59-B1BD-3AFF4D0193A7}"/>
          </ac:spMkLst>
        </pc:spChg>
        <pc:spChg chg="mod">
          <ac:chgData name="Danilo Bórquez Paredes" userId="a389b8938e5de1e4" providerId="LiveId" clId="{C0B2A8FA-0E0A-4FA1-BC10-04C3F1518D4E}" dt="2020-06-07T12:31:28.203" v="1229" actId="207"/>
          <ac:spMkLst>
            <pc:docMk/>
            <pc:sldMk cId="1354837111" sldId="288"/>
            <ac:spMk id="10" creationId="{C568EB72-1040-4158-B6EF-3A996296F29F}"/>
          </ac:spMkLst>
        </pc:spChg>
        <pc:spChg chg="mod">
          <ac:chgData name="Danilo Bórquez Paredes" userId="a389b8938e5de1e4" providerId="LiveId" clId="{C0B2A8FA-0E0A-4FA1-BC10-04C3F1518D4E}" dt="2020-06-07T12:31:28.203" v="1229" actId="207"/>
          <ac:spMkLst>
            <pc:docMk/>
            <pc:sldMk cId="1354837111" sldId="288"/>
            <ac:spMk id="21" creationId="{26CD50E5-F7D9-47C4-AB77-83F0CD124F31}"/>
          </ac:spMkLst>
        </pc:spChg>
      </pc:sldChg>
      <pc:sldChg chg="addSp delSp modSp add mod">
        <pc:chgData name="Danilo Bórquez Paredes" userId="a389b8938e5de1e4" providerId="LiveId" clId="{C0B2A8FA-0E0A-4FA1-BC10-04C3F1518D4E}" dt="2020-06-07T12:41:05.094" v="1480" actId="20577"/>
        <pc:sldMkLst>
          <pc:docMk/>
          <pc:sldMk cId="3377066262" sldId="289"/>
        </pc:sldMkLst>
        <pc:spChg chg="mod">
          <ac:chgData name="Danilo Bórquez Paredes" userId="a389b8938e5de1e4" providerId="LiveId" clId="{C0B2A8FA-0E0A-4FA1-BC10-04C3F1518D4E}" dt="2020-06-07T12:32:04.796" v="1267" actId="20577"/>
          <ac:spMkLst>
            <pc:docMk/>
            <pc:sldMk cId="3377066262" sldId="289"/>
            <ac:spMk id="6" creationId="{858C572A-F492-46A0-A329-37786F9FBFD7}"/>
          </ac:spMkLst>
        </pc:spChg>
        <pc:spChg chg="add del">
          <ac:chgData name="Danilo Bórquez Paredes" userId="a389b8938e5de1e4" providerId="LiveId" clId="{C0B2A8FA-0E0A-4FA1-BC10-04C3F1518D4E}" dt="2020-06-07T12:35:48.269" v="1301"/>
          <ac:spMkLst>
            <pc:docMk/>
            <pc:sldMk cId="3377066262" sldId="289"/>
            <ac:spMk id="7" creationId="{2844D13C-0D4A-432E-8F42-B659E35035F2}"/>
          </ac:spMkLst>
        </pc:spChg>
        <pc:spChg chg="mod">
          <ac:chgData name="Danilo Bórquez Paredes" userId="a389b8938e5de1e4" providerId="LiveId" clId="{C0B2A8FA-0E0A-4FA1-BC10-04C3F1518D4E}" dt="2020-06-07T12:41:05.094" v="1480" actId="20577"/>
          <ac:spMkLst>
            <pc:docMk/>
            <pc:sldMk cId="3377066262" sldId="289"/>
            <ac:spMk id="8" creationId="{579096E1-5931-4C59-B1BD-3AFF4D0193A7}"/>
          </ac:spMkLst>
        </pc:spChg>
        <pc:spChg chg="mod">
          <ac:chgData name="Danilo Bórquez Paredes" userId="a389b8938e5de1e4" providerId="LiveId" clId="{C0B2A8FA-0E0A-4FA1-BC10-04C3F1518D4E}" dt="2020-06-07T12:38:21.271" v="1322" actId="207"/>
          <ac:spMkLst>
            <pc:docMk/>
            <pc:sldMk cId="3377066262" sldId="289"/>
            <ac:spMk id="13" creationId="{0851F323-362E-4D8A-BF9A-4074CB7DA569}"/>
          </ac:spMkLst>
        </pc:spChg>
        <pc:spChg chg="mod">
          <ac:chgData name="Danilo Bórquez Paredes" userId="a389b8938e5de1e4" providerId="LiveId" clId="{C0B2A8FA-0E0A-4FA1-BC10-04C3F1518D4E}" dt="2020-06-07T12:38:21.271" v="1322" actId="207"/>
          <ac:spMkLst>
            <pc:docMk/>
            <pc:sldMk cId="3377066262" sldId="289"/>
            <ac:spMk id="14" creationId="{C6C38458-A596-4913-8EB6-74C879E21799}"/>
          </ac:spMkLst>
        </pc:spChg>
        <pc:spChg chg="mod">
          <ac:chgData name="Danilo Bórquez Paredes" userId="a389b8938e5de1e4" providerId="LiveId" clId="{C0B2A8FA-0E0A-4FA1-BC10-04C3F1518D4E}" dt="2020-06-07T12:38:21.271" v="1322" actId="207"/>
          <ac:spMkLst>
            <pc:docMk/>
            <pc:sldMk cId="3377066262" sldId="289"/>
            <ac:spMk id="15" creationId="{D765AEA0-7A20-4F5B-81C4-DA72FF744255}"/>
          </ac:spMkLst>
        </pc:spChg>
        <pc:spChg chg="mod">
          <ac:chgData name="Danilo Bórquez Paredes" userId="a389b8938e5de1e4" providerId="LiveId" clId="{C0B2A8FA-0E0A-4FA1-BC10-04C3F1518D4E}" dt="2020-06-07T12:38:21.271" v="1322" actId="207"/>
          <ac:spMkLst>
            <pc:docMk/>
            <pc:sldMk cId="3377066262" sldId="289"/>
            <ac:spMk id="16" creationId="{76AB7013-A901-4126-BBDA-B1746A7AFC5B}"/>
          </ac:spMkLst>
        </pc:spChg>
        <pc:spChg chg="add mod">
          <ac:chgData name="Danilo Bórquez Paredes" userId="a389b8938e5de1e4" providerId="LiveId" clId="{C0B2A8FA-0E0A-4FA1-BC10-04C3F1518D4E}" dt="2020-06-07T12:34:15.997" v="1290" actId="20577"/>
          <ac:spMkLst>
            <pc:docMk/>
            <pc:sldMk cId="3377066262" sldId="289"/>
            <ac:spMk id="27" creationId="{CD2B1A23-3A87-49F5-8970-15C5614A5CAA}"/>
          </ac:spMkLst>
        </pc:spChg>
        <pc:spChg chg="add mod">
          <ac:chgData name="Danilo Bórquez Paredes" userId="a389b8938e5de1e4" providerId="LiveId" clId="{C0B2A8FA-0E0A-4FA1-BC10-04C3F1518D4E}" dt="2020-06-07T12:34:45.553" v="1293" actId="20577"/>
          <ac:spMkLst>
            <pc:docMk/>
            <pc:sldMk cId="3377066262" sldId="289"/>
            <ac:spMk id="43" creationId="{68D755E0-C0E9-49C8-94C5-169C2674D2C6}"/>
          </ac:spMkLst>
        </pc:spChg>
        <pc:spChg chg="add mod">
          <ac:chgData name="Danilo Bórquez Paredes" userId="a389b8938e5de1e4" providerId="LiveId" clId="{C0B2A8FA-0E0A-4FA1-BC10-04C3F1518D4E}" dt="2020-06-07T12:34:55.880" v="1296" actId="20577"/>
          <ac:spMkLst>
            <pc:docMk/>
            <pc:sldMk cId="3377066262" sldId="289"/>
            <ac:spMk id="44" creationId="{CE1C99B2-38F6-4320-AA80-09F1E720CC75}"/>
          </ac:spMkLst>
        </pc:spChg>
        <pc:spChg chg="add mod">
          <ac:chgData name="Danilo Bórquez Paredes" userId="a389b8938e5de1e4" providerId="LiveId" clId="{C0B2A8FA-0E0A-4FA1-BC10-04C3F1518D4E}" dt="2020-06-07T12:35:11.327" v="1299" actId="20577"/>
          <ac:spMkLst>
            <pc:docMk/>
            <pc:sldMk cId="3377066262" sldId="289"/>
            <ac:spMk id="46" creationId="{330BE124-2DC5-43BB-8A1D-C32BBD78FBCF}"/>
          </ac:spMkLst>
        </pc:spChg>
        <pc:spChg chg="add del mod">
          <ac:chgData name="Danilo Bórquez Paredes" userId="a389b8938e5de1e4" providerId="LiveId" clId="{C0B2A8FA-0E0A-4FA1-BC10-04C3F1518D4E}" dt="2020-06-07T12:35:48.269" v="1301"/>
          <ac:spMkLst>
            <pc:docMk/>
            <pc:sldMk cId="3377066262" sldId="289"/>
            <ac:spMk id="47" creationId="{451C7414-536E-44DE-84E8-7155BCEF7B87}"/>
          </ac:spMkLst>
        </pc:spChg>
        <pc:spChg chg="add mod">
          <ac:chgData name="Danilo Bórquez Paredes" userId="a389b8938e5de1e4" providerId="LiveId" clId="{C0B2A8FA-0E0A-4FA1-BC10-04C3F1518D4E}" dt="2020-06-07T12:35:58.132" v="1304" actId="20577"/>
          <ac:spMkLst>
            <pc:docMk/>
            <pc:sldMk cId="3377066262" sldId="289"/>
            <ac:spMk id="49" creationId="{A88743DE-B314-4555-BF90-F6A663175421}"/>
          </ac:spMkLst>
        </pc:spChg>
        <pc:cxnChg chg="add mod">
          <ac:chgData name="Danilo Bórquez Paredes" userId="a389b8938e5de1e4" providerId="LiveId" clId="{C0B2A8FA-0E0A-4FA1-BC10-04C3F1518D4E}" dt="2020-06-07T12:33:28.186" v="1274" actId="14100"/>
          <ac:cxnSpMkLst>
            <pc:docMk/>
            <pc:sldMk cId="3377066262" sldId="289"/>
            <ac:cxnSpMk id="3" creationId="{30371711-01EB-4F01-97DA-377B42D8DC24}"/>
          </ac:cxnSpMkLst>
        </pc:cxnChg>
        <pc:cxnChg chg="add mod">
          <ac:chgData name="Danilo Bórquez Paredes" userId="a389b8938e5de1e4" providerId="LiveId" clId="{C0B2A8FA-0E0A-4FA1-BC10-04C3F1518D4E}" dt="2020-06-07T12:33:38.763" v="1276" actId="1076"/>
          <ac:cxnSpMkLst>
            <pc:docMk/>
            <pc:sldMk cId="3377066262" sldId="289"/>
            <ac:cxnSpMk id="37" creationId="{E22C30AC-A998-48DB-A91B-4A4C2DBF5F9D}"/>
          </ac:cxnSpMkLst>
        </pc:cxnChg>
        <pc:cxnChg chg="add mod">
          <ac:chgData name="Danilo Bórquez Paredes" userId="a389b8938e5de1e4" providerId="LiveId" clId="{C0B2A8FA-0E0A-4FA1-BC10-04C3F1518D4E}" dt="2020-06-07T12:33:45.995" v="1278" actId="1076"/>
          <ac:cxnSpMkLst>
            <pc:docMk/>
            <pc:sldMk cId="3377066262" sldId="289"/>
            <ac:cxnSpMk id="38" creationId="{2B1CD9F4-35C7-49B0-8264-4DF307D57074}"/>
          </ac:cxnSpMkLst>
        </pc:cxnChg>
        <pc:cxnChg chg="add mod">
          <ac:chgData name="Danilo Bórquez Paredes" userId="a389b8938e5de1e4" providerId="LiveId" clId="{C0B2A8FA-0E0A-4FA1-BC10-04C3F1518D4E}" dt="2020-06-07T12:33:53.329" v="1280" actId="1076"/>
          <ac:cxnSpMkLst>
            <pc:docMk/>
            <pc:sldMk cId="3377066262" sldId="289"/>
            <ac:cxnSpMk id="40" creationId="{D4C49266-129F-40BC-B8E5-E43E5B0158B7}"/>
          </ac:cxnSpMkLst>
        </pc:cxnChg>
        <pc:cxnChg chg="add mod">
          <ac:chgData name="Danilo Bórquez Paredes" userId="a389b8938e5de1e4" providerId="LiveId" clId="{C0B2A8FA-0E0A-4FA1-BC10-04C3F1518D4E}" dt="2020-06-07T12:34:01.342" v="1282" actId="1076"/>
          <ac:cxnSpMkLst>
            <pc:docMk/>
            <pc:sldMk cId="3377066262" sldId="289"/>
            <ac:cxnSpMk id="41" creationId="{C9CC63CF-3BF3-45B5-9ECC-C37B3B2838C9}"/>
          </ac:cxnSpMkLst>
        </pc:cxnChg>
      </pc:sldChg>
      <pc:sldChg chg="modSp add mod ord">
        <pc:chgData name="Danilo Bórquez Paredes" userId="a389b8938e5de1e4" providerId="LiveId" clId="{C0B2A8FA-0E0A-4FA1-BC10-04C3F1518D4E}" dt="2020-06-07T12:40:03.700" v="1450" actId="208"/>
        <pc:sldMkLst>
          <pc:docMk/>
          <pc:sldMk cId="2778503726" sldId="290"/>
        </pc:sldMkLst>
        <pc:spChg chg="mod">
          <ac:chgData name="Danilo Bórquez Paredes" userId="a389b8938e5de1e4" providerId="LiveId" clId="{C0B2A8FA-0E0A-4FA1-BC10-04C3F1518D4E}" dt="2020-06-07T12:39:22.322" v="1374" actId="20577"/>
          <ac:spMkLst>
            <pc:docMk/>
            <pc:sldMk cId="2778503726" sldId="290"/>
            <ac:spMk id="6" creationId="{858C572A-F492-46A0-A329-37786F9FBFD7}"/>
          </ac:spMkLst>
        </pc:spChg>
        <pc:spChg chg="mod">
          <ac:chgData name="Danilo Bórquez Paredes" userId="a389b8938e5de1e4" providerId="LiveId" clId="{C0B2A8FA-0E0A-4FA1-BC10-04C3F1518D4E}" dt="2020-06-07T12:39:41.470" v="1449" actId="20577"/>
          <ac:spMkLst>
            <pc:docMk/>
            <pc:sldMk cId="2778503726" sldId="290"/>
            <ac:spMk id="8" creationId="{579096E1-5931-4C59-B1BD-3AFF4D0193A7}"/>
          </ac:spMkLst>
        </pc:spChg>
        <pc:cxnChg chg="mod">
          <ac:chgData name="Danilo Bórquez Paredes" userId="a389b8938e5de1e4" providerId="LiveId" clId="{C0B2A8FA-0E0A-4FA1-BC10-04C3F1518D4E}" dt="2020-06-07T12:40:03.700" v="1450" actId="208"/>
          <ac:cxnSpMkLst>
            <pc:docMk/>
            <pc:sldMk cId="2778503726" sldId="290"/>
            <ac:cxnSpMk id="23" creationId="{EF64E69A-02BE-467A-8A1A-5E56502CD9D4}"/>
          </ac:cxnSpMkLst>
        </pc:cxnChg>
        <pc:cxnChg chg="mod">
          <ac:chgData name="Danilo Bórquez Paredes" userId="a389b8938e5de1e4" providerId="LiveId" clId="{C0B2A8FA-0E0A-4FA1-BC10-04C3F1518D4E}" dt="2020-06-07T12:40:03.700" v="1450" actId="208"/>
          <ac:cxnSpMkLst>
            <pc:docMk/>
            <pc:sldMk cId="2778503726" sldId="290"/>
            <ac:cxnSpMk id="26" creationId="{C2CCC842-542E-43F2-AC13-95743A9C78C6}"/>
          </ac:cxnSpMkLst>
        </pc:cxnChg>
        <pc:cxnChg chg="mod">
          <ac:chgData name="Danilo Bórquez Paredes" userId="a389b8938e5de1e4" providerId="LiveId" clId="{C0B2A8FA-0E0A-4FA1-BC10-04C3F1518D4E}" dt="2020-06-07T12:40:03.700" v="1450" actId="208"/>
          <ac:cxnSpMkLst>
            <pc:docMk/>
            <pc:sldMk cId="2778503726" sldId="290"/>
            <ac:cxnSpMk id="29" creationId="{C89EC43E-CBEA-4247-A3BF-D9211B1FCEFC}"/>
          </ac:cxnSpMkLst>
        </pc:cxnChg>
        <pc:cxnChg chg="mod">
          <ac:chgData name="Danilo Bórquez Paredes" userId="a389b8938e5de1e4" providerId="LiveId" clId="{C0B2A8FA-0E0A-4FA1-BC10-04C3F1518D4E}" dt="2020-06-07T12:40:03.700" v="1450" actId="208"/>
          <ac:cxnSpMkLst>
            <pc:docMk/>
            <pc:sldMk cId="2778503726" sldId="290"/>
            <ac:cxnSpMk id="32" creationId="{FFC9E573-174B-4548-9253-A1FFDE6676AC}"/>
          </ac:cxnSpMkLst>
        </pc:cxnChg>
        <pc:cxnChg chg="mod">
          <ac:chgData name="Danilo Bórquez Paredes" userId="a389b8938e5de1e4" providerId="LiveId" clId="{C0B2A8FA-0E0A-4FA1-BC10-04C3F1518D4E}" dt="2020-06-07T12:40:03.700" v="1450" actId="208"/>
          <ac:cxnSpMkLst>
            <pc:docMk/>
            <pc:sldMk cId="2778503726" sldId="290"/>
            <ac:cxnSpMk id="36" creationId="{3A7E04C3-8BCF-4AC9-A571-E05B4F4DBDB8}"/>
          </ac:cxnSpMkLst>
        </pc:cxnChg>
        <pc:cxnChg chg="mod">
          <ac:chgData name="Danilo Bórquez Paredes" userId="a389b8938e5de1e4" providerId="LiveId" clId="{C0B2A8FA-0E0A-4FA1-BC10-04C3F1518D4E}" dt="2020-06-07T12:40:03.700" v="1450" actId="208"/>
          <ac:cxnSpMkLst>
            <pc:docMk/>
            <pc:sldMk cId="2778503726" sldId="290"/>
            <ac:cxnSpMk id="39" creationId="{5B7184CE-9C04-461E-A07B-338CB891AA28}"/>
          </ac:cxnSpMkLst>
        </pc:cxnChg>
        <pc:cxnChg chg="mod">
          <ac:chgData name="Danilo Bórquez Paredes" userId="a389b8938e5de1e4" providerId="LiveId" clId="{C0B2A8FA-0E0A-4FA1-BC10-04C3F1518D4E}" dt="2020-06-07T12:40:03.700" v="1450" actId="208"/>
          <ac:cxnSpMkLst>
            <pc:docMk/>
            <pc:sldMk cId="2778503726" sldId="290"/>
            <ac:cxnSpMk id="42" creationId="{FC3BD37D-E456-4AF9-839E-14CD0405B4A3}"/>
          </ac:cxnSpMkLst>
        </pc:cxnChg>
        <pc:cxnChg chg="mod">
          <ac:chgData name="Danilo Bórquez Paredes" userId="a389b8938e5de1e4" providerId="LiveId" clId="{C0B2A8FA-0E0A-4FA1-BC10-04C3F1518D4E}" dt="2020-06-07T12:40:03.700" v="1450" actId="208"/>
          <ac:cxnSpMkLst>
            <pc:docMk/>
            <pc:sldMk cId="2778503726" sldId="290"/>
            <ac:cxnSpMk id="45" creationId="{F7D2BE8C-BA97-4065-BF03-99A2CA7508CC}"/>
          </ac:cxnSpMkLst>
        </pc:cxnChg>
        <pc:cxnChg chg="mod">
          <ac:chgData name="Danilo Bórquez Paredes" userId="a389b8938e5de1e4" providerId="LiveId" clId="{C0B2A8FA-0E0A-4FA1-BC10-04C3F1518D4E}" dt="2020-06-07T12:40:03.700" v="1450" actId="208"/>
          <ac:cxnSpMkLst>
            <pc:docMk/>
            <pc:sldMk cId="2778503726" sldId="290"/>
            <ac:cxnSpMk id="48" creationId="{4FA810E9-11BF-4C19-8175-CF789FAED9F0}"/>
          </ac:cxnSpMkLst>
        </pc:cxnChg>
        <pc:cxnChg chg="mod">
          <ac:chgData name="Danilo Bórquez Paredes" userId="a389b8938e5de1e4" providerId="LiveId" clId="{C0B2A8FA-0E0A-4FA1-BC10-04C3F1518D4E}" dt="2020-06-07T12:40:03.700" v="1450" actId="208"/>
          <ac:cxnSpMkLst>
            <pc:docMk/>
            <pc:sldMk cId="2778503726" sldId="290"/>
            <ac:cxnSpMk id="51" creationId="{7E84CC88-87E3-491A-A3FC-5A1AC68484FE}"/>
          </ac:cxnSpMkLst>
        </pc:cxnChg>
        <pc:cxnChg chg="mod">
          <ac:chgData name="Danilo Bórquez Paredes" userId="a389b8938e5de1e4" providerId="LiveId" clId="{C0B2A8FA-0E0A-4FA1-BC10-04C3F1518D4E}" dt="2020-06-07T12:40:03.700" v="1450" actId="208"/>
          <ac:cxnSpMkLst>
            <pc:docMk/>
            <pc:sldMk cId="2778503726" sldId="290"/>
            <ac:cxnSpMk id="54" creationId="{6128DA29-885A-4ED2-92A9-2F8B01BE84B4}"/>
          </ac:cxnSpMkLst>
        </pc:cxnChg>
        <pc:cxnChg chg="mod">
          <ac:chgData name="Danilo Bórquez Paredes" userId="a389b8938e5de1e4" providerId="LiveId" clId="{C0B2A8FA-0E0A-4FA1-BC10-04C3F1518D4E}" dt="2020-06-07T12:40:03.700" v="1450" actId="208"/>
          <ac:cxnSpMkLst>
            <pc:docMk/>
            <pc:sldMk cId="2778503726" sldId="290"/>
            <ac:cxnSpMk id="57" creationId="{A814EB0E-9445-461F-B92F-C46C638A21C8}"/>
          </ac:cxnSpMkLst>
        </pc:cxnChg>
      </pc:sldChg>
      <pc:sldChg chg="modSp add mod">
        <pc:chgData name="Danilo Bórquez Paredes" userId="a389b8938e5de1e4" providerId="LiveId" clId="{C0B2A8FA-0E0A-4FA1-BC10-04C3F1518D4E}" dt="2020-06-07T13:36:15.273" v="1633" actId="20577"/>
        <pc:sldMkLst>
          <pc:docMk/>
          <pc:sldMk cId="1487011550" sldId="291"/>
        </pc:sldMkLst>
        <pc:spChg chg="mod">
          <ac:chgData name="Danilo Bórquez Paredes" userId="a389b8938e5de1e4" providerId="LiveId" clId="{C0B2A8FA-0E0A-4FA1-BC10-04C3F1518D4E}" dt="2020-06-07T13:35:18.637" v="1489" actId="20577"/>
          <ac:spMkLst>
            <pc:docMk/>
            <pc:sldMk cId="1487011550" sldId="291"/>
            <ac:spMk id="6" creationId="{858C572A-F492-46A0-A329-37786F9FBFD7}"/>
          </ac:spMkLst>
        </pc:spChg>
        <pc:spChg chg="mod">
          <ac:chgData name="Danilo Bórquez Paredes" userId="a389b8938e5de1e4" providerId="LiveId" clId="{C0B2A8FA-0E0A-4FA1-BC10-04C3F1518D4E}" dt="2020-06-07T13:36:15.273" v="1633" actId="20577"/>
          <ac:spMkLst>
            <pc:docMk/>
            <pc:sldMk cId="1487011550" sldId="291"/>
            <ac:spMk id="8" creationId="{579096E1-5931-4C59-B1BD-3AFF4D0193A7}"/>
          </ac:spMkLst>
        </pc:spChg>
        <pc:spChg chg="mod">
          <ac:chgData name="Danilo Bórquez Paredes" userId="a389b8938e5de1e4" providerId="LiveId" clId="{C0B2A8FA-0E0A-4FA1-BC10-04C3F1518D4E}" dt="2020-06-07T13:35:53.114" v="1577" actId="207"/>
          <ac:spMkLst>
            <pc:docMk/>
            <pc:sldMk cId="1487011550" sldId="291"/>
            <ac:spMk id="10" creationId="{C568EB72-1040-4158-B6EF-3A996296F29F}"/>
          </ac:spMkLst>
        </pc:spChg>
        <pc:spChg chg="mod">
          <ac:chgData name="Danilo Bórquez Paredes" userId="a389b8938e5de1e4" providerId="LiveId" clId="{C0B2A8FA-0E0A-4FA1-BC10-04C3F1518D4E}" dt="2020-06-07T13:35:53.114" v="1577" actId="207"/>
          <ac:spMkLst>
            <pc:docMk/>
            <pc:sldMk cId="1487011550" sldId="291"/>
            <ac:spMk id="15" creationId="{D765AEA0-7A20-4F5B-81C4-DA72FF744255}"/>
          </ac:spMkLst>
        </pc:spChg>
        <pc:spChg chg="mod">
          <ac:chgData name="Danilo Bórquez Paredes" userId="a389b8938e5de1e4" providerId="LiveId" clId="{C0B2A8FA-0E0A-4FA1-BC10-04C3F1518D4E}" dt="2020-06-07T13:35:53.114" v="1577" actId="207"/>
          <ac:spMkLst>
            <pc:docMk/>
            <pc:sldMk cId="1487011550" sldId="291"/>
            <ac:spMk id="20" creationId="{8A12BF21-06EB-4C29-BBA4-0A0462FD170B}"/>
          </ac:spMkLst>
        </pc:spChg>
        <pc:spChg chg="mod">
          <ac:chgData name="Danilo Bórquez Paredes" userId="a389b8938e5de1e4" providerId="LiveId" clId="{C0B2A8FA-0E0A-4FA1-BC10-04C3F1518D4E}" dt="2020-06-07T13:35:53.114" v="1577" actId="207"/>
          <ac:spMkLst>
            <pc:docMk/>
            <pc:sldMk cId="1487011550" sldId="291"/>
            <ac:spMk id="21" creationId="{26CD50E5-F7D9-47C4-AB77-83F0CD124F31}"/>
          </ac:spMkLst>
        </pc:spChg>
        <pc:cxnChg chg="mod">
          <ac:chgData name="Danilo Bórquez Paredes" userId="a389b8938e5de1e4" providerId="LiveId" clId="{C0B2A8FA-0E0A-4FA1-BC10-04C3F1518D4E}" dt="2020-06-07T13:36:00.145" v="1578" actId="208"/>
          <ac:cxnSpMkLst>
            <pc:docMk/>
            <pc:sldMk cId="1487011550" sldId="291"/>
            <ac:cxnSpMk id="42" creationId="{FC3BD37D-E456-4AF9-839E-14CD0405B4A3}"/>
          </ac:cxnSpMkLst>
        </pc:cxnChg>
        <pc:cxnChg chg="mod">
          <ac:chgData name="Danilo Bórquez Paredes" userId="a389b8938e5de1e4" providerId="LiveId" clId="{C0B2A8FA-0E0A-4FA1-BC10-04C3F1518D4E}" dt="2020-06-07T13:36:00.145" v="1578" actId="208"/>
          <ac:cxnSpMkLst>
            <pc:docMk/>
            <pc:sldMk cId="1487011550" sldId="291"/>
            <ac:cxnSpMk id="48" creationId="{4FA810E9-11BF-4C19-8175-CF789FAED9F0}"/>
          </ac:cxnSpMkLst>
        </pc:cxnChg>
        <pc:cxnChg chg="mod">
          <ac:chgData name="Danilo Bórquez Paredes" userId="a389b8938e5de1e4" providerId="LiveId" clId="{C0B2A8FA-0E0A-4FA1-BC10-04C3F1518D4E}" dt="2020-06-07T13:36:00.145" v="1578" actId="208"/>
          <ac:cxnSpMkLst>
            <pc:docMk/>
            <pc:sldMk cId="1487011550" sldId="291"/>
            <ac:cxnSpMk id="51" creationId="{7E84CC88-87E3-491A-A3FC-5A1AC68484FE}"/>
          </ac:cxnSpMkLst>
        </pc:cxnChg>
      </pc:sldChg>
      <pc:sldChg chg="add del">
        <pc:chgData name="Danilo Bórquez Paredes" userId="a389b8938e5de1e4" providerId="LiveId" clId="{C0B2A8FA-0E0A-4FA1-BC10-04C3F1518D4E}" dt="2020-06-07T13:35:09.282" v="1482"/>
        <pc:sldMkLst>
          <pc:docMk/>
          <pc:sldMk cId="1742454441" sldId="291"/>
        </pc:sldMkLst>
      </pc:sldChg>
      <pc:sldChg chg="modSp add mod ord">
        <pc:chgData name="Danilo Bórquez Paredes" userId="a389b8938e5de1e4" providerId="LiveId" clId="{C0B2A8FA-0E0A-4FA1-BC10-04C3F1518D4E}" dt="2020-06-07T13:39:36.319" v="1768"/>
        <pc:sldMkLst>
          <pc:docMk/>
          <pc:sldMk cId="375473806" sldId="292"/>
        </pc:sldMkLst>
        <pc:spChg chg="mod">
          <ac:chgData name="Danilo Bórquez Paredes" userId="a389b8938e5de1e4" providerId="LiveId" clId="{C0B2A8FA-0E0A-4FA1-BC10-04C3F1518D4E}" dt="2020-06-07T13:38:25.266" v="1692" actId="20577"/>
          <ac:spMkLst>
            <pc:docMk/>
            <pc:sldMk cId="375473806" sldId="292"/>
            <ac:spMk id="6" creationId="{858C572A-F492-46A0-A329-37786F9FBFD7}"/>
          </ac:spMkLst>
        </pc:spChg>
        <pc:spChg chg="mod">
          <ac:chgData name="Danilo Bórquez Paredes" userId="a389b8938e5de1e4" providerId="LiveId" clId="{C0B2A8FA-0E0A-4FA1-BC10-04C3F1518D4E}" dt="2020-06-07T13:38:54.822" v="1764" actId="20577"/>
          <ac:spMkLst>
            <pc:docMk/>
            <pc:sldMk cId="375473806" sldId="292"/>
            <ac:spMk id="8" creationId="{579096E1-5931-4C59-B1BD-3AFF4D0193A7}"/>
          </ac:spMkLst>
        </pc:spChg>
        <pc:spChg chg="mod">
          <ac:chgData name="Danilo Bórquez Paredes" userId="a389b8938e5de1e4" providerId="LiveId" clId="{C0B2A8FA-0E0A-4FA1-BC10-04C3F1518D4E}" dt="2020-06-07T13:39:05.453" v="1765" actId="207"/>
          <ac:spMkLst>
            <pc:docMk/>
            <pc:sldMk cId="375473806" sldId="292"/>
            <ac:spMk id="14" creationId="{C6C38458-A596-4913-8EB6-74C879E21799}"/>
          </ac:spMkLst>
        </pc:spChg>
        <pc:spChg chg="mod">
          <ac:chgData name="Danilo Bórquez Paredes" userId="a389b8938e5de1e4" providerId="LiveId" clId="{C0B2A8FA-0E0A-4FA1-BC10-04C3F1518D4E}" dt="2020-06-07T13:39:05.453" v="1765" actId="207"/>
          <ac:spMkLst>
            <pc:docMk/>
            <pc:sldMk cId="375473806" sldId="292"/>
            <ac:spMk id="17" creationId="{F627DDD6-2357-486D-84DC-A748BBA67D9A}"/>
          </ac:spMkLst>
        </pc:spChg>
        <pc:spChg chg="mod">
          <ac:chgData name="Danilo Bórquez Paredes" userId="a389b8938e5de1e4" providerId="LiveId" clId="{C0B2A8FA-0E0A-4FA1-BC10-04C3F1518D4E}" dt="2020-06-07T13:39:05.453" v="1765" actId="207"/>
          <ac:spMkLst>
            <pc:docMk/>
            <pc:sldMk cId="375473806" sldId="292"/>
            <ac:spMk id="18" creationId="{AA392EBF-EDA3-4279-B57E-3BB2DD87FAC7}"/>
          </ac:spMkLst>
        </pc:spChg>
        <pc:spChg chg="mod">
          <ac:chgData name="Danilo Bórquez Paredes" userId="a389b8938e5de1e4" providerId="LiveId" clId="{C0B2A8FA-0E0A-4FA1-BC10-04C3F1518D4E}" dt="2020-06-07T13:39:05.453" v="1765" actId="207"/>
          <ac:spMkLst>
            <pc:docMk/>
            <pc:sldMk cId="375473806" sldId="292"/>
            <ac:spMk id="19" creationId="{7DFFF98E-39DA-43C0-95CA-46CD9B8D8E47}"/>
          </ac:spMkLst>
        </pc:spChg>
        <pc:spChg chg="mod">
          <ac:chgData name="Danilo Bórquez Paredes" userId="a389b8938e5de1e4" providerId="LiveId" clId="{C0B2A8FA-0E0A-4FA1-BC10-04C3F1518D4E}" dt="2020-06-07T13:39:05.453" v="1765" actId="207"/>
          <ac:spMkLst>
            <pc:docMk/>
            <pc:sldMk cId="375473806" sldId="292"/>
            <ac:spMk id="21" creationId="{26CD50E5-F7D9-47C4-AB77-83F0CD124F31}"/>
          </ac:spMkLst>
        </pc:spChg>
      </pc:sldChg>
      <pc:sldChg chg="modSp add mod">
        <pc:chgData name="Danilo Bórquez Paredes" userId="a389b8938e5de1e4" providerId="LiveId" clId="{C0B2A8FA-0E0A-4FA1-BC10-04C3F1518D4E}" dt="2020-06-07T13:41:54.784" v="2023" actId="20577"/>
        <pc:sldMkLst>
          <pc:docMk/>
          <pc:sldMk cId="1391886694" sldId="293"/>
        </pc:sldMkLst>
        <pc:spChg chg="mod">
          <ac:chgData name="Danilo Bórquez Paredes" userId="a389b8938e5de1e4" providerId="LiveId" clId="{C0B2A8FA-0E0A-4FA1-BC10-04C3F1518D4E}" dt="2020-06-07T13:39:53.266" v="1776" actId="20577"/>
          <ac:spMkLst>
            <pc:docMk/>
            <pc:sldMk cId="1391886694" sldId="293"/>
            <ac:spMk id="6" creationId="{858C572A-F492-46A0-A329-37786F9FBFD7}"/>
          </ac:spMkLst>
        </pc:spChg>
        <pc:spChg chg="mod">
          <ac:chgData name="Danilo Bórquez Paredes" userId="a389b8938e5de1e4" providerId="LiveId" clId="{C0B2A8FA-0E0A-4FA1-BC10-04C3F1518D4E}" dt="2020-06-07T13:41:54.784" v="2023" actId="20577"/>
          <ac:spMkLst>
            <pc:docMk/>
            <pc:sldMk cId="1391886694" sldId="293"/>
            <ac:spMk id="8" creationId="{579096E1-5931-4C59-B1BD-3AFF4D0193A7}"/>
          </ac:spMkLst>
        </pc:spChg>
        <pc:spChg chg="mod">
          <ac:chgData name="Danilo Bórquez Paredes" userId="a389b8938e5de1e4" providerId="LiveId" clId="{C0B2A8FA-0E0A-4FA1-BC10-04C3F1518D4E}" dt="2020-06-07T13:41:20.234" v="1937" actId="207"/>
          <ac:spMkLst>
            <pc:docMk/>
            <pc:sldMk cId="1391886694" sldId="293"/>
            <ac:spMk id="10" creationId="{C568EB72-1040-4158-B6EF-3A996296F29F}"/>
          </ac:spMkLst>
        </pc:spChg>
        <pc:spChg chg="mod">
          <ac:chgData name="Danilo Bórquez Paredes" userId="a389b8938e5de1e4" providerId="LiveId" clId="{C0B2A8FA-0E0A-4FA1-BC10-04C3F1518D4E}" dt="2020-06-07T13:41:20.234" v="1937" actId="207"/>
          <ac:spMkLst>
            <pc:docMk/>
            <pc:sldMk cId="1391886694" sldId="293"/>
            <ac:spMk id="21" creationId="{26CD50E5-F7D9-47C4-AB77-83F0CD124F31}"/>
          </ac:spMkLst>
        </pc:spChg>
        <pc:cxnChg chg="mod">
          <ac:chgData name="Danilo Bórquez Paredes" userId="a389b8938e5de1e4" providerId="LiveId" clId="{C0B2A8FA-0E0A-4FA1-BC10-04C3F1518D4E}" dt="2020-06-07T13:41:26.596" v="1938" actId="208"/>
          <ac:cxnSpMkLst>
            <pc:docMk/>
            <pc:sldMk cId="1391886694" sldId="293"/>
            <ac:cxnSpMk id="42" creationId="{FC3BD37D-E456-4AF9-839E-14CD0405B4A3}"/>
          </ac:cxnSpMkLst>
        </pc:cxnChg>
        <pc:cxnChg chg="mod">
          <ac:chgData name="Danilo Bórquez Paredes" userId="a389b8938e5de1e4" providerId="LiveId" clId="{C0B2A8FA-0E0A-4FA1-BC10-04C3F1518D4E}" dt="2020-06-07T13:41:26.596" v="1938" actId="208"/>
          <ac:cxnSpMkLst>
            <pc:docMk/>
            <pc:sldMk cId="1391886694" sldId="293"/>
            <ac:cxnSpMk id="48" creationId="{4FA810E9-11BF-4C19-8175-CF789FAED9F0}"/>
          </ac:cxnSpMkLst>
        </pc:cxnChg>
        <pc:cxnChg chg="mod">
          <ac:chgData name="Danilo Bórquez Paredes" userId="a389b8938e5de1e4" providerId="LiveId" clId="{C0B2A8FA-0E0A-4FA1-BC10-04C3F1518D4E}" dt="2020-06-07T13:41:26.596" v="1938" actId="208"/>
          <ac:cxnSpMkLst>
            <pc:docMk/>
            <pc:sldMk cId="1391886694" sldId="293"/>
            <ac:cxnSpMk id="51" creationId="{7E84CC88-87E3-491A-A3FC-5A1AC68484FE}"/>
          </ac:cxnSpMkLst>
        </pc:cxnChg>
      </pc:sldChg>
      <pc:sldChg chg="modSp add mod">
        <pc:chgData name="Danilo Bórquez Paredes" userId="a389b8938e5de1e4" providerId="LiveId" clId="{C0B2A8FA-0E0A-4FA1-BC10-04C3F1518D4E}" dt="2020-06-07T13:45:52.297" v="2140" actId="20577"/>
        <pc:sldMkLst>
          <pc:docMk/>
          <pc:sldMk cId="2199566846" sldId="294"/>
        </pc:sldMkLst>
        <pc:spChg chg="mod">
          <ac:chgData name="Danilo Bórquez Paredes" userId="a389b8938e5de1e4" providerId="LiveId" clId="{C0B2A8FA-0E0A-4FA1-BC10-04C3F1518D4E}" dt="2020-06-07T13:42:06.170" v="2035" actId="20577"/>
          <ac:spMkLst>
            <pc:docMk/>
            <pc:sldMk cId="2199566846" sldId="294"/>
            <ac:spMk id="6" creationId="{858C572A-F492-46A0-A329-37786F9FBFD7}"/>
          </ac:spMkLst>
        </pc:spChg>
        <pc:spChg chg="mod">
          <ac:chgData name="Danilo Bórquez Paredes" userId="a389b8938e5de1e4" providerId="LiveId" clId="{C0B2A8FA-0E0A-4FA1-BC10-04C3F1518D4E}" dt="2020-06-07T13:45:52.297" v="2140" actId="20577"/>
          <ac:spMkLst>
            <pc:docMk/>
            <pc:sldMk cId="2199566846" sldId="294"/>
            <ac:spMk id="8" creationId="{579096E1-5931-4C59-B1BD-3AFF4D0193A7}"/>
          </ac:spMkLst>
        </pc:spChg>
        <pc:spChg chg="mod">
          <ac:chgData name="Danilo Bórquez Paredes" userId="a389b8938e5de1e4" providerId="LiveId" clId="{C0B2A8FA-0E0A-4FA1-BC10-04C3F1518D4E}" dt="2020-06-07T13:45:28.334" v="2085" actId="207"/>
          <ac:spMkLst>
            <pc:docMk/>
            <pc:sldMk cId="2199566846" sldId="294"/>
            <ac:spMk id="13" creationId="{0851F323-362E-4D8A-BF9A-4074CB7DA569}"/>
          </ac:spMkLst>
        </pc:spChg>
        <pc:spChg chg="mod">
          <ac:chgData name="Danilo Bórquez Paredes" userId="a389b8938e5de1e4" providerId="LiveId" clId="{C0B2A8FA-0E0A-4FA1-BC10-04C3F1518D4E}" dt="2020-06-07T13:45:43.027" v="2102" actId="17032"/>
          <ac:spMkLst>
            <pc:docMk/>
            <pc:sldMk cId="2199566846" sldId="294"/>
            <ac:spMk id="14" creationId="{C6C38458-A596-4913-8EB6-74C879E21799}"/>
          </ac:spMkLst>
        </pc:spChg>
      </pc:sldChg>
      <pc:sldChg chg="addSp delSp modSp new mod">
        <pc:chgData name="Danilo Bórquez Paredes" userId="a389b8938e5de1e4" providerId="LiveId" clId="{C0B2A8FA-0E0A-4FA1-BC10-04C3F1518D4E}" dt="2020-06-07T13:55:14.579" v="2371" actId="404"/>
        <pc:sldMkLst>
          <pc:docMk/>
          <pc:sldMk cId="2854159427" sldId="295"/>
        </pc:sldMkLst>
        <pc:spChg chg="del">
          <ac:chgData name="Danilo Bórquez Paredes" userId="a389b8938e5de1e4" providerId="LiveId" clId="{C0B2A8FA-0E0A-4FA1-BC10-04C3F1518D4E}" dt="2020-06-07T13:53:26.040" v="2346" actId="478"/>
          <ac:spMkLst>
            <pc:docMk/>
            <pc:sldMk cId="2854159427" sldId="295"/>
            <ac:spMk id="2" creationId="{0E57E410-62D8-425D-802D-557E50B9536D}"/>
          </ac:spMkLst>
        </pc:spChg>
        <pc:spChg chg="del">
          <ac:chgData name="Danilo Bórquez Paredes" userId="a389b8938e5de1e4" providerId="LiveId" clId="{C0B2A8FA-0E0A-4FA1-BC10-04C3F1518D4E}" dt="2020-06-07T13:53:24.202" v="2345" actId="478"/>
          <ac:spMkLst>
            <pc:docMk/>
            <pc:sldMk cId="2854159427" sldId="295"/>
            <ac:spMk id="3" creationId="{739B7063-533D-41E5-8657-939D7C9FFCC5}"/>
          </ac:spMkLst>
        </pc:spChg>
        <pc:spChg chg="add mod">
          <ac:chgData name="Danilo Bórquez Paredes" userId="a389b8938e5de1e4" providerId="LiveId" clId="{C0B2A8FA-0E0A-4FA1-BC10-04C3F1518D4E}" dt="2020-06-07T13:52:58.757" v="2343" actId="17032"/>
          <ac:spMkLst>
            <pc:docMk/>
            <pc:sldMk cId="2854159427" sldId="295"/>
            <ac:spMk id="6" creationId="{55B5B5CF-FAB2-40AF-8797-0B5B660B6C0B}"/>
          </ac:spMkLst>
        </pc:spChg>
        <pc:spChg chg="add mod">
          <ac:chgData name="Danilo Bórquez Paredes" userId="a389b8938e5de1e4" providerId="LiveId" clId="{C0B2A8FA-0E0A-4FA1-BC10-04C3F1518D4E}" dt="2020-06-07T13:52:58.757" v="2343" actId="17032"/>
          <ac:spMkLst>
            <pc:docMk/>
            <pc:sldMk cId="2854159427" sldId="295"/>
            <ac:spMk id="7" creationId="{BA31A4F0-4AAA-4983-B4C5-6EA1B11B29B2}"/>
          </ac:spMkLst>
        </pc:spChg>
        <pc:spChg chg="add del mod">
          <ac:chgData name="Danilo Bórquez Paredes" userId="a389b8938e5de1e4" providerId="LiveId" clId="{C0B2A8FA-0E0A-4FA1-BC10-04C3F1518D4E}" dt="2020-06-07T13:53:52.156" v="2350" actId="478"/>
          <ac:spMkLst>
            <pc:docMk/>
            <pc:sldMk cId="2854159427" sldId="295"/>
            <ac:spMk id="8" creationId="{6D5C8828-122F-467F-B787-7E8E1EEF98DC}"/>
          </ac:spMkLst>
        </pc:spChg>
        <pc:spChg chg="add mod">
          <ac:chgData name="Danilo Bórquez Paredes" userId="a389b8938e5de1e4" providerId="LiveId" clId="{C0B2A8FA-0E0A-4FA1-BC10-04C3F1518D4E}" dt="2020-06-07T13:52:58.757" v="2343" actId="17032"/>
          <ac:spMkLst>
            <pc:docMk/>
            <pc:sldMk cId="2854159427" sldId="295"/>
            <ac:spMk id="9" creationId="{4DA18217-334E-4BE3-AA85-20C21CF6C303}"/>
          </ac:spMkLst>
        </pc:spChg>
        <pc:spChg chg="add del mod">
          <ac:chgData name="Danilo Bórquez Paredes" userId="a389b8938e5de1e4" providerId="LiveId" clId="{C0B2A8FA-0E0A-4FA1-BC10-04C3F1518D4E}" dt="2020-06-07T13:53:54.501" v="2351" actId="478"/>
          <ac:spMkLst>
            <pc:docMk/>
            <pc:sldMk cId="2854159427" sldId="295"/>
            <ac:spMk id="10" creationId="{AD083905-A07E-4BC7-93B7-3E1DD797AE6E}"/>
          </ac:spMkLst>
        </pc:spChg>
        <pc:spChg chg="add del mod">
          <ac:chgData name="Danilo Bórquez Paredes" userId="a389b8938e5de1e4" providerId="LiveId" clId="{C0B2A8FA-0E0A-4FA1-BC10-04C3F1518D4E}" dt="2020-06-07T13:53:54.501" v="2351" actId="478"/>
          <ac:spMkLst>
            <pc:docMk/>
            <pc:sldMk cId="2854159427" sldId="295"/>
            <ac:spMk id="11" creationId="{2EB1E47D-63EC-4EA8-BE82-07A210158CAA}"/>
          </ac:spMkLst>
        </pc:spChg>
        <pc:spChg chg="add mod">
          <ac:chgData name="Danilo Bórquez Paredes" userId="a389b8938e5de1e4" providerId="LiveId" clId="{C0B2A8FA-0E0A-4FA1-BC10-04C3F1518D4E}" dt="2020-06-07T13:52:58.757" v="2343" actId="17032"/>
          <ac:spMkLst>
            <pc:docMk/>
            <pc:sldMk cId="2854159427" sldId="295"/>
            <ac:spMk id="12" creationId="{23EA7F6F-CD61-4566-AEC9-A40905E1844E}"/>
          </ac:spMkLst>
        </pc:spChg>
        <pc:spChg chg="add mod">
          <ac:chgData name="Danilo Bórquez Paredes" userId="a389b8938e5de1e4" providerId="LiveId" clId="{C0B2A8FA-0E0A-4FA1-BC10-04C3F1518D4E}" dt="2020-06-07T13:55:00.105" v="2360" actId="20577"/>
          <ac:spMkLst>
            <pc:docMk/>
            <pc:sldMk cId="2854159427" sldId="295"/>
            <ac:spMk id="13" creationId="{86F009F5-420B-4180-B2DC-00A5BA4F571B}"/>
          </ac:spMkLst>
        </pc:spChg>
        <pc:spChg chg="add mod">
          <ac:chgData name="Danilo Bórquez Paredes" userId="a389b8938e5de1e4" providerId="LiveId" clId="{C0B2A8FA-0E0A-4FA1-BC10-04C3F1518D4E}" dt="2020-06-07T13:55:14.579" v="2371" actId="404"/>
          <ac:spMkLst>
            <pc:docMk/>
            <pc:sldMk cId="2854159427" sldId="295"/>
            <ac:spMk id="14" creationId="{D073ED25-4332-410F-AED3-52D3D10F9F78}"/>
          </ac:spMkLst>
        </pc:spChg>
        <pc:spChg chg="add del mod">
          <ac:chgData name="Danilo Bórquez Paredes" userId="a389b8938e5de1e4" providerId="LiveId" clId="{C0B2A8FA-0E0A-4FA1-BC10-04C3F1518D4E}" dt="2020-06-07T13:53:54.501" v="2351" actId="478"/>
          <ac:spMkLst>
            <pc:docMk/>
            <pc:sldMk cId="2854159427" sldId="295"/>
            <ac:spMk id="15" creationId="{92C0509A-3A6C-44E5-87E7-73485AEC2DE6}"/>
          </ac:spMkLst>
        </pc:spChg>
        <pc:spChg chg="add mod">
          <ac:chgData name="Danilo Bórquez Paredes" userId="a389b8938e5de1e4" providerId="LiveId" clId="{C0B2A8FA-0E0A-4FA1-BC10-04C3F1518D4E}" dt="2020-06-07T13:55:04.449" v="2362" actId="20577"/>
          <ac:spMkLst>
            <pc:docMk/>
            <pc:sldMk cId="2854159427" sldId="295"/>
            <ac:spMk id="16" creationId="{D89DFB00-8061-4271-99CE-480E0FBD58B3}"/>
          </ac:spMkLst>
        </pc:spChg>
        <pc:spChg chg="add mod">
          <ac:chgData name="Danilo Bórquez Paredes" userId="a389b8938e5de1e4" providerId="LiveId" clId="{C0B2A8FA-0E0A-4FA1-BC10-04C3F1518D4E}" dt="2020-06-07T13:54:57.830" v="2359" actId="20577"/>
          <ac:spMkLst>
            <pc:docMk/>
            <pc:sldMk cId="2854159427" sldId="295"/>
            <ac:spMk id="17" creationId="{CB039395-C702-4586-95F3-3567AECDCDFE}"/>
          </ac:spMkLst>
        </pc:spChg>
        <pc:spChg chg="add mod">
          <ac:chgData name="Danilo Bórquez Paredes" userId="a389b8938e5de1e4" providerId="LiveId" clId="{C0B2A8FA-0E0A-4FA1-BC10-04C3F1518D4E}" dt="2020-06-07T13:55:14.579" v="2371" actId="404"/>
          <ac:spMkLst>
            <pc:docMk/>
            <pc:sldMk cId="2854159427" sldId="295"/>
            <ac:spMk id="18" creationId="{C48B3053-4825-4EBE-BAAC-FC96176D6A2C}"/>
          </ac:spMkLst>
        </pc:spChg>
        <pc:cxnChg chg="add mod">
          <ac:chgData name="Danilo Bórquez Paredes" userId="a389b8938e5de1e4" providerId="LiveId" clId="{C0B2A8FA-0E0A-4FA1-BC10-04C3F1518D4E}" dt="2020-06-07T13:53:19.380" v="2344" actId="13822"/>
          <ac:cxnSpMkLst>
            <pc:docMk/>
            <pc:sldMk cId="2854159427" sldId="295"/>
            <ac:cxnSpMk id="19" creationId="{E12A4701-D668-42D9-90E7-6AAC714FEEE1}"/>
          </ac:cxnSpMkLst>
        </pc:cxnChg>
        <pc:cxnChg chg="add del mod">
          <ac:chgData name="Danilo Bórquez Paredes" userId="a389b8938e5de1e4" providerId="LiveId" clId="{C0B2A8FA-0E0A-4FA1-BC10-04C3F1518D4E}" dt="2020-06-07T13:53:52.156" v="2350" actId="478"/>
          <ac:cxnSpMkLst>
            <pc:docMk/>
            <pc:sldMk cId="2854159427" sldId="295"/>
            <ac:cxnSpMk id="20" creationId="{7032E6A7-B957-439C-B83B-27D7877EF814}"/>
          </ac:cxnSpMkLst>
        </pc:cxnChg>
        <pc:cxnChg chg="add mod">
          <ac:chgData name="Danilo Bórquez Paredes" userId="a389b8938e5de1e4" providerId="LiveId" clId="{C0B2A8FA-0E0A-4FA1-BC10-04C3F1518D4E}" dt="2020-06-07T13:53:19.380" v="2344" actId="13822"/>
          <ac:cxnSpMkLst>
            <pc:docMk/>
            <pc:sldMk cId="2854159427" sldId="295"/>
            <ac:cxnSpMk id="21" creationId="{283BC3D6-A951-4BEC-B089-3012113D96EB}"/>
          </ac:cxnSpMkLst>
        </pc:cxnChg>
        <pc:cxnChg chg="add del mod">
          <ac:chgData name="Danilo Bórquez Paredes" userId="a389b8938e5de1e4" providerId="LiveId" clId="{C0B2A8FA-0E0A-4FA1-BC10-04C3F1518D4E}" dt="2020-06-07T13:53:54.501" v="2351" actId="478"/>
          <ac:cxnSpMkLst>
            <pc:docMk/>
            <pc:sldMk cId="2854159427" sldId="295"/>
            <ac:cxnSpMk id="22" creationId="{D810BF56-E202-4A36-80A7-044CEC4ED9F2}"/>
          </ac:cxnSpMkLst>
        </pc:cxnChg>
        <pc:cxnChg chg="add del mod">
          <ac:chgData name="Danilo Bórquez Paredes" userId="a389b8938e5de1e4" providerId="LiveId" clId="{C0B2A8FA-0E0A-4FA1-BC10-04C3F1518D4E}" dt="2020-06-07T13:53:54.501" v="2351" actId="478"/>
          <ac:cxnSpMkLst>
            <pc:docMk/>
            <pc:sldMk cId="2854159427" sldId="295"/>
            <ac:cxnSpMk id="23" creationId="{2C762F64-C04E-454F-A333-894E07B3110C}"/>
          </ac:cxnSpMkLst>
        </pc:cxnChg>
        <pc:cxnChg chg="add mod">
          <ac:chgData name="Danilo Bórquez Paredes" userId="a389b8938e5de1e4" providerId="LiveId" clId="{C0B2A8FA-0E0A-4FA1-BC10-04C3F1518D4E}" dt="2020-06-07T13:53:19.380" v="2344" actId="13822"/>
          <ac:cxnSpMkLst>
            <pc:docMk/>
            <pc:sldMk cId="2854159427" sldId="295"/>
            <ac:cxnSpMk id="24" creationId="{5FEA6BEC-25B9-4F83-8EA5-27755ED3CC7C}"/>
          </ac:cxnSpMkLst>
        </pc:cxnChg>
        <pc:cxnChg chg="add mod">
          <ac:chgData name="Danilo Bórquez Paredes" userId="a389b8938e5de1e4" providerId="LiveId" clId="{C0B2A8FA-0E0A-4FA1-BC10-04C3F1518D4E}" dt="2020-06-07T13:53:19.380" v="2344" actId="13822"/>
          <ac:cxnSpMkLst>
            <pc:docMk/>
            <pc:sldMk cId="2854159427" sldId="295"/>
            <ac:cxnSpMk id="25" creationId="{9785D1B9-580A-4E15-804B-12D56DDF9778}"/>
          </ac:cxnSpMkLst>
        </pc:cxnChg>
        <pc:cxnChg chg="add mod">
          <ac:chgData name="Danilo Bórquez Paredes" userId="a389b8938e5de1e4" providerId="LiveId" clId="{C0B2A8FA-0E0A-4FA1-BC10-04C3F1518D4E}" dt="2020-06-07T13:54:41.093" v="2356" actId="1076"/>
          <ac:cxnSpMkLst>
            <pc:docMk/>
            <pc:sldMk cId="2854159427" sldId="295"/>
            <ac:cxnSpMk id="26" creationId="{21E3473B-DEED-4601-BBEC-83C01CB713AA}"/>
          </ac:cxnSpMkLst>
        </pc:cxnChg>
        <pc:cxnChg chg="add mod">
          <ac:chgData name="Danilo Bórquez Paredes" userId="a389b8938e5de1e4" providerId="LiveId" clId="{C0B2A8FA-0E0A-4FA1-BC10-04C3F1518D4E}" dt="2020-06-07T13:54:47.366" v="2358" actId="14100"/>
          <ac:cxnSpMkLst>
            <pc:docMk/>
            <pc:sldMk cId="2854159427" sldId="295"/>
            <ac:cxnSpMk id="27" creationId="{CAB70231-9C48-4DF3-AB58-D23EAD2001A6}"/>
          </ac:cxnSpMkLst>
        </pc:cxnChg>
        <pc:cxnChg chg="add mod">
          <ac:chgData name="Danilo Bórquez Paredes" userId="a389b8938e5de1e4" providerId="LiveId" clId="{C0B2A8FA-0E0A-4FA1-BC10-04C3F1518D4E}" dt="2020-06-07T13:54:23.035" v="2352" actId="1076"/>
          <ac:cxnSpMkLst>
            <pc:docMk/>
            <pc:sldMk cId="2854159427" sldId="295"/>
            <ac:cxnSpMk id="28" creationId="{8C57A865-5797-45D3-97AE-EF70607F8109}"/>
          </ac:cxnSpMkLst>
        </pc:cxnChg>
        <pc:cxnChg chg="add del mod">
          <ac:chgData name="Danilo Bórquez Paredes" userId="a389b8938e5de1e4" providerId="LiveId" clId="{C0B2A8FA-0E0A-4FA1-BC10-04C3F1518D4E}" dt="2020-06-07T13:53:54.501" v="2351" actId="478"/>
          <ac:cxnSpMkLst>
            <pc:docMk/>
            <pc:sldMk cId="2854159427" sldId="295"/>
            <ac:cxnSpMk id="29" creationId="{CB7DE8FC-BA39-4F13-B64B-8C8FC57BC2CD}"/>
          </ac:cxnSpMkLst>
        </pc:cxnChg>
        <pc:cxnChg chg="add mod">
          <ac:chgData name="Danilo Bórquez Paredes" userId="a389b8938e5de1e4" providerId="LiveId" clId="{C0B2A8FA-0E0A-4FA1-BC10-04C3F1518D4E}" dt="2020-06-07T13:53:46.596" v="2349" actId="1076"/>
          <ac:cxnSpMkLst>
            <pc:docMk/>
            <pc:sldMk cId="2854159427" sldId="295"/>
            <ac:cxnSpMk id="30" creationId="{6C66FDE8-9DA8-48CA-BAA4-D9AC80F38126}"/>
          </ac:cxnSpMkLst>
        </pc:cxnChg>
      </pc:sldChg>
      <pc:sldChg chg="addSp delSp modSp add mod">
        <pc:chgData name="Danilo Bórquez Paredes" userId="a389b8938e5de1e4" providerId="LiveId" clId="{C0B2A8FA-0E0A-4FA1-BC10-04C3F1518D4E}" dt="2020-06-07T15:04:46.659" v="2498" actId="20577"/>
        <pc:sldMkLst>
          <pc:docMk/>
          <pc:sldMk cId="1533573276" sldId="296"/>
        </pc:sldMkLst>
        <pc:spChg chg="add mod">
          <ac:chgData name="Danilo Bórquez Paredes" userId="a389b8938e5de1e4" providerId="LiveId" clId="{C0B2A8FA-0E0A-4FA1-BC10-04C3F1518D4E}" dt="2020-06-07T15:04:46.659" v="2498" actId="20577"/>
          <ac:spMkLst>
            <pc:docMk/>
            <pc:sldMk cId="1533573276" sldId="296"/>
            <ac:spMk id="2" creationId="{67527597-C8E8-440A-A1CF-42E3F03D6F16}"/>
          </ac:spMkLst>
        </pc:spChg>
        <pc:spChg chg="mod">
          <ac:chgData name="Danilo Bórquez Paredes" userId="a389b8938e5de1e4" providerId="LiveId" clId="{C0B2A8FA-0E0A-4FA1-BC10-04C3F1518D4E}" dt="2020-06-07T15:01:16.522" v="2448" actId="20577"/>
          <ac:spMkLst>
            <pc:docMk/>
            <pc:sldMk cId="1533573276" sldId="296"/>
            <ac:spMk id="6" creationId="{9795BAB0-1088-4349-BAF7-2E92CD83CBD1}"/>
          </ac:spMkLst>
        </pc:spChg>
        <pc:spChg chg="del mod">
          <ac:chgData name="Danilo Bórquez Paredes" userId="a389b8938e5de1e4" providerId="LiveId" clId="{C0B2A8FA-0E0A-4FA1-BC10-04C3F1518D4E}" dt="2020-06-07T15:00:48.694" v="2435" actId="478"/>
          <ac:spMkLst>
            <pc:docMk/>
            <pc:sldMk cId="1533573276" sldId="296"/>
            <ac:spMk id="8" creationId="{FA03DD12-2658-47EA-94BB-6FB2B9C9E70A}"/>
          </ac:spMkLst>
        </pc:spChg>
        <pc:spChg chg="mod">
          <ac:chgData name="Danilo Bórquez Paredes" userId="a389b8938e5de1e4" providerId="LiveId" clId="{C0B2A8FA-0E0A-4FA1-BC10-04C3F1518D4E}" dt="2020-06-07T15:01:05.493" v="2439" actId="1076"/>
          <ac:spMkLst>
            <pc:docMk/>
            <pc:sldMk cId="1533573276" sldId="296"/>
            <ac:spMk id="9" creationId="{C16C9E69-D958-4BB3-A441-A9C8EF747620}"/>
          </ac:spMkLst>
        </pc:spChg>
        <pc:spChg chg="mod">
          <ac:chgData name="Danilo Bórquez Paredes" userId="a389b8938e5de1e4" providerId="LiveId" clId="{C0B2A8FA-0E0A-4FA1-BC10-04C3F1518D4E}" dt="2020-06-07T15:01:08.341" v="2440" actId="1076"/>
          <ac:spMkLst>
            <pc:docMk/>
            <pc:sldMk cId="1533573276" sldId="296"/>
            <ac:spMk id="10" creationId="{ABB8B2C4-4CB4-4F19-84B9-CC5B7F9F90D2}"/>
          </ac:spMkLst>
        </pc:spChg>
      </pc:sldChg>
      <pc:sldChg chg="addSp delSp modSp add mod">
        <pc:chgData name="Danilo Bórquez Paredes" userId="a389b8938e5de1e4" providerId="LiveId" clId="{C0B2A8FA-0E0A-4FA1-BC10-04C3F1518D4E}" dt="2020-06-07T15:10:51.388" v="2511"/>
        <pc:sldMkLst>
          <pc:docMk/>
          <pc:sldMk cId="3806375111" sldId="297"/>
        </pc:sldMkLst>
        <pc:spChg chg="del mod">
          <ac:chgData name="Danilo Bórquez Paredes" userId="a389b8938e5de1e4" providerId="LiveId" clId="{C0B2A8FA-0E0A-4FA1-BC10-04C3F1518D4E}" dt="2020-06-07T15:05:02.298" v="2499" actId="478"/>
          <ac:spMkLst>
            <pc:docMk/>
            <pc:sldMk cId="3806375111" sldId="297"/>
            <ac:spMk id="2" creationId="{67527597-C8E8-440A-A1CF-42E3F03D6F16}"/>
          </ac:spMkLst>
        </pc:spChg>
        <pc:spChg chg="add mod">
          <ac:chgData name="Danilo Bórquez Paredes" userId="a389b8938e5de1e4" providerId="LiveId" clId="{C0B2A8FA-0E0A-4FA1-BC10-04C3F1518D4E}" dt="2020-06-07T15:05:19.895" v="2509" actId="1076"/>
          <ac:spMkLst>
            <pc:docMk/>
            <pc:sldMk cId="3806375111" sldId="297"/>
            <ac:spMk id="3" creationId="{5D88F5FA-1FEF-49DB-814C-A4A6653DC01F}"/>
          </ac:spMkLst>
        </pc:spChg>
        <pc:spChg chg="mod">
          <ac:chgData name="Danilo Bórquez Paredes" userId="a389b8938e5de1e4" providerId="LiveId" clId="{C0B2A8FA-0E0A-4FA1-BC10-04C3F1518D4E}" dt="2020-06-07T15:01:25.697" v="2462" actId="20577"/>
          <ac:spMkLst>
            <pc:docMk/>
            <pc:sldMk cId="3806375111" sldId="297"/>
            <ac:spMk id="6" creationId="{9795BAB0-1088-4349-BAF7-2E92CD83CBD1}"/>
          </ac:spMkLst>
        </pc:spChg>
        <pc:spChg chg="del">
          <ac:chgData name="Danilo Bórquez Paredes" userId="a389b8938e5de1e4" providerId="LiveId" clId="{C0B2A8FA-0E0A-4FA1-BC10-04C3F1518D4E}" dt="2020-06-07T15:05:03.314" v="2500" actId="478"/>
          <ac:spMkLst>
            <pc:docMk/>
            <pc:sldMk cId="3806375111" sldId="297"/>
            <ac:spMk id="9" creationId="{C16C9E69-D958-4BB3-A441-A9C8EF747620}"/>
          </ac:spMkLst>
        </pc:spChg>
        <pc:spChg chg="del mod">
          <ac:chgData name="Danilo Bórquez Paredes" userId="a389b8938e5de1e4" providerId="LiveId" clId="{C0B2A8FA-0E0A-4FA1-BC10-04C3F1518D4E}" dt="2020-06-07T15:05:04.698" v="2502" actId="478"/>
          <ac:spMkLst>
            <pc:docMk/>
            <pc:sldMk cId="3806375111" sldId="297"/>
            <ac:spMk id="10" creationId="{ABB8B2C4-4CB4-4F19-84B9-CC5B7F9F90D2}"/>
          </ac:spMkLst>
        </pc:spChg>
        <pc:spChg chg="add del mod">
          <ac:chgData name="Danilo Bórquez Paredes" userId="a389b8938e5de1e4" providerId="LiveId" clId="{C0B2A8FA-0E0A-4FA1-BC10-04C3F1518D4E}" dt="2020-06-07T15:10:51.388" v="2511"/>
          <ac:spMkLst>
            <pc:docMk/>
            <pc:sldMk cId="3806375111" sldId="297"/>
            <ac:spMk id="11" creationId="{D229D6A4-0DE8-4305-876D-A6FE2250B656}"/>
          </ac:spMkLst>
        </pc:spChg>
      </pc:sldChg>
      <pc:sldChg chg="addSp delSp modSp add mod">
        <pc:chgData name="Danilo Bórquez Paredes" userId="a389b8938e5de1e4" providerId="LiveId" clId="{C0B2A8FA-0E0A-4FA1-BC10-04C3F1518D4E}" dt="2020-06-07T15:11:42.318" v="2537" actId="1076"/>
        <pc:sldMkLst>
          <pc:docMk/>
          <pc:sldMk cId="283185685" sldId="298"/>
        </pc:sldMkLst>
        <pc:spChg chg="add mod">
          <ac:chgData name="Danilo Bórquez Paredes" userId="a389b8938e5de1e4" providerId="LiveId" clId="{C0B2A8FA-0E0A-4FA1-BC10-04C3F1518D4E}" dt="2020-06-07T15:11:42.318" v="2537" actId="1076"/>
          <ac:spMkLst>
            <pc:docMk/>
            <pc:sldMk cId="283185685" sldId="298"/>
            <ac:spMk id="2" creationId="{07C8C965-B2C9-453F-9832-4A5CA4F25C20}"/>
          </ac:spMkLst>
        </pc:spChg>
        <pc:spChg chg="del">
          <ac:chgData name="Danilo Bórquez Paredes" userId="a389b8938e5de1e4" providerId="LiveId" clId="{C0B2A8FA-0E0A-4FA1-BC10-04C3F1518D4E}" dt="2020-06-07T15:11:31.098" v="2532" actId="478"/>
          <ac:spMkLst>
            <pc:docMk/>
            <pc:sldMk cId="283185685" sldId="298"/>
            <ac:spMk id="3" creationId="{5D88F5FA-1FEF-49DB-814C-A4A6653DC01F}"/>
          </ac:spMkLst>
        </pc:spChg>
        <pc:spChg chg="mod">
          <ac:chgData name="Danilo Bórquez Paredes" userId="a389b8938e5de1e4" providerId="LiveId" clId="{C0B2A8FA-0E0A-4FA1-BC10-04C3F1518D4E}" dt="2020-06-07T15:11:01.805" v="2531" actId="20577"/>
          <ac:spMkLst>
            <pc:docMk/>
            <pc:sldMk cId="283185685" sldId="298"/>
            <ac:spMk id="6" creationId="{9795BAB0-1088-4349-BAF7-2E92CD83CBD1}"/>
          </ac:spMkLst>
        </pc:spChg>
      </pc:sldChg>
      <pc:sldChg chg="modSp add mod">
        <pc:chgData name="Danilo Bórquez Paredes" userId="a389b8938e5de1e4" providerId="LiveId" clId="{C0B2A8FA-0E0A-4FA1-BC10-04C3F1518D4E}" dt="2020-06-07T15:41:56.455" v="3041" actId="20577"/>
        <pc:sldMkLst>
          <pc:docMk/>
          <pc:sldMk cId="245667897" sldId="299"/>
        </pc:sldMkLst>
        <pc:spChg chg="mod">
          <ac:chgData name="Danilo Bórquez Paredes" userId="a389b8938e5de1e4" providerId="LiveId" clId="{C0B2A8FA-0E0A-4FA1-BC10-04C3F1518D4E}" dt="2020-06-07T15:41:43.778" v="3027" actId="20577"/>
          <ac:spMkLst>
            <pc:docMk/>
            <pc:sldMk cId="245667897" sldId="299"/>
            <ac:spMk id="6" creationId="{1D92484E-47A4-43DB-8DCA-83F255C118EA}"/>
          </ac:spMkLst>
        </pc:spChg>
        <pc:spChg chg="mod">
          <ac:chgData name="Danilo Bórquez Paredes" userId="a389b8938e5de1e4" providerId="LiveId" clId="{C0B2A8FA-0E0A-4FA1-BC10-04C3F1518D4E}" dt="2020-06-07T15:41:56.455" v="3041" actId="20577"/>
          <ac:spMkLst>
            <pc:docMk/>
            <pc:sldMk cId="245667897" sldId="299"/>
            <ac:spMk id="7" creationId="{94A4261E-05C0-4ED0-9972-764A07D54B6C}"/>
          </ac:spMkLst>
        </pc:spChg>
      </pc:sldChg>
      <pc:sldChg chg="modSp add mod">
        <pc:chgData name="Danilo Bórquez Paredes" userId="a389b8938e5de1e4" providerId="LiveId" clId="{C0B2A8FA-0E0A-4FA1-BC10-04C3F1518D4E}" dt="2020-06-07T15:42:56.092" v="3222" actId="20577"/>
        <pc:sldMkLst>
          <pc:docMk/>
          <pc:sldMk cId="625664275" sldId="300"/>
        </pc:sldMkLst>
        <pc:spChg chg="mod">
          <ac:chgData name="Danilo Bórquez Paredes" userId="a389b8938e5de1e4" providerId="LiveId" clId="{C0B2A8FA-0E0A-4FA1-BC10-04C3F1518D4E}" dt="2020-06-07T15:42:56.092" v="3222" actId="20577"/>
          <ac:spMkLst>
            <pc:docMk/>
            <pc:sldMk cId="625664275" sldId="300"/>
            <ac:spMk id="3" creationId="{D6A23DBE-959B-47B6-BEDD-E561E3A0071F}"/>
          </ac:spMkLst>
        </pc:spChg>
      </pc:sldChg>
      <pc:sldChg chg="modSp add mod">
        <pc:chgData name="Danilo Bórquez Paredes" userId="a389b8938e5de1e4" providerId="LiveId" clId="{C0B2A8FA-0E0A-4FA1-BC10-04C3F1518D4E}" dt="2020-06-07T15:44:35.599" v="3280" actId="20577"/>
        <pc:sldMkLst>
          <pc:docMk/>
          <pc:sldMk cId="129322658" sldId="301"/>
        </pc:sldMkLst>
        <pc:spChg chg="mod">
          <ac:chgData name="Danilo Bórquez Paredes" userId="a389b8938e5de1e4" providerId="LiveId" clId="{C0B2A8FA-0E0A-4FA1-BC10-04C3F1518D4E}" dt="2020-06-07T15:44:19.587" v="3233" actId="20577"/>
          <ac:spMkLst>
            <pc:docMk/>
            <pc:sldMk cId="129322658" sldId="301"/>
            <ac:spMk id="6" creationId="{9795BAB0-1088-4349-BAF7-2E92CD83CBD1}"/>
          </ac:spMkLst>
        </pc:spChg>
        <pc:spChg chg="mod">
          <ac:chgData name="Danilo Bórquez Paredes" userId="a389b8938e5de1e4" providerId="LiveId" clId="{C0B2A8FA-0E0A-4FA1-BC10-04C3F1518D4E}" dt="2020-06-07T15:44:35.599" v="3280" actId="20577"/>
          <ac:spMkLst>
            <pc:docMk/>
            <pc:sldMk cId="129322658" sldId="301"/>
            <ac:spMk id="7" creationId="{71112207-4EEA-4B60-A6FA-EA61661F702E}"/>
          </ac:spMkLst>
        </pc:spChg>
      </pc:sldChg>
      <pc:sldChg chg="add del">
        <pc:chgData name="Danilo Bórquez Paredes" userId="a389b8938e5de1e4" providerId="LiveId" clId="{C0B2A8FA-0E0A-4FA1-BC10-04C3F1518D4E}" dt="2020-06-07T15:44:10.765" v="3224" actId="47"/>
        <pc:sldMkLst>
          <pc:docMk/>
          <pc:sldMk cId="3543249162" sldId="301"/>
        </pc:sldMkLst>
      </pc:sldChg>
      <pc:sldChg chg="addSp delSp modSp add mod">
        <pc:chgData name="Danilo Bórquez Paredes" userId="a389b8938e5de1e4" providerId="LiveId" clId="{C0B2A8FA-0E0A-4FA1-BC10-04C3F1518D4E}" dt="2020-06-07T16:26:26.684" v="3290" actId="14100"/>
        <pc:sldMkLst>
          <pc:docMk/>
          <pc:sldMk cId="1207261122" sldId="302"/>
        </pc:sldMkLst>
        <pc:spChg chg="add mod">
          <ac:chgData name="Danilo Bórquez Paredes" userId="a389b8938e5de1e4" providerId="LiveId" clId="{C0B2A8FA-0E0A-4FA1-BC10-04C3F1518D4E}" dt="2020-06-07T16:26:26.684" v="3290" actId="14100"/>
          <ac:spMkLst>
            <pc:docMk/>
            <pc:sldMk cId="1207261122" sldId="302"/>
            <ac:spMk id="2" creationId="{E78F11D1-8729-4F94-A182-1E2906D037B1}"/>
          </ac:spMkLst>
        </pc:spChg>
        <pc:spChg chg="del">
          <ac:chgData name="Danilo Bórquez Paredes" userId="a389b8938e5de1e4" providerId="LiveId" clId="{C0B2A8FA-0E0A-4FA1-BC10-04C3F1518D4E}" dt="2020-06-07T16:26:22.125" v="3288" actId="478"/>
          <ac:spMkLst>
            <pc:docMk/>
            <pc:sldMk cId="1207261122" sldId="302"/>
            <ac:spMk id="3" creationId="{5D88F5FA-1FEF-49DB-814C-A4A6653DC01F}"/>
          </ac:spMkLst>
        </pc:spChg>
      </pc:sldChg>
      <pc:sldChg chg="modSp add mod">
        <pc:chgData name="Danilo Bórquez Paredes" userId="a389b8938e5de1e4" providerId="LiveId" clId="{C0B2A8FA-0E0A-4FA1-BC10-04C3F1518D4E}" dt="2020-06-07T16:37:12.924" v="3551" actId="20577"/>
        <pc:sldMkLst>
          <pc:docMk/>
          <pc:sldMk cId="1450718148" sldId="303"/>
        </pc:sldMkLst>
        <pc:spChg chg="mod">
          <ac:chgData name="Danilo Bórquez Paredes" userId="a389b8938e5de1e4" providerId="LiveId" clId="{C0B2A8FA-0E0A-4FA1-BC10-04C3F1518D4E}" dt="2020-06-07T16:37:12.924" v="3551" actId="20577"/>
          <ac:spMkLst>
            <pc:docMk/>
            <pc:sldMk cId="1450718148" sldId="303"/>
            <ac:spMk id="7" creationId="{71112207-4EEA-4B60-A6FA-EA61661F702E}"/>
          </ac:spMkLst>
        </pc:spChg>
      </pc:sldChg>
      <pc:sldChg chg="addSp delSp modSp add mod setBg">
        <pc:chgData name="Danilo Bórquez Paredes" userId="a389b8938e5de1e4" providerId="LiveId" clId="{C0B2A8FA-0E0A-4FA1-BC10-04C3F1518D4E}" dt="2020-06-07T16:41:33.042" v="3578" actId="1076"/>
        <pc:sldMkLst>
          <pc:docMk/>
          <pc:sldMk cId="2400575204" sldId="304"/>
        </pc:sldMkLst>
        <pc:spChg chg="del">
          <ac:chgData name="Danilo Bórquez Paredes" userId="a389b8938e5de1e4" providerId="LiveId" clId="{C0B2A8FA-0E0A-4FA1-BC10-04C3F1518D4E}" dt="2020-06-07T16:30:25.472" v="3466" actId="478"/>
          <ac:spMkLst>
            <pc:docMk/>
            <pc:sldMk cId="2400575204" sldId="304"/>
            <ac:spMk id="2" creationId="{E78F11D1-8729-4F94-A182-1E2906D037B1}"/>
          </ac:spMkLst>
        </pc:spChg>
        <pc:spChg chg="add del">
          <ac:chgData name="Danilo Bórquez Paredes" userId="a389b8938e5de1e4" providerId="LiveId" clId="{C0B2A8FA-0E0A-4FA1-BC10-04C3F1518D4E}" dt="2020-06-07T16:30:35.322" v="3468"/>
          <ac:spMkLst>
            <pc:docMk/>
            <pc:sldMk cId="2400575204" sldId="304"/>
            <ac:spMk id="3" creationId="{D8067D43-1ED3-438E-96D2-40E399D88534}"/>
          </ac:spMkLst>
        </pc:spChg>
        <pc:spChg chg="mod">
          <ac:chgData name="Danilo Bórquez Paredes" userId="a389b8938e5de1e4" providerId="LiveId" clId="{C0B2A8FA-0E0A-4FA1-BC10-04C3F1518D4E}" dt="2020-06-07T16:30:22.992" v="3465" actId="20577"/>
          <ac:spMkLst>
            <pc:docMk/>
            <pc:sldMk cId="2400575204" sldId="304"/>
            <ac:spMk id="6" creationId="{9795BAB0-1088-4349-BAF7-2E92CD83CBD1}"/>
          </ac:spMkLst>
        </pc:spChg>
        <pc:spChg chg="add mod">
          <ac:chgData name="Danilo Bórquez Paredes" userId="a389b8938e5de1e4" providerId="LiveId" clId="{C0B2A8FA-0E0A-4FA1-BC10-04C3F1518D4E}" dt="2020-06-07T16:38:57.235" v="3556"/>
          <ac:spMkLst>
            <pc:docMk/>
            <pc:sldMk cId="2400575204" sldId="304"/>
            <ac:spMk id="7" creationId="{DE4D76C5-6DFC-4B9D-9DFF-DEBFBDE429EF}"/>
          </ac:spMkLst>
        </pc:spChg>
        <pc:spChg chg="add del mod">
          <ac:chgData name="Danilo Bórquez Paredes" userId="a389b8938e5de1e4" providerId="LiveId" clId="{C0B2A8FA-0E0A-4FA1-BC10-04C3F1518D4E}" dt="2020-06-07T16:40:47.721" v="3567" actId="478"/>
          <ac:spMkLst>
            <pc:docMk/>
            <pc:sldMk cId="2400575204" sldId="304"/>
            <ac:spMk id="8" creationId="{DF5E72C3-D6F3-4990-BD23-20A14F1451A1}"/>
          </ac:spMkLst>
        </pc:spChg>
        <pc:spChg chg="add mod">
          <ac:chgData name="Danilo Bórquez Paredes" userId="a389b8938e5de1e4" providerId="LiveId" clId="{C0B2A8FA-0E0A-4FA1-BC10-04C3F1518D4E}" dt="2020-06-07T16:41:18.382" v="3574"/>
          <ac:spMkLst>
            <pc:docMk/>
            <pc:sldMk cId="2400575204" sldId="304"/>
            <ac:spMk id="9" creationId="{0B6C1D28-28D1-4259-AB02-8E68DDAAC9F9}"/>
          </ac:spMkLst>
        </pc:spChg>
        <pc:spChg chg="add mod">
          <ac:chgData name="Danilo Bórquez Paredes" userId="a389b8938e5de1e4" providerId="LiveId" clId="{C0B2A8FA-0E0A-4FA1-BC10-04C3F1518D4E}" dt="2020-06-07T16:41:33.042" v="3578" actId="1076"/>
          <ac:spMkLst>
            <pc:docMk/>
            <pc:sldMk cId="2400575204" sldId="304"/>
            <ac:spMk id="10" creationId="{C89F4349-9FA8-466A-95DA-BF6BC73C6297}"/>
          </ac:spMkLst>
        </pc:spChg>
      </pc:sldChg>
      <pc:sldChg chg="modSp add mod">
        <pc:chgData name="Danilo Bórquez Paredes" userId="a389b8938e5de1e4" providerId="LiveId" clId="{C0B2A8FA-0E0A-4FA1-BC10-04C3F1518D4E}" dt="2020-06-07T16:48:36.354" v="3888" actId="20577"/>
        <pc:sldMkLst>
          <pc:docMk/>
          <pc:sldMk cId="3508763710" sldId="305"/>
        </pc:sldMkLst>
        <pc:spChg chg="mod">
          <ac:chgData name="Danilo Bórquez Paredes" userId="a389b8938e5de1e4" providerId="LiveId" clId="{C0B2A8FA-0E0A-4FA1-BC10-04C3F1518D4E}" dt="2020-06-07T16:45:56.397" v="3796" actId="20577"/>
          <ac:spMkLst>
            <pc:docMk/>
            <pc:sldMk cId="3508763710" sldId="305"/>
            <ac:spMk id="6" creationId="{1D92484E-47A4-43DB-8DCA-83F255C118EA}"/>
          </ac:spMkLst>
        </pc:spChg>
        <pc:spChg chg="mod">
          <ac:chgData name="Danilo Bórquez Paredes" userId="a389b8938e5de1e4" providerId="LiveId" clId="{C0B2A8FA-0E0A-4FA1-BC10-04C3F1518D4E}" dt="2020-06-07T16:48:36.354" v="3888" actId="20577"/>
          <ac:spMkLst>
            <pc:docMk/>
            <pc:sldMk cId="3508763710" sldId="305"/>
            <ac:spMk id="7" creationId="{94A4261E-05C0-4ED0-9972-764A07D54B6C}"/>
          </ac:spMkLst>
        </pc:spChg>
      </pc:sldChg>
      <pc:sldChg chg="modSp add mod">
        <pc:chgData name="Danilo Bórquez Paredes" userId="a389b8938e5de1e4" providerId="LiveId" clId="{C0B2A8FA-0E0A-4FA1-BC10-04C3F1518D4E}" dt="2020-06-07T16:50:34.926" v="4076" actId="20577"/>
        <pc:sldMkLst>
          <pc:docMk/>
          <pc:sldMk cId="704801834" sldId="306"/>
        </pc:sldMkLst>
        <pc:spChg chg="mod">
          <ac:chgData name="Danilo Bórquez Paredes" userId="a389b8938e5de1e4" providerId="LiveId" clId="{C0B2A8FA-0E0A-4FA1-BC10-04C3F1518D4E}" dt="2020-06-07T16:50:34.926" v="4076" actId="20577"/>
          <ac:spMkLst>
            <pc:docMk/>
            <pc:sldMk cId="704801834" sldId="306"/>
            <ac:spMk id="3" creationId="{D6A23DBE-959B-47B6-BEDD-E561E3A0071F}"/>
          </ac:spMkLst>
        </pc:spChg>
      </pc:sldChg>
      <pc:sldChg chg="modSp add mod">
        <pc:chgData name="Danilo Bórquez Paredes" userId="a389b8938e5de1e4" providerId="LiveId" clId="{C0B2A8FA-0E0A-4FA1-BC10-04C3F1518D4E}" dt="2020-06-07T18:36:54.292" v="4855" actId="20577"/>
        <pc:sldMkLst>
          <pc:docMk/>
          <pc:sldMk cId="275248385" sldId="307"/>
        </pc:sldMkLst>
        <pc:spChg chg="mod">
          <ac:chgData name="Danilo Bórquez Paredes" userId="a389b8938e5de1e4" providerId="LiveId" clId="{C0B2A8FA-0E0A-4FA1-BC10-04C3F1518D4E}" dt="2020-06-07T18:35:54.319" v="4693" actId="20577"/>
          <ac:spMkLst>
            <pc:docMk/>
            <pc:sldMk cId="275248385" sldId="307"/>
            <ac:spMk id="2" creationId="{F23DBE56-F554-4A9C-9E48-797731493C76}"/>
          </ac:spMkLst>
        </pc:spChg>
        <pc:spChg chg="mod">
          <ac:chgData name="Danilo Bórquez Paredes" userId="a389b8938e5de1e4" providerId="LiveId" clId="{C0B2A8FA-0E0A-4FA1-BC10-04C3F1518D4E}" dt="2020-06-07T18:36:54.292" v="4855" actId="20577"/>
          <ac:spMkLst>
            <pc:docMk/>
            <pc:sldMk cId="275248385" sldId="307"/>
            <ac:spMk id="3" creationId="{D6A23DBE-959B-47B6-BEDD-E561E3A0071F}"/>
          </ac:spMkLst>
        </pc:spChg>
      </pc:sldChg>
      <pc:sldChg chg="add">
        <pc:chgData name="Danilo Bórquez Paredes" userId="a389b8938e5de1e4" providerId="LiveId" clId="{C0B2A8FA-0E0A-4FA1-BC10-04C3F1518D4E}" dt="2020-06-07T16:53:04.185" v="4078"/>
        <pc:sldMkLst>
          <pc:docMk/>
          <pc:sldMk cId="1303563297" sldId="308"/>
        </pc:sldMkLst>
      </pc:sldChg>
      <pc:sldChg chg="modSp add mod">
        <pc:chgData name="Danilo Bórquez Paredes" userId="a389b8938e5de1e4" providerId="LiveId" clId="{C0B2A8FA-0E0A-4FA1-BC10-04C3F1518D4E}" dt="2020-06-07T18:07:30.666" v="4492" actId="20577"/>
        <pc:sldMkLst>
          <pc:docMk/>
          <pc:sldMk cId="2646734668" sldId="309"/>
        </pc:sldMkLst>
        <pc:spChg chg="mod">
          <ac:chgData name="Danilo Bórquez Paredes" userId="a389b8938e5de1e4" providerId="LiveId" clId="{C0B2A8FA-0E0A-4FA1-BC10-04C3F1518D4E}" dt="2020-06-07T16:53:29.205" v="4091" actId="20577"/>
          <ac:spMkLst>
            <pc:docMk/>
            <pc:sldMk cId="2646734668" sldId="309"/>
            <ac:spMk id="6" creationId="{9795BAB0-1088-4349-BAF7-2E92CD83CBD1}"/>
          </ac:spMkLst>
        </pc:spChg>
        <pc:spChg chg="mod">
          <ac:chgData name="Danilo Bórquez Paredes" userId="a389b8938e5de1e4" providerId="LiveId" clId="{C0B2A8FA-0E0A-4FA1-BC10-04C3F1518D4E}" dt="2020-06-07T18:07:30.666" v="4492" actId="20577"/>
          <ac:spMkLst>
            <pc:docMk/>
            <pc:sldMk cId="2646734668" sldId="309"/>
            <ac:spMk id="7" creationId="{71112207-4EEA-4B60-A6FA-EA61661F702E}"/>
          </ac:spMkLst>
        </pc:spChg>
      </pc:sldChg>
      <pc:sldChg chg="addSp delSp modSp add mod">
        <pc:chgData name="Danilo Bórquez Paredes" userId="a389b8938e5de1e4" providerId="LiveId" clId="{C0B2A8FA-0E0A-4FA1-BC10-04C3F1518D4E}" dt="2020-06-07T18:09:08.251" v="4500" actId="20577"/>
        <pc:sldMkLst>
          <pc:docMk/>
          <pc:sldMk cId="2786915514" sldId="310"/>
        </pc:sldMkLst>
        <pc:spChg chg="add del mod">
          <ac:chgData name="Danilo Bórquez Paredes" userId="a389b8938e5de1e4" providerId="LiveId" clId="{C0B2A8FA-0E0A-4FA1-BC10-04C3F1518D4E}" dt="2020-06-07T17:02:57.973" v="4425" actId="478"/>
          <ac:spMkLst>
            <pc:docMk/>
            <pc:sldMk cId="2786915514" sldId="310"/>
            <ac:spMk id="3" creationId="{0DDDDF56-DC13-4F4F-ACF1-658B128CE68D}"/>
          </ac:spMkLst>
        </pc:spChg>
        <pc:spChg chg="mod">
          <ac:chgData name="Danilo Bórquez Paredes" userId="a389b8938e5de1e4" providerId="LiveId" clId="{C0B2A8FA-0E0A-4FA1-BC10-04C3F1518D4E}" dt="2020-06-07T18:09:08.251" v="4500" actId="20577"/>
          <ac:spMkLst>
            <pc:docMk/>
            <pc:sldMk cId="2786915514" sldId="310"/>
            <ac:spMk id="6" creationId="{9795BAB0-1088-4349-BAF7-2E92CD83CBD1}"/>
          </ac:spMkLst>
        </pc:spChg>
        <pc:spChg chg="del">
          <ac:chgData name="Danilo Bórquez Paredes" userId="a389b8938e5de1e4" providerId="LiveId" clId="{C0B2A8FA-0E0A-4FA1-BC10-04C3F1518D4E}" dt="2020-06-07T17:00:24.221" v="4389" actId="478"/>
          <ac:spMkLst>
            <pc:docMk/>
            <pc:sldMk cId="2786915514" sldId="310"/>
            <ac:spMk id="7" creationId="{71112207-4EEA-4B60-A6FA-EA61661F702E}"/>
          </ac:spMkLst>
        </pc:spChg>
        <pc:spChg chg="add mod">
          <ac:chgData name="Danilo Bórquez Paredes" userId="a389b8938e5de1e4" providerId="LiveId" clId="{C0B2A8FA-0E0A-4FA1-BC10-04C3F1518D4E}" dt="2020-06-07T17:03:03.971" v="4426" actId="1076"/>
          <ac:spMkLst>
            <pc:docMk/>
            <pc:sldMk cId="2786915514" sldId="310"/>
            <ac:spMk id="8" creationId="{538125E6-57EB-4B3E-897E-9698ED361FF3}"/>
          </ac:spMkLst>
        </pc:spChg>
        <pc:spChg chg="add mod">
          <ac:chgData name="Danilo Bórquez Paredes" userId="a389b8938e5de1e4" providerId="LiveId" clId="{C0B2A8FA-0E0A-4FA1-BC10-04C3F1518D4E}" dt="2020-06-07T17:03:03.971" v="4426" actId="1076"/>
          <ac:spMkLst>
            <pc:docMk/>
            <pc:sldMk cId="2786915514" sldId="310"/>
            <ac:spMk id="9" creationId="{C6773965-297E-432C-AF6C-AD950A592FBB}"/>
          </ac:spMkLst>
        </pc:spChg>
        <pc:spChg chg="add mod">
          <ac:chgData name="Danilo Bórquez Paredes" userId="a389b8938e5de1e4" providerId="LiveId" clId="{C0B2A8FA-0E0A-4FA1-BC10-04C3F1518D4E}" dt="2020-06-07T17:03:03.971" v="4426" actId="1076"/>
          <ac:spMkLst>
            <pc:docMk/>
            <pc:sldMk cId="2786915514" sldId="310"/>
            <ac:spMk id="10" creationId="{D8887381-2BE3-4508-A6C4-44D8255AFF60}"/>
          </ac:spMkLst>
        </pc:spChg>
        <pc:spChg chg="add mod">
          <ac:chgData name="Danilo Bórquez Paredes" userId="a389b8938e5de1e4" providerId="LiveId" clId="{C0B2A8FA-0E0A-4FA1-BC10-04C3F1518D4E}" dt="2020-06-07T17:03:03.971" v="4426" actId="1076"/>
          <ac:spMkLst>
            <pc:docMk/>
            <pc:sldMk cId="2786915514" sldId="310"/>
            <ac:spMk id="11" creationId="{6B874263-5E6F-4233-BEEA-029220C2477F}"/>
          </ac:spMkLst>
        </pc:spChg>
        <pc:spChg chg="add mod">
          <ac:chgData name="Danilo Bórquez Paredes" userId="a389b8938e5de1e4" providerId="LiveId" clId="{C0B2A8FA-0E0A-4FA1-BC10-04C3F1518D4E}" dt="2020-06-07T17:03:03.971" v="4426" actId="1076"/>
          <ac:spMkLst>
            <pc:docMk/>
            <pc:sldMk cId="2786915514" sldId="310"/>
            <ac:spMk id="12" creationId="{5D865EEA-7CB0-4EDC-AABE-D59283BDBAAE}"/>
          </ac:spMkLst>
        </pc:spChg>
        <pc:spChg chg="add del mod">
          <ac:chgData name="Danilo Bórquez Paredes" userId="a389b8938e5de1e4" providerId="LiveId" clId="{C0B2A8FA-0E0A-4FA1-BC10-04C3F1518D4E}" dt="2020-06-07T17:01:44.974" v="4407" actId="478"/>
          <ac:spMkLst>
            <pc:docMk/>
            <pc:sldMk cId="2786915514" sldId="310"/>
            <ac:spMk id="13" creationId="{98C74BFF-AAAD-42A5-9B9D-077B534EA624}"/>
          </ac:spMkLst>
        </pc:spChg>
        <pc:spChg chg="add mod">
          <ac:chgData name="Danilo Bórquez Paredes" userId="a389b8938e5de1e4" providerId="LiveId" clId="{C0B2A8FA-0E0A-4FA1-BC10-04C3F1518D4E}" dt="2020-06-07T17:03:03.971" v="4426" actId="1076"/>
          <ac:spMkLst>
            <pc:docMk/>
            <pc:sldMk cId="2786915514" sldId="310"/>
            <ac:spMk id="14" creationId="{3B943620-A534-4284-83CA-F143DE274939}"/>
          </ac:spMkLst>
        </pc:spChg>
        <pc:spChg chg="add mod">
          <ac:chgData name="Danilo Bórquez Paredes" userId="a389b8938e5de1e4" providerId="LiveId" clId="{C0B2A8FA-0E0A-4FA1-BC10-04C3F1518D4E}" dt="2020-06-07T17:03:03.971" v="4426" actId="1076"/>
          <ac:spMkLst>
            <pc:docMk/>
            <pc:sldMk cId="2786915514" sldId="310"/>
            <ac:spMk id="15" creationId="{5BEF9A62-CAD4-4BFE-A280-B98D0943CF18}"/>
          </ac:spMkLst>
        </pc:spChg>
        <pc:spChg chg="add mod">
          <ac:chgData name="Danilo Bórquez Paredes" userId="a389b8938e5de1e4" providerId="LiveId" clId="{C0B2A8FA-0E0A-4FA1-BC10-04C3F1518D4E}" dt="2020-06-07T17:03:03.971" v="4426" actId="1076"/>
          <ac:spMkLst>
            <pc:docMk/>
            <pc:sldMk cId="2786915514" sldId="310"/>
            <ac:spMk id="16" creationId="{B6BAC596-093E-45F5-96C5-7D7AB77DE47B}"/>
          </ac:spMkLst>
        </pc:spChg>
        <pc:spChg chg="add mod">
          <ac:chgData name="Danilo Bórquez Paredes" userId="a389b8938e5de1e4" providerId="LiveId" clId="{C0B2A8FA-0E0A-4FA1-BC10-04C3F1518D4E}" dt="2020-06-07T17:03:03.971" v="4426" actId="1076"/>
          <ac:spMkLst>
            <pc:docMk/>
            <pc:sldMk cId="2786915514" sldId="310"/>
            <ac:spMk id="31" creationId="{240FE349-FADE-4513-9D0D-03687CF17D8F}"/>
          </ac:spMkLst>
        </pc:spChg>
        <pc:spChg chg="add mod">
          <ac:chgData name="Danilo Bórquez Paredes" userId="a389b8938e5de1e4" providerId="LiveId" clId="{C0B2A8FA-0E0A-4FA1-BC10-04C3F1518D4E}" dt="2020-06-07T17:03:14.765" v="4428" actId="1076"/>
          <ac:spMkLst>
            <pc:docMk/>
            <pc:sldMk cId="2786915514" sldId="310"/>
            <ac:spMk id="33" creationId="{E01810FC-C582-4E8F-9A3A-86A6CC8B3704}"/>
          </ac:spMkLst>
        </pc:spChg>
        <pc:spChg chg="add mod">
          <ac:chgData name="Danilo Bórquez Paredes" userId="a389b8938e5de1e4" providerId="LiveId" clId="{C0B2A8FA-0E0A-4FA1-BC10-04C3F1518D4E}" dt="2020-06-07T17:03:22.628" v="4429" actId="207"/>
          <ac:spMkLst>
            <pc:docMk/>
            <pc:sldMk cId="2786915514" sldId="310"/>
            <ac:spMk id="34" creationId="{B4D8A5DE-8B16-4997-98C4-B6F89F653C91}"/>
          </ac:spMkLst>
        </pc:spChg>
        <pc:spChg chg="add mod">
          <ac:chgData name="Danilo Bórquez Paredes" userId="a389b8938e5de1e4" providerId="LiveId" clId="{C0B2A8FA-0E0A-4FA1-BC10-04C3F1518D4E}" dt="2020-06-07T17:03:14.765" v="4428" actId="1076"/>
          <ac:spMkLst>
            <pc:docMk/>
            <pc:sldMk cId="2786915514" sldId="310"/>
            <ac:spMk id="35" creationId="{2703EDBE-F29A-4089-B5A1-BFA0E64DD806}"/>
          </ac:spMkLst>
        </pc:spChg>
        <pc:spChg chg="add mod">
          <ac:chgData name="Danilo Bórquez Paredes" userId="a389b8938e5de1e4" providerId="LiveId" clId="{C0B2A8FA-0E0A-4FA1-BC10-04C3F1518D4E}" dt="2020-06-07T17:03:14.765" v="4428" actId="1076"/>
          <ac:spMkLst>
            <pc:docMk/>
            <pc:sldMk cId="2786915514" sldId="310"/>
            <ac:spMk id="36" creationId="{B96779FD-6F7C-44BE-8CBE-F711ACBB7210}"/>
          </ac:spMkLst>
        </pc:spChg>
        <pc:spChg chg="add mod">
          <ac:chgData name="Danilo Bórquez Paredes" userId="a389b8938e5de1e4" providerId="LiveId" clId="{C0B2A8FA-0E0A-4FA1-BC10-04C3F1518D4E}" dt="2020-06-07T17:03:14.765" v="4428" actId="1076"/>
          <ac:spMkLst>
            <pc:docMk/>
            <pc:sldMk cId="2786915514" sldId="310"/>
            <ac:spMk id="37" creationId="{D17E6C7E-2413-4E06-8AEB-8F5EA2986A49}"/>
          </ac:spMkLst>
        </pc:spChg>
        <pc:spChg chg="add mod">
          <ac:chgData name="Danilo Bórquez Paredes" userId="a389b8938e5de1e4" providerId="LiveId" clId="{C0B2A8FA-0E0A-4FA1-BC10-04C3F1518D4E}" dt="2020-06-07T17:03:14.765" v="4428" actId="1076"/>
          <ac:spMkLst>
            <pc:docMk/>
            <pc:sldMk cId="2786915514" sldId="310"/>
            <ac:spMk id="38" creationId="{E0FDC5E4-1139-4234-A753-71119B77CBDA}"/>
          </ac:spMkLst>
        </pc:spChg>
        <pc:spChg chg="add mod">
          <ac:chgData name="Danilo Bórquez Paredes" userId="a389b8938e5de1e4" providerId="LiveId" clId="{C0B2A8FA-0E0A-4FA1-BC10-04C3F1518D4E}" dt="2020-06-07T17:03:14.765" v="4428" actId="1076"/>
          <ac:spMkLst>
            <pc:docMk/>
            <pc:sldMk cId="2786915514" sldId="310"/>
            <ac:spMk id="39" creationId="{5D3F485B-AB99-4F9F-BC4C-0D2AB65824B5}"/>
          </ac:spMkLst>
        </pc:spChg>
        <pc:spChg chg="add mod">
          <ac:chgData name="Danilo Bórquez Paredes" userId="a389b8938e5de1e4" providerId="LiveId" clId="{C0B2A8FA-0E0A-4FA1-BC10-04C3F1518D4E}" dt="2020-06-07T17:03:14.765" v="4428" actId="1076"/>
          <ac:spMkLst>
            <pc:docMk/>
            <pc:sldMk cId="2786915514" sldId="310"/>
            <ac:spMk id="40" creationId="{8A7F909D-A594-4485-B655-E3BECDCD8950}"/>
          </ac:spMkLst>
        </pc:spChg>
        <pc:spChg chg="add mod">
          <ac:chgData name="Danilo Bórquez Paredes" userId="a389b8938e5de1e4" providerId="LiveId" clId="{C0B2A8FA-0E0A-4FA1-BC10-04C3F1518D4E}" dt="2020-06-07T17:03:14.765" v="4428" actId="1076"/>
          <ac:spMkLst>
            <pc:docMk/>
            <pc:sldMk cId="2786915514" sldId="310"/>
            <ac:spMk id="48" creationId="{AE2F7A6E-2ACE-490B-AA70-3438C27F2B10}"/>
          </ac:spMkLst>
        </pc:spChg>
        <pc:spChg chg="add mod">
          <ac:chgData name="Danilo Bórquez Paredes" userId="a389b8938e5de1e4" providerId="LiveId" clId="{C0B2A8FA-0E0A-4FA1-BC10-04C3F1518D4E}" dt="2020-06-07T17:06:47.995" v="4447" actId="207"/>
          <ac:spMkLst>
            <pc:docMk/>
            <pc:sldMk cId="2786915514" sldId="310"/>
            <ac:spMk id="50" creationId="{CAC3E67C-E3FD-4DD2-BEDC-357A9EB1F757}"/>
          </ac:spMkLst>
        </pc:spChg>
        <pc:spChg chg="add mod">
          <ac:chgData name="Danilo Bórquez Paredes" userId="a389b8938e5de1e4" providerId="LiveId" clId="{C0B2A8FA-0E0A-4FA1-BC10-04C3F1518D4E}" dt="2020-06-07T17:06:43.619" v="4445" actId="207"/>
          <ac:spMkLst>
            <pc:docMk/>
            <pc:sldMk cId="2786915514" sldId="310"/>
            <ac:spMk id="51" creationId="{DFE47A78-F956-49C6-B57E-E7E02C57A0C2}"/>
          </ac:spMkLst>
        </pc:spChg>
        <pc:cxnChg chg="add mod">
          <ac:chgData name="Danilo Bórquez Paredes" userId="a389b8938e5de1e4" providerId="LiveId" clId="{C0B2A8FA-0E0A-4FA1-BC10-04C3F1518D4E}" dt="2020-06-07T17:03:03.971" v="4426" actId="1076"/>
          <ac:cxnSpMkLst>
            <pc:docMk/>
            <pc:sldMk cId="2786915514" sldId="310"/>
            <ac:cxnSpMk id="17" creationId="{54EE099B-B955-4017-A200-210DCC2F42B1}"/>
          </ac:cxnSpMkLst>
        </pc:cxnChg>
        <pc:cxnChg chg="add mod">
          <ac:chgData name="Danilo Bórquez Paredes" userId="a389b8938e5de1e4" providerId="LiveId" clId="{C0B2A8FA-0E0A-4FA1-BC10-04C3F1518D4E}" dt="2020-06-07T17:03:03.971" v="4426" actId="1076"/>
          <ac:cxnSpMkLst>
            <pc:docMk/>
            <pc:sldMk cId="2786915514" sldId="310"/>
            <ac:cxnSpMk id="18" creationId="{34332DE0-4E51-4633-A8E0-8F1F9DA5405A}"/>
          </ac:cxnSpMkLst>
        </pc:cxnChg>
        <pc:cxnChg chg="add mod">
          <ac:chgData name="Danilo Bórquez Paredes" userId="a389b8938e5de1e4" providerId="LiveId" clId="{C0B2A8FA-0E0A-4FA1-BC10-04C3F1518D4E}" dt="2020-06-07T17:03:03.971" v="4426" actId="1076"/>
          <ac:cxnSpMkLst>
            <pc:docMk/>
            <pc:sldMk cId="2786915514" sldId="310"/>
            <ac:cxnSpMk id="19" creationId="{0B54CD33-F8F9-4AAB-AF0F-C249EAEE7732}"/>
          </ac:cxnSpMkLst>
        </pc:cxnChg>
        <pc:cxnChg chg="add mod">
          <ac:chgData name="Danilo Bórquez Paredes" userId="a389b8938e5de1e4" providerId="LiveId" clId="{C0B2A8FA-0E0A-4FA1-BC10-04C3F1518D4E}" dt="2020-06-07T17:03:03.971" v="4426" actId="1076"/>
          <ac:cxnSpMkLst>
            <pc:docMk/>
            <pc:sldMk cId="2786915514" sldId="310"/>
            <ac:cxnSpMk id="20" creationId="{25827679-9D14-434F-B3FE-20B8F127FD72}"/>
          </ac:cxnSpMkLst>
        </pc:cxnChg>
        <pc:cxnChg chg="add mod">
          <ac:chgData name="Danilo Bórquez Paredes" userId="a389b8938e5de1e4" providerId="LiveId" clId="{C0B2A8FA-0E0A-4FA1-BC10-04C3F1518D4E}" dt="2020-06-07T17:03:03.971" v="4426" actId="1076"/>
          <ac:cxnSpMkLst>
            <pc:docMk/>
            <pc:sldMk cId="2786915514" sldId="310"/>
            <ac:cxnSpMk id="21" creationId="{917BA0D6-E57A-4B10-904E-A13BD3480D64}"/>
          </ac:cxnSpMkLst>
        </pc:cxnChg>
        <pc:cxnChg chg="add mod">
          <ac:chgData name="Danilo Bórquez Paredes" userId="a389b8938e5de1e4" providerId="LiveId" clId="{C0B2A8FA-0E0A-4FA1-BC10-04C3F1518D4E}" dt="2020-06-07T17:03:03.971" v="4426" actId="1076"/>
          <ac:cxnSpMkLst>
            <pc:docMk/>
            <pc:sldMk cId="2786915514" sldId="310"/>
            <ac:cxnSpMk id="22" creationId="{3F882832-2883-44E0-8B71-7ABFA5E1E7C8}"/>
          </ac:cxnSpMkLst>
        </pc:cxnChg>
        <pc:cxnChg chg="add mod">
          <ac:chgData name="Danilo Bórquez Paredes" userId="a389b8938e5de1e4" providerId="LiveId" clId="{C0B2A8FA-0E0A-4FA1-BC10-04C3F1518D4E}" dt="2020-06-07T17:03:03.971" v="4426" actId="1076"/>
          <ac:cxnSpMkLst>
            <pc:docMk/>
            <pc:sldMk cId="2786915514" sldId="310"/>
            <ac:cxnSpMk id="23" creationId="{17E93999-F5EA-452C-844D-3ED3F2F59E60}"/>
          </ac:cxnSpMkLst>
        </pc:cxnChg>
        <pc:cxnChg chg="add del mod">
          <ac:chgData name="Danilo Bórquez Paredes" userId="a389b8938e5de1e4" providerId="LiveId" clId="{C0B2A8FA-0E0A-4FA1-BC10-04C3F1518D4E}" dt="2020-06-07T17:01:45.620" v="4408" actId="478"/>
          <ac:cxnSpMkLst>
            <pc:docMk/>
            <pc:sldMk cId="2786915514" sldId="310"/>
            <ac:cxnSpMk id="24" creationId="{FB35FFFC-1BA3-4620-8F1C-1B5C505AA0E9}"/>
          </ac:cxnSpMkLst>
        </pc:cxnChg>
        <pc:cxnChg chg="add mod">
          <ac:chgData name="Danilo Bórquez Paredes" userId="a389b8938e5de1e4" providerId="LiveId" clId="{C0B2A8FA-0E0A-4FA1-BC10-04C3F1518D4E}" dt="2020-06-07T17:03:03.971" v="4426" actId="1076"/>
          <ac:cxnSpMkLst>
            <pc:docMk/>
            <pc:sldMk cId="2786915514" sldId="310"/>
            <ac:cxnSpMk id="32" creationId="{B537AEE5-CD08-4C38-B0BC-CCA8F1393133}"/>
          </ac:cxnSpMkLst>
        </pc:cxnChg>
        <pc:cxnChg chg="add mod">
          <ac:chgData name="Danilo Bórquez Paredes" userId="a389b8938e5de1e4" providerId="LiveId" clId="{C0B2A8FA-0E0A-4FA1-BC10-04C3F1518D4E}" dt="2020-06-07T17:03:14.765" v="4428" actId="1076"/>
          <ac:cxnSpMkLst>
            <pc:docMk/>
            <pc:sldMk cId="2786915514" sldId="310"/>
            <ac:cxnSpMk id="41" creationId="{BCAC2BB4-C268-4A29-A35E-8AD6254D0AF0}"/>
          </ac:cxnSpMkLst>
        </pc:cxnChg>
        <pc:cxnChg chg="add mod">
          <ac:chgData name="Danilo Bórquez Paredes" userId="a389b8938e5de1e4" providerId="LiveId" clId="{C0B2A8FA-0E0A-4FA1-BC10-04C3F1518D4E}" dt="2020-06-07T17:03:14.765" v="4428" actId="1076"/>
          <ac:cxnSpMkLst>
            <pc:docMk/>
            <pc:sldMk cId="2786915514" sldId="310"/>
            <ac:cxnSpMk id="42" creationId="{17EDBC3A-9D2F-4475-8E1C-A7C8DBBFE9EA}"/>
          </ac:cxnSpMkLst>
        </pc:cxnChg>
        <pc:cxnChg chg="add mod">
          <ac:chgData name="Danilo Bórquez Paredes" userId="a389b8938e5de1e4" providerId="LiveId" clId="{C0B2A8FA-0E0A-4FA1-BC10-04C3F1518D4E}" dt="2020-06-07T17:03:14.765" v="4428" actId="1076"/>
          <ac:cxnSpMkLst>
            <pc:docMk/>
            <pc:sldMk cId="2786915514" sldId="310"/>
            <ac:cxnSpMk id="43" creationId="{52198524-4ECB-40CE-BECC-9D9B4F5753A2}"/>
          </ac:cxnSpMkLst>
        </pc:cxnChg>
        <pc:cxnChg chg="add mod">
          <ac:chgData name="Danilo Bórquez Paredes" userId="a389b8938e5de1e4" providerId="LiveId" clId="{C0B2A8FA-0E0A-4FA1-BC10-04C3F1518D4E}" dt="2020-06-07T17:03:14.765" v="4428" actId="1076"/>
          <ac:cxnSpMkLst>
            <pc:docMk/>
            <pc:sldMk cId="2786915514" sldId="310"/>
            <ac:cxnSpMk id="44" creationId="{4407A3A2-F201-4D8F-980B-0CCE057675DA}"/>
          </ac:cxnSpMkLst>
        </pc:cxnChg>
        <pc:cxnChg chg="add mod">
          <ac:chgData name="Danilo Bórquez Paredes" userId="a389b8938e5de1e4" providerId="LiveId" clId="{C0B2A8FA-0E0A-4FA1-BC10-04C3F1518D4E}" dt="2020-06-07T17:03:14.765" v="4428" actId="1076"/>
          <ac:cxnSpMkLst>
            <pc:docMk/>
            <pc:sldMk cId="2786915514" sldId="310"/>
            <ac:cxnSpMk id="45" creationId="{A1AF45D4-2C28-41A2-8711-384C23202944}"/>
          </ac:cxnSpMkLst>
        </pc:cxnChg>
        <pc:cxnChg chg="add mod">
          <ac:chgData name="Danilo Bórquez Paredes" userId="a389b8938e5de1e4" providerId="LiveId" clId="{C0B2A8FA-0E0A-4FA1-BC10-04C3F1518D4E}" dt="2020-06-07T17:03:14.765" v="4428" actId="1076"/>
          <ac:cxnSpMkLst>
            <pc:docMk/>
            <pc:sldMk cId="2786915514" sldId="310"/>
            <ac:cxnSpMk id="46" creationId="{A6240A7D-6F18-45F1-B32E-FFBDC4F8F50A}"/>
          </ac:cxnSpMkLst>
        </pc:cxnChg>
        <pc:cxnChg chg="add mod">
          <ac:chgData name="Danilo Bórquez Paredes" userId="a389b8938e5de1e4" providerId="LiveId" clId="{C0B2A8FA-0E0A-4FA1-BC10-04C3F1518D4E}" dt="2020-06-07T17:03:14.765" v="4428" actId="1076"/>
          <ac:cxnSpMkLst>
            <pc:docMk/>
            <pc:sldMk cId="2786915514" sldId="310"/>
            <ac:cxnSpMk id="47" creationId="{79100723-211F-4CD2-B7C3-59D7D69F765A}"/>
          </ac:cxnSpMkLst>
        </pc:cxnChg>
        <pc:cxnChg chg="add mod">
          <ac:chgData name="Danilo Bórquez Paredes" userId="a389b8938e5de1e4" providerId="LiveId" clId="{C0B2A8FA-0E0A-4FA1-BC10-04C3F1518D4E}" dt="2020-06-07T17:03:14.765" v="4428" actId="1076"/>
          <ac:cxnSpMkLst>
            <pc:docMk/>
            <pc:sldMk cId="2786915514" sldId="310"/>
            <ac:cxnSpMk id="49" creationId="{176DA0FD-B0F5-4BF2-8F3E-068EF3073095}"/>
          </ac:cxnSpMkLst>
        </pc:cxnChg>
      </pc:sldChg>
      <pc:sldChg chg="addSp delSp modSp add mod setBg">
        <pc:chgData name="Danilo Bórquez Paredes" userId="a389b8938e5de1e4" providerId="LiveId" clId="{C0B2A8FA-0E0A-4FA1-BC10-04C3F1518D4E}" dt="2020-06-07T18:09:12.898" v="4508" actId="20577"/>
        <pc:sldMkLst>
          <pc:docMk/>
          <pc:sldMk cId="1992709029" sldId="311"/>
        </pc:sldMkLst>
        <pc:spChg chg="add mod">
          <ac:chgData name="Danilo Bórquez Paredes" userId="a389b8938e5de1e4" providerId="LiveId" clId="{C0B2A8FA-0E0A-4FA1-BC10-04C3F1518D4E}" dt="2020-06-07T17:41:15.275" v="4459" actId="1076"/>
          <ac:spMkLst>
            <pc:docMk/>
            <pc:sldMk cId="1992709029" sldId="311"/>
            <ac:spMk id="2" creationId="{721F6DE1-3867-44EC-BA38-57F04E48431E}"/>
          </ac:spMkLst>
        </pc:spChg>
        <pc:spChg chg="mod">
          <ac:chgData name="Danilo Bórquez Paredes" userId="a389b8938e5de1e4" providerId="LiveId" clId="{C0B2A8FA-0E0A-4FA1-BC10-04C3F1518D4E}" dt="2020-06-07T17:41:42.802" v="4463" actId="1076"/>
          <ac:spMkLst>
            <pc:docMk/>
            <pc:sldMk cId="1992709029" sldId="311"/>
            <ac:spMk id="5" creationId="{09842171-7DD2-4ACA-A5FD-4D5797DEFA19}"/>
          </ac:spMkLst>
        </pc:spChg>
        <pc:spChg chg="mod">
          <ac:chgData name="Danilo Bórquez Paredes" userId="a389b8938e5de1e4" providerId="LiveId" clId="{C0B2A8FA-0E0A-4FA1-BC10-04C3F1518D4E}" dt="2020-06-07T18:09:12.898" v="4508" actId="20577"/>
          <ac:spMkLst>
            <pc:docMk/>
            <pc:sldMk cId="1992709029" sldId="311"/>
            <ac:spMk id="6" creationId="{9795BAB0-1088-4349-BAF7-2E92CD83CBD1}"/>
          </ac:spMkLst>
        </pc:spChg>
        <pc:spChg chg="del">
          <ac:chgData name="Danilo Bórquez Paredes" userId="a389b8938e5de1e4" providerId="LiveId" clId="{C0B2A8FA-0E0A-4FA1-BC10-04C3F1518D4E}" dt="2020-06-07T17:39:15.872" v="4449" actId="478"/>
          <ac:spMkLst>
            <pc:docMk/>
            <pc:sldMk cId="1992709029" sldId="311"/>
            <ac:spMk id="8" creationId="{538125E6-57EB-4B3E-897E-9698ED361FF3}"/>
          </ac:spMkLst>
        </pc:spChg>
        <pc:spChg chg="del">
          <ac:chgData name="Danilo Bórquez Paredes" userId="a389b8938e5de1e4" providerId="LiveId" clId="{C0B2A8FA-0E0A-4FA1-BC10-04C3F1518D4E}" dt="2020-06-07T17:39:15.872" v="4449" actId="478"/>
          <ac:spMkLst>
            <pc:docMk/>
            <pc:sldMk cId="1992709029" sldId="311"/>
            <ac:spMk id="9" creationId="{C6773965-297E-432C-AF6C-AD950A592FBB}"/>
          </ac:spMkLst>
        </pc:spChg>
        <pc:spChg chg="del">
          <ac:chgData name="Danilo Bórquez Paredes" userId="a389b8938e5de1e4" providerId="LiveId" clId="{C0B2A8FA-0E0A-4FA1-BC10-04C3F1518D4E}" dt="2020-06-07T17:39:15.872" v="4449" actId="478"/>
          <ac:spMkLst>
            <pc:docMk/>
            <pc:sldMk cId="1992709029" sldId="311"/>
            <ac:spMk id="10" creationId="{D8887381-2BE3-4508-A6C4-44D8255AFF60}"/>
          </ac:spMkLst>
        </pc:spChg>
        <pc:spChg chg="del">
          <ac:chgData name="Danilo Bórquez Paredes" userId="a389b8938e5de1e4" providerId="LiveId" clId="{C0B2A8FA-0E0A-4FA1-BC10-04C3F1518D4E}" dt="2020-06-07T17:39:15.872" v="4449" actId="478"/>
          <ac:spMkLst>
            <pc:docMk/>
            <pc:sldMk cId="1992709029" sldId="311"/>
            <ac:spMk id="11" creationId="{6B874263-5E6F-4233-BEEA-029220C2477F}"/>
          </ac:spMkLst>
        </pc:spChg>
        <pc:spChg chg="del">
          <ac:chgData name="Danilo Bórquez Paredes" userId="a389b8938e5de1e4" providerId="LiveId" clId="{C0B2A8FA-0E0A-4FA1-BC10-04C3F1518D4E}" dt="2020-06-07T17:39:15.872" v="4449" actId="478"/>
          <ac:spMkLst>
            <pc:docMk/>
            <pc:sldMk cId="1992709029" sldId="311"/>
            <ac:spMk id="12" creationId="{5D865EEA-7CB0-4EDC-AABE-D59283BDBAAE}"/>
          </ac:spMkLst>
        </pc:spChg>
        <pc:spChg chg="del">
          <ac:chgData name="Danilo Bórquez Paredes" userId="a389b8938e5de1e4" providerId="LiveId" clId="{C0B2A8FA-0E0A-4FA1-BC10-04C3F1518D4E}" dt="2020-06-07T17:39:15.872" v="4449" actId="478"/>
          <ac:spMkLst>
            <pc:docMk/>
            <pc:sldMk cId="1992709029" sldId="311"/>
            <ac:spMk id="14" creationId="{3B943620-A534-4284-83CA-F143DE274939}"/>
          </ac:spMkLst>
        </pc:spChg>
        <pc:spChg chg="del">
          <ac:chgData name="Danilo Bórquez Paredes" userId="a389b8938e5de1e4" providerId="LiveId" clId="{C0B2A8FA-0E0A-4FA1-BC10-04C3F1518D4E}" dt="2020-06-07T17:39:15.872" v="4449" actId="478"/>
          <ac:spMkLst>
            <pc:docMk/>
            <pc:sldMk cId="1992709029" sldId="311"/>
            <ac:spMk id="15" creationId="{5BEF9A62-CAD4-4BFE-A280-B98D0943CF18}"/>
          </ac:spMkLst>
        </pc:spChg>
        <pc:spChg chg="del">
          <ac:chgData name="Danilo Bórquez Paredes" userId="a389b8938e5de1e4" providerId="LiveId" clId="{C0B2A8FA-0E0A-4FA1-BC10-04C3F1518D4E}" dt="2020-06-07T17:39:15.872" v="4449" actId="478"/>
          <ac:spMkLst>
            <pc:docMk/>
            <pc:sldMk cId="1992709029" sldId="311"/>
            <ac:spMk id="16" creationId="{B6BAC596-093E-45F5-96C5-7D7AB77DE47B}"/>
          </ac:spMkLst>
        </pc:spChg>
        <pc:spChg chg="add del">
          <ac:chgData name="Danilo Bórquez Paredes" userId="a389b8938e5de1e4" providerId="LiveId" clId="{C0B2A8FA-0E0A-4FA1-BC10-04C3F1518D4E}" dt="2020-06-07T17:47:16.387" v="4488"/>
          <ac:spMkLst>
            <pc:docMk/>
            <pc:sldMk cId="1992709029" sldId="311"/>
            <ac:spMk id="29" creationId="{4BED10F9-A404-46F3-B1D8-27B211B3829F}"/>
          </ac:spMkLst>
        </pc:spChg>
        <pc:spChg chg="del">
          <ac:chgData name="Danilo Bórquez Paredes" userId="a389b8938e5de1e4" providerId="LiveId" clId="{C0B2A8FA-0E0A-4FA1-BC10-04C3F1518D4E}" dt="2020-06-07T17:39:15.872" v="4449" actId="478"/>
          <ac:spMkLst>
            <pc:docMk/>
            <pc:sldMk cId="1992709029" sldId="311"/>
            <ac:spMk id="31" creationId="{240FE349-FADE-4513-9D0D-03687CF17D8F}"/>
          </ac:spMkLst>
        </pc:spChg>
        <pc:spChg chg="mod">
          <ac:chgData name="Danilo Bórquez Paredes" userId="a389b8938e5de1e4" providerId="LiveId" clId="{C0B2A8FA-0E0A-4FA1-BC10-04C3F1518D4E}" dt="2020-06-07T17:39:47.603" v="4452" actId="1076"/>
          <ac:spMkLst>
            <pc:docMk/>
            <pc:sldMk cId="1992709029" sldId="311"/>
            <ac:spMk id="33" creationId="{E01810FC-C582-4E8F-9A3A-86A6CC8B3704}"/>
          </ac:spMkLst>
        </pc:spChg>
        <pc:spChg chg="mod">
          <ac:chgData name="Danilo Bórquez Paredes" userId="a389b8938e5de1e4" providerId="LiveId" clId="{C0B2A8FA-0E0A-4FA1-BC10-04C3F1518D4E}" dt="2020-06-07T17:41:12.943" v="4458" actId="1076"/>
          <ac:spMkLst>
            <pc:docMk/>
            <pc:sldMk cId="1992709029" sldId="311"/>
            <ac:spMk id="34" creationId="{B4D8A5DE-8B16-4997-98C4-B6F89F653C91}"/>
          </ac:spMkLst>
        </pc:spChg>
        <pc:spChg chg="mod">
          <ac:chgData name="Danilo Bórquez Paredes" userId="a389b8938e5de1e4" providerId="LiveId" clId="{C0B2A8FA-0E0A-4FA1-BC10-04C3F1518D4E}" dt="2020-06-07T17:39:47.603" v="4452" actId="1076"/>
          <ac:spMkLst>
            <pc:docMk/>
            <pc:sldMk cId="1992709029" sldId="311"/>
            <ac:spMk id="35" creationId="{2703EDBE-F29A-4089-B5A1-BFA0E64DD806}"/>
          </ac:spMkLst>
        </pc:spChg>
        <pc:spChg chg="mod">
          <ac:chgData name="Danilo Bórquez Paredes" userId="a389b8938e5de1e4" providerId="LiveId" clId="{C0B2A8FA-0E0A-4FA1-BC10-04C3F1518D4E}" dt="2020-06-07T17:39:47.603" v="4452" actId="1076"/>
          <ac:spMkLst>
            <pc:docMk/>
            <pc:sldMk cId="1992709029" sldId="311"/>
            <ac:spMk id="36" creationId="{B96779FD-6F7C-44BE-8CBE-F711ACBB7210}"/>
          </ac:spMkLst>
        </pc:spChg>
        <pc:spChg chg="mod">
          <ac:chgData name="Danilo Bórquez Paredes" userId="a389b8938e5de1e4" providerId="LiveId" clId="{C0B2A8FA-0E0A-4FA1-BC10-04C3F1518D4E}" dt="2020-06-07T17:39:47.603" v="4452" actId="1076"/>
          <ac:spMkLst>
            <pc:docMk/>
            <pc:sldMk cId="1992709029" sldId="311"/>
            <ac:spMk id="37" creationId="{D17E6C7E-2413-4E06-8AEB-8F5EA2986A49}"/>
          </ac:spMkLst>
        </pc:spChg>
        <pc:spChg chg="mod">
          <ac:chgData name="Danilo Bórquez Paredes" userId="a389b8938e5de1e4" providerId="LiveId" clId="{C0B2A8FA-0E0A-4FA1-BC10-04C3F1518D4E}" dt="2020-06-07T17:39:47.603" v="4452" actId="1076"/>
          <ac:spMkLst>
            <pc:docMk/>
            <pc:sldMk cId="1992709029" sldId="311"/>
            <ac:spMk id="38" creationId="{E0FDC5E4-1139-4234-A753-71119B77CBDA}"/>
          </ac:spMkLst>
        </pc:spChg>
        <pc:spChg chg="mod">
          <ac:chgData name="Danilo Bórquez Paredes" userId="a389b8938e5de1e4" providerId="LiveId" clId="{C0B2A8FA-0E0A-4FA1-BC10-04C3F1518D4E}" dt="2020-06-07T17:39:47.603" v="4452" actId="1076"/>
          <ac:spMkLst>
            <pc:docMk/>
            <pc:sldMk cId="1992709029" sldId="311"/>
            <ac:spMk id="39" creationId="{5D3F485B-AB99-4F9F-BC4C-0D2AB65824B5}"/>
          </ac:spMkLst>
        </pc:spChg>
        <pc:spChg chg="mod">
          <ac:chgData name="Danilo Bórquez Paredes" userId="a389b8938e5de1e4" providerId="LiveId" clId="{C0B2A8FA-0E0A-4FA1-BC10-04C3F1518D4E}" dt="2020-06-07T17:39:47.603" v="4452" actId="1076"/>
          <ac:spMkLst>
            <pc:docMk/>
            <pc:sldMk cId="1992709029" sldId="311"/>
            <ac:spMk id="40" creationId="{8A7F909D-A594-4485-B655-E3BECDCD8950}"/>
          </ac:spMkLst>
        </pc:spChg>
        <pc:spChg chg="mod">
          <ac:chgData name="Danilo Bórquez Paredes" userId="a389b8938e5de1e4" providerId="LiveId" clId="{C0B2A8FA-0E0A-4FA1-BC10-04C3F1518D4E}" dt="2020-06-07T17:39:47.603" v="4452" actId="1076"/>
          <ac:spMkLst>
            <pc:docMk/>
            <pc:sldMk cId="1992709029" sldId="311"/>
            <ac:spMk id="48" creationId="{AE2F7A6E-2ACE-490B-AA70-3438C27F2B10}"/>
          </ac:spMkLst>
        </pc:spChg>
        <pc:spChg chg="mod">
          <ac:chgData name="Danilo Bórquez Paredes" userId="a389b8938e5de1e4" providerId="LiveId" clId="{C0B2A8FA-0E0A-4FA1-BC10-04C3F1518D4E}" dt="2020-06-07T17:39:47.603" v="4452" actId="1076"/>
          <ac:spMkLst>
            <pc:docMk/>
            <pc:sldMk cId="1992709029" sldId="311"/>
            <ac:spMk id="50" creationId="{CAC3E67C-E3FD-4DD2-BEDC-357A9EB1F757}"/>
          </ac:spMkLst>
        </pc:spChg>
        <pc:spChg chg="mod">
          <ac:chgData name="Danilo Bórquez Paredes" userId="a389b8938e5de1e4" providerId="LiveId" clId="{C0B2A8FA-0E0A-4FA1-BC10-04C3F1518D4E}" dt="2020-06-07T17:39:47.603" v="4452" actId="1076"/>
          <ac:spMkLst>
            <pc:docMk/>
            <pc:sldMk cId="1992709029" sldId="311"/>
            <ac:spMk id="51" creationId="{DFE47A78-F956-49C6-B57E-E7E02C57A0C2}"/>
          </ac:spMkLst>
        </pc:spChg>
        <pc:spChg chg="add mod">
          <ac:chgData name="Danilo Bórquez Paredes" userId="a389b8938e5de1e4" providerId="LiveId" clId="{C0B2A8FA-0E0A-4FA1-BC10-04C3F1518D4E}" dt="2020-06-07T17:41:42.802" v="4463" actId="1076"/>
          <ac:spMkLst>
            <pc:docMk/>
            <pc:sldMk cId="1992709029" sldId="311"/>
            <ac:spMk id="52" creationId="{1931F2D2-3B71-4BF8-8B55-F6E48E7061C2}"/>
          </ac:spMkLst>
        </pc:spChg>
        <pc:spChg chg="add mod">
          <ac:chgData name="Danilo Bórquez Paredes" userId="a389b8938e5de1e4" providerId="LiveId" clId="{C0B2A8FA-0E0A-4FA1-BC10-04C3F1518D4E}" dt="2020-06-07T17:44:49.113" v="4471" actId="17032"/>
          <ac:spMkLst>
            <pc:docMk/>
            <pc:sldMk cId="1992709029" sldId="311"/>
            <ac:spMk id="53" creationId="{0421E405-4432-44BE-B347-6993BA2A7B77}"/>
          </ac:spMkLst>
        </pc:spChg>
        <pc:spChg chg="add mod">
          <ac:chgData name="Danilo Bórquez Paredes" userId="a389b8938e5de1e4" providerId="LiveId" clId="{C0B2A8FA-0E0A-4FA1-BC10-04C3F1518D4E}" dt="2020-06-07T17:41:42.802" v="4463" actId="1076"/>
          <ac:spMkLst>
            <pc:docMk/>
            <pc:sldMk cId="1992709029" sldId="311"/>
            <ac:spMk id="54" creationId="{3B7C88AA-2295-41FE-98EC-57BCA940C0AD}"/>
          </ac:spMkLst>
        </pc:spChg>
        <pc:spChg chg="add mod">
          <ac:chgData name="Danilo Bórquez Paredes" userId="a389b8938e5de1e4" providerId="LiveId" clId="{C0B2A8FA-0E0A-4FA1-BC10-04C3F1518D4E}" dt="2020-06-07T17:44:55.905" v="4472" actId="20577"/>
          <ac:spMkLst>
            <pc:docMk/>
            <pc:sldMk cId="1992709029" sldId="311"/>
            <ac:spMk id="55" creationId="{D59DDB35-AA4D-43C3-B977-7DA284B24561}"/>
          </ac:spMkLst>
        </pc:spChg>
        <pc:spChg chg="add mod">
          <ac:chgData name="Danilo Bórquez Paredes" userId="a389b8938e5de1e4" providerId="LiveId" clId="{C0B2A8FA-0E0A-4FA1-BC10-04C3F1518D4E}" dt="2020-06-07T17:41:42.802" v="4463" actId="1076"/>
          <ac:spMkLst>
            <pc:docMk/>
            <pc:sldMk cId="1992709029" sldId="311"/>
            <ac:spMk id="56" creationId="{CFC7BB4D-BEDF-4BF5-B432-C6FD4D98E58A}"/>
          </ac:spMkLst>
        </pc:spChg>
        <pc:spChg chg="add mod">
          <ac:chgData name="Danilo Bórquez Paredes" userId="a389b8938e5de1e4" providerId="LiveId" clId="{C0B2A8FA-0E0A-4FA1-BC10-04C3F1518D4E}" dt="2020-06-07T17:45:01.473" v="4473" actId="20577"/>
          <ac:spMkLst>
            <pc:docMk/>
            <pc:sldMk cId="1992709029" sldId="311"/>
            <ac:spMk id="57" creationId="{08DC7089-9D13-4264-B77A-DF7C71A782FF}"/>
          </ac:spMkLst>
        </pc:spChg>
        <pc:spChg chg="add mod">
          <ac:chgData name="Danilo Bórquez Paredes" userId="a389b8938e5de1e4" providerId="LiveId" clId="{C0B2A8FA-0E0A-4FA1-BC10-04C3F1518D4E}" dt="2020-06-07T17:44:38.845" v="4469" actId="207"/>
          <ac:spMkLst>
            <pc:docMk/>
            <pc:sldMk cId="1992709029" sldId="311"/>
            <ac:spMk id="58" creationId="{DCA315EA-C80B-48BC-A16E-FEA36E37B77D}"/>
          </ac:spMkLst>
        </pc:spChg>
        <pc:spChg chg="add mod">
          <ac:chgData name="Danilo Bórquez Paredes" userId="a389b8938e5de1e4" providerId="LiveId" clId="{C0B2A8FA-0E0A-4FA1-BC10-04C3F1518D4E}" dt="2020-06-07T17:45:15.781" v="4475" actId="1076"/>
          <ac:spMkLst>
            <pc:docMk/>
            <pc:sldMk cId="1992709029" sldId="311"/>
            <ac:spMk id="59" creationId="{2EE07DCE-38C6-4FEB-9D04-FFA975C72306}"/>
          </ac:spMkLst>
        </pc:spChg>
        <pc:spChg chg="add del mod">
          <ac:chgData name="Danilo Bórquez Paredes" userId="a389b8938e5de1e4" providerId="LiveId" clId="{C0B2A8FA-0E0A-4FA1-BC10-04C3F1518D4E}" dt="2020-06-07T17:45:56.765" v="4485" actId="20577"/>
          <ac:spMkLst>
            <pc:docMk/>
            <pc:sldMk cId="1992709029" sldId="311"/>
            <ac:spMk id="67" creationId="{D28FD78B-CB19-417F-A4B4-75D6F1788D44}"/>
          </ac:spMkLst>
        </pc:spChg>
        <pc:spChg chg="add del mod">
          <ac:chgData name="Danilo Bórquez Paredes" userId="a389b8938e5de1e4" providerId="LiveId" clId="{C0B2A8FA-0E0A-4FA1-BC10-04C3F1518D4E}" dt="2020-06-07T17:44:20.058" v="4465" actId="478"/>
          <ac:spMkLst>
            <pc:docMk/>
            <pc:sldMk cId="1992709029" sldId="311"/>
            <ac:spMk id="69" creationId="{32BBADD1-A7CB-43E6-85AA-0C27491628F6}"/>
          </ac:spMkLst>
        </pc:spChg>
        <pc:spChg chg="add del mod">
          <ac:chgData name="Danilo Bórquez Paredes" userId="a389b8938e5de1e4" providerId="LiveId" clId="{C0B2A8FA-0E0A-4FA1-BC10-04C3F1518D4E}" dt="2020-06-07T17:44:18.851" v="4464" actId="478"/>
          <ac:spMkLst>
            <pc:docMk/>
            <pc:sldMk cId="1992709029" sldId="311"/>
            <ac:spMk id="70" creationId="{6A4E1DE7-D66F-4048-8195-15A138CA20F9}"/>
          </ac:spMkLst>
        </pc:spChg>
        <pc:spChg chg="add del mod">
          <ac:chgData name="Danilo Bórquez Paredes" userId="a389b8938e5de1e4" providerId="LiveId" clId="{C0B2A8FA-0E0A-4FA1-BC10-04C3F1518D4E}" dt="2020-06-07T17:46:00.262" v="4486" actId="478"/>
          <ac:spMkLst>
            <pc:docMk/>
            <pc:sldMk cId="1992709029" sldId="311"/>
            <ac:spMk id="71" creationId="{44D43F66-0965-424E-A953-1B811AB4E496}"/>
          </ac:spMkLst>
        </pc:spChg>
        <pc:cxnChg chg="del mod">
          <ac:chgData name="Danilo Bórquez Paredes" userId="a389b8938e5de1e4" providerId="LiveId" clId="{C0B2A8FA-0E0A-4FA1-BC10-04C3F1518D4E}" dt="2020-06-07T17:39:15.872" v="4449" actId="478"/>
          <ac:cxnSpMkLst>
            <pc:docMk/>
            <pc:sldMk cId="1992709029" sldId="311"/>
            <ac:cxnSpMk id="17" creationId="{54EE099B-B955-4017-A200-210DCC2F42B1}"/>
          </ac:cxnSpMkLst>
        </pc:cxnChg>
        <pc:cxnChg chg="del mod">
          <ac:chgData name="Danilo Bórquez Paredes" userId="a389b8938e5de1e4" providerId="LiveId" clId="{C0B2A8FA-0E0A-4FA1-BC10-04C3F1518D4E}" dt="2020-06-07T17:39:15.872" v="4449" actId="478"/>
          <ac:cxnSpMkLst>
            <pc:docMk/>
            <pc:sldMk cId="1992709029" sldId="311"/>
            <ac:cxnSpMk id="18" creationId="{34332DE0-4E51-4633-A8E0-8F1F9DA5405A}"/>
          </ac:cxnSpMkLst>
        </pc:cxnChg>
        <pc:cxnChg chg="del mod">
          <ac:chgData name="Danilo Bórquez Paredes" userId="a389b8938e5de1e4" providerId="LiveId" clId="{C0B2A8FA-0E0A-4FA1-BC10-04C3F1518D4E}" dt="2020-06-07T17:39:15.872" v="4449" actId="478"/>
          <ac:cxnSpMkLst>
            <pc:docMk/>
            <pc:sldMk cId="1992709029" sldId="311"/>
            <ac:cxnSpMk id="19" creationId="{0B54CD33-F8F9-4AAB-AF0F-C249EAEE7732}"/>
          </ac:cxnSpMkLst>
        </pc:cxnChg>
        <pc:cxnChg chg="del mod">
          <ac:chgData name="Danilo Bórquez Paredes" userId="a389b8938e5de1e4" providerId="LiveId" clId="{C0B2A8FA-0E0A-4FA1-BC10-04C3F1518D4E}" dt="2020-06-07T17:39:15.872" v="4449" actId="478"/>
          <ac:cxnSpMkLst>
            <pc:docMk/>
            <pc:sldMk cId="1992709029" sldId="311"/>
            <ac:cxnSpMk id="20" creationId="{25827679-9D14-434F-B3FE-20B8F127FD72}"/>
          </ac:cxnSpMkLst>
        </pc:cxnChg>
        <pc:cxnChg chg="del mod">
          <ac:chgData name="Danilo Bórquez Paredes" userId="a389b8938e5de1e4" providerId="LiveId" clId="{C0B2A8FA-0E0A-4FA1-BC10-04C3F1518D4E}" dt="2020-06-07T17:39:15.872" v="4449" actId="478"/>
          <ac:cxnSpMkLst>
            <pc:docMk/>
            <pc:sldMk cId="1992709029" sldId="311"/>
            <ac:cxnSpMk id="21" creationId="{917BA0D6-E57A-4B10-904E-A13BD3480D64}"/>
          </ac:cxnSpMkLst>
        </pc:cxnChg>
        <pc:cxnChg chg="del mod">
          <ac:chgData name="Danilo Bórquez Paredes" userId="a389b8938e5de1e4" providerId="LiveId" clId="{C0B2A8FA-0E0A-4FA1-BC10-04C3F1518D4E}" dt="2020-06-07T17:39:15.872" v="4449" actId="478"/>
          <ac:cxnSpMkLst>
            <pc:docMk/>
            <pc:sldMk cId="1992709029" sldId="311"/>
            <ac:cxnSpMk id="22" creationId="{3F882832-2883-44E0-8B71-7ABFA5E1E7C8}"/>
          </ac:cxnSpMkLst>
        </pc:cxnChg>
        <pc:cxnChg chg="del mod">
          <ac:chgData name="Danilo Bórquez Paredes" userId="a389b8938e5de1e4" providerId="LiveId" clId="{C0B2A8FA-0E0A-4FA1-BC10-04C3F1518D4E}" dt="2020-06-07T17:39:15.872" v="4449" actId="478"/>
          <ac:cxnSpMkLst>
            <pc:docMk/>
            <pc:sldMk cId="1992709029" sldId="311"/>
            <ac:cxnSpMk id="23" creationId="{17E93999-F5EA-452C-844D-3ED3F2F59E60}"/>
          </ac:cxnSpMkLst>
        </pc:cxnChg>
        <pc:cxnChg chg="del mod">
          <ac:chgData name="Danilo Bórquez Paredes" userId="a389b8938e5de1e4" providerId="LiveId" clId="{C0B2A8FA-0E0A-4FA1-BC10-04C3F1518D4E}" dt="2020-06-07T17:39:15.872" v="4449" actId="478"/>
          <ac:cxnSpMkLst>
            <pc:docMk/>
            <pc:sldMk cId="1992709029" sldId="311"/>
            <ac:cxnSpMk id="32" creationId="{B537AEE5-CD08-4C38-B0BC-CCA8F1393133}"/>
          </ac:cxnSpMkLst>
        </pc:cxnChg>
        <pc:cxnChg chg="mod">
          <ac:chgData name="Danilo Bórquez Paredes" userId="a389b8938e5de1e4" providerId="LiveId" clId="{C0B2A8FA-0E0A-4FA1-BC10-04C3F1518D4E}" dt="2020-06-07T17:41:12.943" v="4458" actId="1076"/>
          <ac:cxnSpMkLst>
            <pc:docMk/>
            <pc:sldMk cId="1992709029" sldId="311"/>
            <ac:cxnSpMk id="41" creationId="{BCAC2BB4-C268-4A29-A35E-8AD6254D0AF0}"/>
          </ac:cxnSpMkLst>
        </pc:cxnChg>
        <pc:cxnChg chg="mod">
          <ac:chgData name="Danilo Bórquez Paredes" userId="a389b8938e5de1e4" providerId="LiveId" clId="{C0B2A8FA-0E0A-4FA1-BC10-04C3F1518D4E}" dt="2020-06-07T17:39:47.603" v="4452" actId="1076"/>
          <ac:cxnSpMkLst>
            <pc:docMk/>
            <pc:sldMk cId="1992709029" sldId="311"/>
            <ac:cxnSpMk id="42" creationId="{17EDBC3A-9D2F-4475-8E1C-A7C8DBBFE9EA}"/>
          </ac:cxnSpMkLst>
        </pc:cxnChg>
        <pc:cxnChg chg="mod">
          <ac:chgData name="Danilo Bórquez Paredes" userId="a389b8938e5de1e4" providerId="LiveId" clId="{C0B2A8FA-0E0A-4FA1-BC10-04C3F1518D4E}" dt="2020-06-07T17:39:47.603" v="4452" actId="1076"/>
          <ac:cxnSpMkLst>
            <pc:docMk/>
            <pc:sldMk cId="1992709029" sldId="311"/>
            <ac:cxnSpMk id="43" creationId="{52198524-4ECB-40CE-BECC-9D9B4F5753A2}"/>
          </ac:cxnSpMkLst>
        </pc:cxnChg>
        <pc:cxnChg chg="mod">
          <ac:chgData name="Danilo Bórquez Paredes" userId="a389b8938e5de1e4" providerId="LiveId" clId="{C0B2A8FA-0E0A-4FA1-BC10-04C3F1518D4E}" dt="2020-06-07T17:39:47.603" v="4452" actId="1076"/>
          <ac:cxnSpMkLst>
            <pc:docMk/>
            <pc:sldMk cId="1992709029" sldId="311"/>
            <ac:cxnSpMk id="44" creationId="{4407A3A2-F201-4D8F-980B-0CCE057675DA}"/>
          </ac:cxnSpMkLst>
        </pc:cxnChg>
        <pc:cxnChg chg="mod">
          <ac:chgData name="Danilo Bórquez Paredes" userId="a389b8938e5de1e4" providerId="LiveId" clId="{C0B2A8FA-0E0A-4FA1-BC10-04C3F1518D4E}" dt="2020-06-07T17:39:47.603" v="4452" actId="1076"/>
          <ac:cxnSpMkLst>
            <pc:docMk/>
            <pc:sldMk cId="1992709029" sldId="311"/>
            <ac:cxnSpMk id="45" creationId="{A1AF45D4-2C28-41A2-8711-384C23202944}"/>
          </ac:cxnSpMkLst>
        </pc:cxnChg>
        <pc:cxnChg chg="mod">
          <ac:chgData name="Danilo Bórquez Paredes" userId="a389b8938e5de1e4" providerId="LiveId" clId="{C0B2A8FA-0E0A-4FA1-BC10-04C3F1518D4E}" dt="2020-06-07T17:41:12.943" v="4458" actId="1076"/>
          <ac:cxnSpMkLst>
            <pc:docMk/>
            <pc:sldMk cId="1992709029" sldId="311"/>
            <ac:cxnSpMk id="46" creationId="{A6240A7D-6F18-45F1-B32E-FFBDC4F8F50A}"/>
          </ac:cxnSpMkLst>
        </pc:cxnChg>
        <pc:cxnChg chg="mod">
          <ac:chgData name="Danilo Bórquez Paredes" userId="a389b8938e5de1e4" providerId="LiveId" clId="{C0B2A8FA-0E0A-4FA1-BC10-04C3F1518D4E}" dt="2020-06-07T17:39:47.603" v="4452" actId="1076"/>
          <ac:cxnSpMkLst>
            <pc:docMk/>
            <pc:sldMk cId="1992709029" sldId="311"/>
            <ac:cxnSpMk id="47" creationId="{79100723-211F-4CD2-B7C3-59D7D69F765A}"/>
          </ac:cxnSpMkLst>
        </pc:cxnChg>
        <pc:cxnChg chg="mod">
          <ac:chgData name="Danilo Bórquez Paredes" userId="a389b8938e5de1e4" providerId="LiveId" clId="{C0B2A8FA-0E0A-4FA1-BC10-04C3F1518D4E}" dt="2020-06-07T17:39:47.603" v="4452" actId="1076"/>
          <ac:cxnSpMkLst>
            <pc:docMk/>
            <pc:sldMk cId="1992709029" sldId="311"/>
            <ac:cxnSpMk id="49" creationId="{176DA0FD-B0F5-4BF2-8F3E-068EF3073095}"/>
          </ac:cxnSpMkLst>
        </pc:cxnChg>
        <pc:cxnChg chg="add mod">
          <ac:chgData name="Danilo Bórquez Paredes" userId="a389b8938e5de1e4" providerId="LiveId" clId="{C0B2A8FA-0E0A-4FA1-BC10-04C3F1518D4E}" dt="2020-06-07T17:41:42.802" v="4463" actId="1076"/>
          <ac:cxnSpMkLst>
            <pc:docMk/>
            <pc:sldMk cId="1992709029" sldId="311"/>
            <ac:cxnSpMk id="60" creationId="{AB25CB13-5DDE-4CAE-9ED1-8B030FC9A737}"/>
          </ac:cxnSpMkLst>
        </pc:cxnChg>
        <pc:cxnChg chg="add mod">
          <ac:chgData name="Danilo Bórquez Paredes" userId="a389b8938e5de1e4" providerId="LiveId" clId="{C0B2A8FA-0E0A-4FA1-BC10-04C3F1518D4E}" dt="2020-06-07T17:41:42.802" v="4463" actId="1076"/>
          <ac:cxnSpMkLst>
            <pc:docMk/>
            <pc:sldMk cId="1992709029" sldId="311"/>
            <ac:cxnSpMk id="61" creationId="{7076E053-56B1-4B87-A42D-EE25E43F1CF4}"/>
          </ac:cxnSpMkLst>
        </pc:cxnChg>
        <pc:cxnChg chg="add mod">
          <ac:chgData name="Danilo Bórquez Paredes" userId="a389b8938e5de1e4" providerId="LiveId" clId="{C0B2A8FA-0E0A-4FA1-BC10-04C3F1518D4E}" dt="2020-06-07T17:41:42.802" v="4463" actId="1076"/>
          <ac:cxnSpMkLst>
            <pc:docMk/>
            <pc:sldMk cId="1992709029" sldId="311"/>
            <ac:cxnSpMk id="62" creationId="{29694A1D-961D-4B29-B309-3B1E7523A5D1}"/>
          </ac:cxnSpMkLst>
        </pc:cxnChg>
        <pc:cxnChg chg="add mod">
          <ac:chgData name="Danilo Bórquez Paredes" userId="a389b8938e5de1e4" providerId="LiveId" clId="{C0B2A8FA-0E0A-4FA1-BC10-04C3F1518D4E}" dt="2020-06-07T17:41:42.802" v="4463" actId="1076"/>
          <ac:cxnSpMkLst>
            <pc:docMk/>
            <pc:sldMk cId="1992709029" sldId="311"/>
            <ac:cxnSpMk id="63" creationId="{CE5AD738-7532-457A-B8BF-A0A57E1A15A3}"/>
          </ac:cxnSpMkLst>
        </pc:cxnChg>
        <pc:cxnChg chg="add mod">
          <ac:chgData name="Danilo Bórquez Paredes" userId="a389b8938e5de1e4" providerId="LiveId" clId="{C0B2A8FA-0E0A-4FA1-BC10-04C3F1518D4E}" dt="2020-06-07T17:41:42.802" v="4463" actId="1076"/>
          <ac:cxnSpMkLst>
            <pc:docMk/>
            <pc:sldMk cId="1992709029" sldId="311"/>
            <ac:cxnSpMk id="64" creationId="{AB498EC1-7CD3-408F-BDE4-9D7F60396BF5}"/>
          </ac:cxnSpMkLst>
        </pc:cxnChg>
        <pc:cxnChg chg="add mod">
          <ac:chgData name="Danilo Bórquez Paredes" userId="a389b8938e5de1e4" providerId="LiveId" clId="{C0B2A8FA-0E0A-4FA1-BC10-04C3F1518D4E}" dt="2020-06-07T17:44:23.938" v="4467" actId="1076"/>
          <ac:cxnSpMkLst>
            <pc:docMk/>
            <pc:sldMk cId="1992709029" sldId="311"/>
            <ac:cxnSpMk id="65" creationId="{6EAADAE7-8D6C-4B59-B571-C64390FE7483}"/>
          </ac:cxnSpMkLst>
        </pc:cxnChg>
        <pc:cxnChg chg="add mod">
          <ac:chgData name="Danilo Bórquez Paredes" userId="a389b8938e5de1e4" providerId="LiveId" clId="{C0B2A8FA-0E0A-4FA1-BC10-04C3F1518D4E}" dt="2020-06-07T17:45:19.654" v="4476" actId="14100"/>
          <ac:cxnSpMkLst>
            <pc:docMk/>
            <pc:sldMk cId="1992709029" sldId="311"/>
            <ac:cxnSpMk id="66" creationId="{8F929427-5A2E-4FE4-BC6C-0540CF16D5CC}"/>
          </ac:cxnSpMkLst>
        </pc:cxnChg>
        <pc:cxnChg chg="add del mod">
          <ac:chgData name="Danilo Bórquez Paredes" userId="a389b8938e5de1e4" providerId="LiveId" clId="{C0B2A8FA-0E0A-4FA1-BC10-04C3F1518D4E}" dt="2020-06-07T17:45:54.355" v="4483" actId="14100"/>
          <ac:cxnSpMkLst>
            <pc:docMk/>
            <pc:sldMk cId="1992709029" sldId="311"/>
            <ac:cxnSpMk id="68" creationId="{67BAE342-0F54-4BB5-BD2F-1480B8FFF845}"/>
          </ac:cxnSpMkLst>
        </pc:cxnChg>
      </pc:sldChg>
      <pc:sldChg chg="addSp delSp modSp add mod">
        <pc:chgData name="Danilo Bórquez Paredes" userId="a389b8938e5de1e4" providerId="LiveId" clId="{C0B2A8FA-0E0A-4FA1-BC10-04C3F1518D4E}" dt="2020-06-07T18:14:14.879" v="4553" actId="20577"/>
        <pc:sldMkLst>
          <pc:docMk/>
          <pc:sldMk cId="3382562150" sldId="312"/>
        </pc:sldMkLst>
        <pc:spChg chg="del">
          <ac:chgData name="Danilo Bórquez Paredes" userId="a389b8938e5de1e4" providerId="LiveId" clId="{C0B2A8FA-0E0A-4FA1-BC10-04C3F1518D4E}" dt="2020-06-07T17:47:26.260" v="4490" actId="478"/>
          <ac:spMkLst>
            <pc:docMk/>
            <pc:sldMk cId="3382562150" sldId="312"/>
            <ac:spMk id="2" creationId="{721F6DE1-3867-44EC-BA38-57F04E48431E}"/>
          </ac:spMkLst>
        </pc:spChg>
        <pc:spChg chg="add mod">
          <ac:chgData name="Danilo Bórquez Paredes" userId="a389b8938e5de1e4" providerId="LiveId" clId="{C0B2A8FA-0E0A-4FA1-BC10-04C3F1518D4E}" dt="2020-06-07T18:11:56.948" v="4523" actId="1076"/>
          <ac:spMkLst>
            <pc:docMk/>
            <pc:sldMk cId="3382562150" sldId="312"/>
            <ac:spMk id="3" creationId="{81E0BEDA-6AE4-4144-A8C6-F7E03EF34ACC}"/>
          </ac:spMkLst>
        </pc:spChg>
        <pc:spChg chg="mod">
          <ac:chgData name="Danilo Bórquez Paredes" userId="a389b8938e5de1e4" providerId="LiveId" clId="{C0B2A8FA-0E0A-4FA1-BC10-04C3F1518D4E}" dt="2020-06-07T18:14:14.879" v="4553" actId="20577"/>
          <ac:spMkLst>
            <pc:docMk/>
            <pc:sldMk cId="3382562150" sldId="312"/>
            <ac:spMk id="6" creationId="{9795BAB0-1088-4349-BAF7-2E92CD83CBD1}"/>
          </ac:spMkLst>
        </pc:spChg>
        <pc:spChg chg="add del mod">
          <ac:chgData name="Danilo Bórquez Paredes" userId="a389b8938e5de1e4" providerId="LiveId" clId="{C0B2A8FA-0E0A-4FA1-BC10-04C3F1518D4E}" dt="2020-06-07T18:12:23.616" v="4527" actId="478"/>
          <ac:spMkLst>
            <pc:docMk/>
            <pc:sldMk cId="3382562150" sldId="312"/>
            <ac:spMk id="7" creationId="{CD65A6A9-79DB-4954-A898-F3C1E9C69BC2}"/>
          </ac:spMkLst>
        </pc:spChg>
        <pc:spChg chg="add mod">
          <ac:chgData name="Danilo Bórquez Paredes" userId="a389b8938e5de1e4" providerId="LiveId" clId="{C0B2A8FA-0E0A-4FA1-BC10-04C3F1518D4E}" dt="2020-06-07T18:12:40.154" v="4533" actId="1076"/>
          <ac:spMkLst>
            <pc:docMk/>
            <pc:sldMk cId="3382562150" sldId="312"/>
            <ac:spMk id="8" creationId="{C3B4B0C3-98B3-44E7-947E-CF9618C92089}"/>
          </ac:spMkLst>
        </pc:spChg>
        <pc:spChg chg="del">
          <ac:chgData name="Danilo Bórquez Paredes" userId="a389b8938e5de1e4" providerId="LiveId" clId="{C0B2A8FA-0E0A-4FA1-BC10-04C3F1518D4E}" dt="2020-06-07T17:47:26.260" v="4490" actId="478"/>
          <ac:spMkLst>
            <pc:docMk/>
            <pc:sldMk cId="3382562150" sldId="312"/>
            <ac:spMk id="33" creationId="{E01810FC-C582-4E8F-9A3A-86A6CC8B3704}"/>
          </ac:spMkLst>
        </pc:spChg>
        <pc:spChg chg="del">
          <ac:chgData name="Danilo Bórquez Paredes" userId="a389b8938e5de1e4" providerId="LiveId" clId="{C0B2A8FA-0E0A-4FA1-BC10-04C3F1518D4E}" dt="2020-06-07T17:47:26.260" v="4490" actId="478"/>
          <ac:spMkLst>
            <pc:docMk/>
            <pc:sldMk cId="3382562150" sldId="312"/>
            <ac:spMk id="34" creationId="{B4D8A5DE-8B16-4997-98C4-B6F89F653C91}"/>
          </ac:spMkLst>
        </pc:spChg>
        <pc:spChg chg="del">
          <ac:chgData name="Danilo Bórquez Paredes" userId="a389b8938e5de1e4" providerId="LiveId" clId="{C0B2A8FA-0E0A-4FA1-BC10-04C3F1518D4E}" dt="2020-06-07T17:47:26.260" v="4490" actId="478"/>
          <ac:spMkLst>
            <pc:docMk/>
            <pc:sldMk cId="3382562150" sldId="312"/>
            <ac:spMk id="35" creationId="{2703EDBE-F29A-4089-B5A1-BFA0E64DD806}"/>
          </ac:spMkLst>
        </pc:spChg>
        <pc:spChg chg="del">
          <ac:chgData name="Danilo Bórquez Paredes" userId="a389b8938e5de1e4" providerId="LiveId" clId="{C0B2A8FA-0E0A-4FA1-BC10-04C3F1518D4E}" dt="2020-06-07T17:47:26.260" v="4490" actId="478"/>
          <ac:spMkLst>
            <pc:docMk/>
            <pc:sldMk cId="3382562150" sldId="312"/>
            <ac:spMk id="36" creationId="{B96779FD-6F7C-44BE-8CBE-F711ACBB7210}"/>
          </ac:spMkLst>
        </pc:spChg>
        <pc:spChg chg="del">
          <ac:chgData name="Danilo Bórquez Paredes" userId="a389b8938e5de1e4" providerId="LiveId" clId="{C0B2A8FA-0E0A-4FA1-BC10-04C3F1518D4E}" dt="2020-06-07T17:47:26.260" v="4490" actId="478"/>
          <ac:spMkLst>
            <pc:docMk/>
            <pc:sldMk cId="3382562150" sldId="312"/>
            <ac:spMk id="37" creationId="{D17E6C7E-2413-4E06-8AEB-8F5EA2986A49}"/>
          </ac:spMkLst>
        </pc:spChg>
        <pc:spChg chg="del">
          <ac:chgData name="Danilo Bórquez Paredes" userId="a389b8938e5de1e4" providerId="LiveId" clId="{C0B2A8FA-0E0A-4FA1-BC10-04C3F1518D4E}" dt="2020-06-07T17:47:26.260" v="4490" actId="478"/>
          <ac:spMkLst>
            <pc:docMk/>
            <pc:sldMk cId="3382562150" sldId="312"/>
            <ac:spMk id="38" creationId="{E0FDC5E4-1139-4234-A753-71119B77CBDA}"/>
          </ac:spMkLst>
        </pc:spChg>
        <pc:spChg chg="del">
          <ac:chgData name="Danilo Bórquez Paredes" userId="a389b8938e5de1e4" providerId="LiveId" clId="{C0B2A8FA-0E0A-4FA1-BC10-04C3F1518D4E}" dt="2020-06-07T17:47:26.260" v="4490" actId="478"/>
          <ac:spMkLst>
            <pc:docMk/>
            <pc:sldMk cId="3382562150" sldId="312"/>
            <ac:spMk id="39" creationId="{5D3F485B-AB99-4F9F-BC4C-0D2AB65824B5}"/>
          </ac:spMkLst>
        </pc:spChg>
        <pc:spChg chg="del">
          <ac:chgData name="Danilo Bórquez Paredes" userId="a389b8938e5de1e4" providerId="LiveId" clId="{C0B2A8FA-0E0A-4FA1-BC10-04C3F1518D4E}" dt="2020-06-07T17:47:26.260" v="4490" actId="478"/>
          <ac:spMkLst>
            <pc:docMk/>
            <pc:sldMk cId="3382562150" sldId="312"/>
            <ac:spMk id="40" creationId="{8A7F909D-A594-4485-B655-E3BECDCD8950}"/>
          </ac:spMkLst>
        </pc:spChg>
        <pc:spChg chg="del">
          <ac:chgData name="Danilo Bórquez Paredes" userId="a389b8938e5de1e4" providerId="LiveId" clId="{C0B2A8FA-0E0A-4FA1-BC10-04C3F1518D4E}" dt="2020-06-07T17:47:26.260" v="4490" actId="478"/>
          <ac:spMkLst>
            <pc:docMk/>
            <pc:sldMk cId="3382562150" sldId="312"/>
            <ac:spMk id="48" creationId="{AE2F7A6E-2ACE-490B-AA70-3438C27F2B10}"/>
          </ac:spMkLst>
        </pc:spChg>
        <pc:spChg chg="del">
          <ac:chgData name="Danilo Bórquez Paredes" userId="a389b8938e5de1e4" providerId="LiveId" clId="{C0B2A8FA-0E0A-4FA1-BC10-04C3F1518D4E}" dt="2020-06-07T17:47:26.260" v="4490" actId="478"/>
          <ac:spMkLst>
            <pc:docMk/>
            <pc:sldMk cId="3382562150" sldId="312"/>
            <ac:spMk id="50" creationId="{CAC3E67C-E3FD-4DD2-BEDC-357A9EB1F757}"/>
          </ac:spMkLst>
        </pc:spChg>
        <pc:spChg chg="del">
          <ac:chgData name="Danilo Bórquez Paredes" userId="a389b8938e5de1e4" providerId="LiveId" clId="{C0B2A8FA-0E0A-4FA1-BC10-04C3F1518D4E}" dt="2020-06-07T17:47:26.260" v="4490" actId="478"/>
          <ac:spMkLst>
            <pc:docMk/>
            <pc:sldMk cId="3382562150" sldId="312"/>
            <ac:spMk id="51" creationId="{DFE47A78-F956-49C6-B57E-E7E02C57A0C2}"/>
          </ac:spMkLst>
        </pc:spChg>
        <pc:spChg chg="del">
          <ac:chgData name="Danilo Bórquez Paredes" userId="a389b8938e5de1e4" providerId="LiveId" clId="{C0B2A8FA-0E0A-4FA1-BC10-04C3F1518D4E}" dt="2020-06-07T17:47:27.852" v="4491" actId="478"/>
          <ac:spMkLst>
            <pc:docMk/>
            <pc:sldMk cId="3382562150" sldId="312"/>
            <ac:spMk id="52" creationId="{1931F2D2-3B71-4BF8-8B55-F6E48E7061C2}"/>
          </ac:spMkLst>
        </pc:spChg>
        <pc:spChg chg="del">
          <ac:chgData name="Danilo Bórquez Paredes" userId="a389b8938e5de1e4" providerId="LiveId" clId="{C0B2A8FA-0E0A-4FA1-BC10-04C3F1518D4E}" dt="2020-06-07T17:47:27.852" v="4491" actId="478"/>
          <ac:spMkLst>
            <pc:docMk/>
            <pc:sldMk cId="3382562150" sldId="312"/>
            <ac:spMk id="53" creationId="{0421E405-4432-44BE-B347-6993BA2A7B77}"/>
          </ac:spMkLst>
        </pc:spChg>
        <pc:spChg chg="del">
          <ac:chgData name="Danilo Bórquez Paredes" userId="a389b8938e5de1e4" providerId="LiveId" clId="{C0B2A8FA-0E0A-4FA1-BC10-04C3F1518D4E}" dt="2020-06-07T17:47:27.852" v="4491" actId="478"/>
          <ac:spMkLst>
            <pc:docMk/>
            <pc:sldMk cId="3382562150" sldId="312"/>
            <ac:spMk id="54" creationId="{3B7C88AA-2295-41FE-98EC-57BCA940C0AD}"/>
          </ac:spMkLst>
        </pc:spChg>
        <pc:spChg chg="del">
          <ac:chgData name="Danilo Bórquez Paredes" userId="a389b8938e5de1e4" providerId="LiveId" clId="{C0B2A8FA-0E0A-4FA1-BC10-04C3F1518D4E}" dt="2020-06-07T17:47:27.852" v="4491" actId="478"/>
          <ac:spMkLst>
            <pc:docMk/>
            <pc:sldMk cId="3382562150" sldId="312"/>
            <ac:spMk id="55" creationId="{D59DDB35-AA4D-43C3-B977-7DA284B24561}"/>
          </ac:spMkLst>
        </pc:spChg>
        <pc:spChg chg="del">
          <ac:chgData name="Danilo Bórquez Paredes" userId="a389b8938e5de1e4" providerId="LiveId" clId="{C0B2A8FA-0E0A-4FA1-BC10-04C3F1518D4E}" dt="2020-06-07T17:47:27.852" v="4491" actId="478"/>
          <ac:spMkLst>
            <pc:docMk/>
            <pc:sldMk cId="3382562150" sldId="312"/>
            <ac:spMk id="56" creationId="{CFC7BB4D-BEDF-4BF5-B432-C6FD4D98E58A}"/>
          </ac:spMkLst>
        </pc:spChg>
        <pc:spChg chg="del">
          <ac:chgData name="Danilo Bórquez Paredes" userId="a389b8938e5de1e4" providerId="LiveId" clId="{C0B2A8FA-0E0A-4FA1-BC10-04C3F1518D4E}" dt="2020-06-07T17:47:27.852" v="4491" actId="478"/>
          <ac:spMkLst>
            <pc:docMk/>
            <pc:sldMk cId="3382562150" sldId="312"/>
            <ac:spMk id="57" creationId="{08DC7089-9D13-4264-B77A-DF7C71A782FF}"/>
          </ac:spMkLst>
        </pc:spChg>
        <pc:spChg chg="del">
          <ac:chgData name="Danilo Bórquez Paredes" userId="a389b8938e5de1e4" providerId="LiveId" clId="{C0B2A8FA-0E0A-4FA1-BC10-04C3F1518D4E}" dt="2020-06-07T17:47:27.852" v="4491" actId="478"/>
          <ac:spMkLst>
            <pc:docMk/>
            <pc:sldMk cId="3382562150" sldId="312"/>
            <ac:spMk id="58" creationId="{DCA315EA-C80B-48BC-A16E-FEA36E37B77D}"/>
          </ac:spMkLst>
        </pc:spChg>
        <pc:spChg chg="del">
          <ac:chgData name="Danilo Bórquez Paredes" userId="a389b8938e5de1e4" providerId="LiveId" clId="{C0B2A8FA-0E0A-4FA1-BC10-04C3F1518D4E}" dt="2020-06-07T17:47:27.852" v="4491" actId="478"/>
          <ac:spMkLst>
            <pc:docMk/>
            <pc:sldMk cId="3382562150" sldId="312"/>
            <ac:spMk id="59" creationId="{2EE07DCE-38C6-4FEB-9D04-FFA975C72306}"/>
          </ac:spMkLst>
        </pc:spChg>
        <pc:spChg chg="del">
          <ac:chgData name="Danilo Bórquez Paredes" userId="a389b8938e5de1e4" providerId="LiveId" clId="{C0B2A8FA-0E0A-4FA1-BC10-04C3F1518D4E}" dt="2020-06-07T17:47:27.852" v="4491" actId="478"/>
          <ac:spMkLst>
            <pc:docMk/>
            <pc:sldMk cId="3382562150" sldId="312"/>
            <ac:spMk id="67" creationId="{D28FD78B-CB19-417F-A4B4-75D6F1788D44}"/>
          </ac:spMkLst>
        </pc:spChg>
        <pc:cxnChg chg="del mod">
          <ac:chgData name="Danilo Bórquez Paredes" userId="a389b8938e5de1e4" providerId="LiveId" clId="{C0B2A8FA-0E0A-4FA1-BC10-04C3F1518D4E}" dt="2020-06-07T17:47:26.260" v="4490" actId="478"/>
          <ac:cxnSpMkLst>
            <pc:docMk/>
            <pc:sldMk cId="3382562150" sldId="312"/>
            <ac:cxnSpMk id="41" creationId="{BCAC2BB4-C268-4A29-A35E-8AD6254D0AF0}"/>
          </ac:cxnSpMkLst>
        </pc:cxnChg>
        <pc:cxnChg chg="del mod">
          <ac:chgData name="Danilo Bórquez Paredes" userId="a389b8938e5de1e4" providerId="LiveId" clId="{C0B2A8FA-0E0A-4FA1-BC10-04C3F1518D4E}" dt="2020-06-07T17:47:26.260" v="4490" actId="478"/>
          <ac:cxnSpMkLst>
            <pc:docMk/>
            <pc:sldMk cId="3382562150" sldId="312"/>
            <ac:cxnSpMk id="42" creationId="{17EDBC3A-9D2F-4475-8E1C-A7C8DBBFE9EA}"/>
          </ac:cxnSpMkLst>
        </pc:cxnChg>
        <pc:cxnChg chg="del mod">
          <ac:chgData name="Danilo Bórquez Paredes" userId="a389b8938e5de1e4" providerId="LiveId" clId="{C0B2A8FA-0E0A-4FA1-BC10-04C3F1518D4E}" dt="2020-06-07T17:47:26.260" v="4490" actId="478"/>
          <ac:cxnSpMkLst>
            <pc:docMk/>
            <pc:sldMk cId="3382562150" sldId="312"/>
            <ac:cxnSpMk id="43" creationId="{52198524-4ECB-40CE-BECC-9D9B4F5753A2}"/>
          </ac:cxnSpMkLst>
        </pc:cxnChg>
        <pc:cxnChg chg="del mod">
          <ac:chgData name="Danilo Bórquez Paredes" userId="a389b8938e5de1e4" providerId="LiveId" clId="{C0B2A8FA-0E0A-4FA1-BC10-04C3F1518D4E}" dt="2020-06-07T17:47:26.260" v="4490" actId="478"/>
          <ac:cxnSpMkLst>
            <pc:docMk/>
            <pc:sldMk cId="3382562150" sldId="312"/>
            <ac:cxnSpMk id="44" creationId="{4407A3A2-F201-4D8F-980B-0CCE057675DA}"/>
          </ac:cxnSpMkLst>
        </pc:cxnChg>
        <pc:cxnChg chg="del mod">
          <ac:chgData name="Danilo Bórquez Paredes" userId="a389b8938e5de1e4" providerId="LiveId" clId="{C0B2A8FA-0E0A-4FA1-BC10-04C3F1518D4E}" dt="2020-06-07T17:47:26.260" v="4490" actId="478"/>
          <ac:cxnSpMkLst>
            <pc:docMk/>
            <pc:sldMk cId="3382562150" sldId="312"/>
            <ac:cxnSpMk id="45" creationId="{A1AF45D4-2C28-41A2-8711-384C23202944}"/>
          </ac:cxnSpMkLst>
        </pc:cxnChg>
        <pc:cxnChg chg="del mod">
          <ac:chgData name="Danilo Bórquez Paredes" userId="a389b8938e5de1e4" providerId="LiveId" clId="{C0B2A8FA-0E0A-4FA1-BC10-04C3F1518D4E}" dt="2020-06-07T17:47:26.260" v="4490" actId="478"/>
          <ac:cxnSpMkLst>
            <pc:docMk/>
            <pc:sldMk cId="3382562150" sldId="312"/>
            <ac:cxnSpMk id="46" creationId="{A6240A7D-6F18-45F1-B32E-FFBDC4F8F50A}"/>
          </ac:cxnSpMkLst>
        </pc:cxnChg>
        <pc:cxnChg chg="del mod">
          <ac:chgData name="Danilo Bórquez Paredes" userId="a389b8938e5de1e4" providerId="LiveId" clId="{C0B2A8FA-0E0A-4FA1-BC10-04C3F1518D4E}" dt="2020-06-07T17:47:26.260" v="4490" actId="478"/>
          <ac:cxnSpMkLst>
            <pc:docMk/>
            <pc:sldMk cId="3382562150" sldId="312"/>
            <ac:cxnSpMk id="47" creationId="{79100723-211F-4CD2-B7C3-59D7D69F765A}"/>
          </ac:cxnSpMkLst>
        </pc:cxnChg>
        <pc:cxnChg chg="del mod">
          <ac:chgData name="Danilo Bórquez Paredes" userId="a389b8938e5de1e4" providerId="LiveId" clId="{C0B2A8FA-0E0A-4FA1-BC10-04C3F1518D4E}" dt="2020-06-07T17:47:26.260" v="4490" actId="478"/>
          <ac:cxnSpMkLst>
            <pc:docMk/>
            <pc:sldMk cId="3382562150" sldId="312"/>
            <ac:cxnSpMk id="49" creationId="{176DA0FD-B0F5-4BF2-8F3E-068EF3073095}"/>
          </ac:cxnSpMkLst>
        </pc:cxnChg>
        <pc:cxnChg chg="del mod">
          <ac:chgData name="Danilo Bórquez Paredes" userId="a389b8938e5de1e4" providerId="LiveId" clId="{C0B2A8FA-0E0A-4FA1-BC10-04C3F1518D4E}" dt="2020-06-07T17:47:27.852" v="4491" actId="478"/>
          <ac:cxnSpMkLst>
            <pc:docMk/>
            <pc:sldMk cId="3382562150" sldId="312"/>
            <ac:cxnSpMk id="60" creationId="{AB25CB13-5DDE-4CAE-9ED1-8B030FC9A737}"/>
          </ac:cxnSpMkLst>
        </pc:cxnChg>
        <pc:cxnChg chg="del mod">
          <ac:chgData name="Danilo Bórquez Paredes" userId="a389b8938e5de1e4" providerId="LiveId" clId="{C0B2A8FA-0E0A-4FA1-BC10-04C3F1518D4E}" dt="2020-06-07T17:47:27.852" v="4491" actId="478"/>
          <ac:cxnSpMkLst>
            <pc:docMk/>
            <pc:sldMk cId="3382562150" sldId="312"/>
            <ac:cxnSpMk id="61" creationId="{7076E053-56B1-4B87-A42D-EE25E43F1CF4}"/>
          </ac:cxnSpMkLst>
        </pc:cxnChg>
        <pc:cxnChg chg="del mod">
          <ac:chgData name="Danilo Bórquez Paredes" userId="a389b8938e5de1e4" providerId="LiveId" clId="{C0B2A8FA-0E0A-4FA1-BC10-04C3F1518D4E}" dt="2020-06-07T17:47:27.852" v="4491" actId="478"/>
          <ac:cxnSpMkLst>
            <pc:docMk/>
            <pc:sldMk cId="3382562150" sldId="312"/>
            <ac:cxnSpMk id="62" creationId="{29694A1D-961D-4B29-B309-3B1E7523A5D1}"/>
          </ac:cxnSpMkLst>
        </pc:cxnChg>
        <pc:cxnChg chg="del mod">
          <ac:chgData name="Danilo Bórquez Paredes" userId="a389b8938e5de1e4" providerId="LiveId" clId="{C0B2A8FA-0E0A-4FA1-BC10-04C3F1518D4E}" dt="2020-06-07T17:47:27.852" v="4491" actId="478"/>
          <ac:cxnSpMkLst>
            <pc:docMk/>
            <pc:sldMk cId="3382562150" sldId="312"/>
            <ac:cxnSpMk id="63" creationId="{CE5AD738-7532-457A-B8BF-A0A57E1A15A3}"/>
          </ac:cxnSpMkLst>
        </pc:cxnChg>
        <pc:cxnChg chg="del mod">
          <ac:chgData name="Danilo Bórquez Paredes" userId="a389b8938e5de1e4" providerId="LiveId" clId="{C0B2A8FA-0E0A-4FA1-BC10-04C3F1518D4E}" dt="2020-06-07T17:47:27.852" v="4491" actId="478"/>
          <ac:cxnSpMkLst>
            <pc:docMk/>
            <pc:sldMk cId="3382562150" sldId="312"/>
            <ac:cxnSpMk id="64" creationId="{AB498EC1-7CD3-408F-BDE4-9D7F60396BF5}"/>
          </ac:cxnSpMkLst>
        </pc:cxnChg>
        <pc:cxnChg chg="del mod">
          <ac:chgData name="Danilo Bórquez Paredes" userId="a389b8938e5de1e4" providerId="LiveId" clId="{C0B2A8FA-0E0A-4FA1-BC10-04C3F1518D4E}" dt="2020-06-07T17:47:27.852" v="4491" actId="478"/>
          <ac:cxnSpMkLst>
            <pc:docMk/>
            <pc:sldMk cId="3382562150" sldId="312"/>
            <ac:cxnSpMk id="65" creationId="{6EAADAE7-8D6C-4B59-B571-C64390FE7483}"/>
          </ac:cxnSpMkLst>
        </pc:cxnChg>
        <pc:cxnChg chg="del mod">
          <ac:chgData name="Danilo Bórquez Paredes" userId="a389b8938e5de1e4" providerId="LiveId" clId="{C0B2A8FA-0E0A-4FA1-BC10-04C3F1518D4E}" dt="2020-06-07T17:47:27.852" v="4491" actId="478"/>
          <ac:cxnSpMkLst>
            <pc:docMk/>
            <pc:sldMk cId="3382562150" sldId="312"/>
            <ac:cxnSpMk id="66" creationId="{8F929427-5A2E-4FE4-BC6C-0540CF16D5CC}"/>
          </ac:cxnSpMkLst>
        </pc:cxnChg>
        <pc:cxnChg chg="del mod">
          <ac:chgData name="Danilo Bórquez Paredes" userId="a389b8938e5de1e4" providerId="LiveId" clId="{C0B2A8FA-0E0A-4FA1-BC10-04C3F1518D4E}" dt="2020-06-07T17:47:27.852" v="4491" actId="478"/>
          <ac:cxnSpMkLst>
            <pc:docMk/>
            <pc:sldMk cId="3382562150" sldId="312"/>
            <ac:cxnSpMk id="68" creationId="{67BAE342-0F54-4BB5-BD2F-1480B8FFF845}"/>
          </ac:cxnSpMkLst>
        </pc:cxnChg>
      </pc:sldChg>
      <pc:sldChg chg="addSp delSp modSp add mod">
        <pc:chgData name="Danilo Bórquez Paredes" userId="a389b8938e5de1e4" providerId="LiveId" clId="{C0B2A8FA-0E0A-4FA1-BC10-04C3F1518D4E}" dt="2020-06-07T18:13:43.075" v="4545" actId="1076"/>
        <pc:sldMkLst>
          <pc:docMk/>
          <pc:sldMk cId="1826532275" sldId="313"/>
        </pc:sldMkLst>
        <pc:spChg chg="add mod">
          <ac:chgData name="Danilo Bórquez Paredes" userId="a389b8938e5de1e4" providerId="LiveId" clId="{C0B2A8FA-0E0A-4FA1-BC10-04C3F1518D4E}" dt="2020-06-07T18:13:43.075" v="4545" actId="1076"/>
          <ac:spMkLst>
            <pc:docMk/>
            <pc:sldMk cId="1826532275" sldId="313"/>
            <ac:spMk id="2" creationId="{3D478DE3-9B7D-4610-A7C9-5DCB5AA5149C}"/>
          </ac:spMkLst>
        </pc:spChg>
        <pc:spChg chg="del">
          <ac:chgData name="Danilo Bórquez Paredes" userId="a389b8938e5de1e4" providerId="LiveId" clId="{C0B2A8FA-0E0A-4FA1-BC10-04C3F1518D4E}" dt="2020-06-07T18:12:50.195" v="4536" actId="478"/>
          <ac:spMkLst>
            <pc:docMk/>
            <pc:sldMk cId="1826532275" sldId="313"/>
            <ac:spMk id="3" creationId="{81E0BEDA-6AE4-4144-A8C6-F7E03EF34ACC}"/>
          </ac:spMkLst>
        </pc:spChg>
        <pc:spChg chg="del">
          <ac:chgData name="Danilo Bórquez Paredes" userId="a389b8938e5de1e4" providerId="LiveId" clId="{C0B2A8FA-0E0A-4FA1-BC10-04C3F1518D4E}" dt="2020-06-07T18:12:47.595" v="4535" actId="478"/>
          <ac:spMkLst>
            <pc:docMk/>
            <pc:sldMk cId="1826532275" sldId="313"/>
            <ac:spMk id="8" creationId="{C3B4B0C3-98B3-44E7-947E-CF9618C92089}"/>
          </ac:spMkLst>
        </pc:spChg>
      </pc:sldChg>
      <pc:sldChg chg="modSp add mod">
        <pc:chgData name="Danilo Bórquez Paredes" userId="a389b8938e5de1e4" providerId="LiveId" clId="{C0B2A8FA-0E0A-4FA1-BC10-04C3F1518D4E}" dt="2020-06-07T18:16:16.836" v="4650" actId="20577"/>
        <pc:sldMkLst>
          <pc:docMk/>
          <pc:sldMk cId="23654642" sldId="314"/>
        </pc:sldMkLst>
        <pc:spChg chg="mod">
          <ac:chgData name="Danilo Bórquez Paredes" userId="a389b8938e5de1e4" providerId="LiveId" clId="{C0B2A8FA-0E0A-4FA1-BC10-04C3F1518D4E}" dt="2020-06-07T18:15:59.901" v="4567" actId="20577"/>
          <ac:spMkLst>
            <pc:docMk/>
            <pc:sldMk cId="23654642" sldId="314"/>
            <ac:spMk id="6" creationId="{9795BAB0-1088-4349-BAF7-2E92CD83CBD1}"/>
          </ac:spMkLst>
        </pc:spChg>
        <pc:spChg chg="mod">
          <ac:chgData name="Danilo Bórquez Paredes" userId="a389b8938e5de1e4" providerId="LiveId" clId="{C0B2A8FA-0E0A-4FA1-BC10-04C3F1518D4E}" dt="2020-06-07T18:16:16.836" v="4650" actId="20577"/>
          <ac:spMkLst>
            <pc:docMk/>
            <pc:sldMk cId="23654642" sldId="314"/>
            <ac:spMk id="7" creationId="{71112207-4EEA-4B60-A6FA-EA61661F702E}"/>
          </ac:spMkLst>
        </pc:spChg>
      </pc:sldChg>
      <pc:sldChg chg="addSp delSp modSp add mod">
        <pc:chgData name="Danilo Bórquez Paredes" userId="a389b8938e5de1e4" providerId="LiveId" clId="{C0B2A8FA-0E0A-4FA1-BC10-04C3F1518D4E}" dt="2020-06-07T18:35:35.151" v="4683" actId="1076"/>
        <pc:sldMkLst>
          <pc:docMk/>
          <pc:sldMk cId="2866718943" sldId="315"/>
        </pc:sldMkLst>
        <pc:spChg chg="add del mod">
          <ac:chgData name="Danilo Bórquez Paredes" userId="a389b8938e5de1e4" providerId="LiveId" clId="{C0B2A8FA-0E0A-4FA1-BC10-04C3F1518D4E}" dt="2020-06-07T18:34:04.875" v="4653" actId="478"/>
          <ac:spMkLst>
            <pc:docMk/>
            <pc:sldMk cId="2866718943" sldId="315"/>
            <ac:spMk id="3" creationId="{91647B69-D86B-4B57-AAAA-32FE560E1703}"/>
          </ac:spMkLst>
        </pc:spChg>
        <pc:spChg chg="del">
          <ac:chgData name="Danilo Bórquez Paredes" userId="a389b8938e5de1e4" providerId="LiveId" clId="{C0B2A8FA-0E0A-4FA1-BC10-04C3F1518D4E}" dt="2020-06-07T18:34:01.821" v="4652" actId="478"/>
          <ac:spMkLst>
            <pc:docMk/>
            <pc:sldMk cId="2866718943" sldId="315"/>
            <ac:spMk id="7" creationId="{71112207-4EEA-4B60-A6FA-EA61661F702E}"/>
          </ac:spMkLst>
        </pc:spChg>
        <pc:spChg chg="add mod">
          <ac:chgData name="Danilo Bórquez Paredes" userId="a389b8938e5de1e4" providerId="LiveId" clId="{C0B2A8FA-0E0A-4FA1-BC10-04C3F1518D4E}" dt="2020-06-07T18:34:31.879" v="4663" actId="1076"/>
          <ac:spMkLst>
            <pc:docMk/>
            <pc:sldMk cId="2866718943" sldId="315"/>
            <ac:spMk id="8" creationId="{D5B37C18-FAB7-4669-A677-4A7DA8819159}"/>
          </ac:spMkLst>
        </pc:spChg>
        <pc:spChg chg="add del mod">
          <ac:chgData name="Danilo Bórquez Paredes" userId="a389b8938e5de1e4" providerId="LiveId" clId="{C0B2A8FA-0E0A-4FA1-BC10-04C3F1518D4E}" dt="2020-06-07T18:35:20.684" v="4673" actId="478"/>
          <ac:spMkLst>
            <pc:docMk/>
            <pc:sldMk cId="2866718943" sldId="315"/>
            <ac:spMk id="9" creationId="{92DC3C53-07AC-4769-8F86-4AB9FA8102BA}"/>
          </ac:spMkLst>
        </pc:spChg>
        <pc:spChg chg="add mod">
          <ac:chgData name="Danilo Bórquez Paredes" userId="a389b8938e5de1e4" providerId="LiveId" clId="{C0B2A8FA-0E0A-4FA1-BC10-04C3F1518D4E}" dt="2020-06-07T18:35:35.151" v="4683" actId="1076"/>
          <ac:spMkLst>
            <pc:docMk/>
            <pc:sldMk cId="2866718943" sldId="315"/>
            <ac:spMk id="10" creationId="{7B33AC1A-477B-410B-A829-8D4E8F4663FE}"/>
          </ac:spMkLst>
        </pc:spChg>
      </pc:sldChg>
    </pc:docChg>
  </pc:docChgLst>
  <pc:docChgLst>
    <pc:chgData name="Danilo Bórquez Paredes" userId="a389b8938e5de1e4" providerId="LiveId" clId="{9F43FD94-0498-4C90-881B-D824AD4936B2}"/>
    <pc:docChg chg="undo custSel addSld delSld modSld sldOrd">
      <pc:chgData name="Danilo Bórquez Paredes" userId="a389b8938e5de1e4" providerId="LiveId" clId="{9F43FD94-0498-4C90-881B-D824AD4936B2}" dt="2020-05-10T22:10:24.093" v="1315" actId="20577"/>
      <pc:docMkLst>
        <pc:docMk/>
      </pc:docMkLst>
      <pc:sldChg chg="modSp mod">
        <pc:chgData name="Danilo Bórquez Paredes" userId="a389b8938e5de1e4" providerId="LiveId" clId="{9F43FD94-0498-4C90-881B-D824AD4936B2}" dt="2020-05-10T21:57:38.236" v="802" actId="20577"/>
        <pc:sldMkLst>
          <pc:docMk/>
          <pc:sldMk cId="3467162960" sldId="256"/>
        </pc:sldMkLst>
        <pc:spChg chg="mod">
          <ac:chgData name="Danilo Bórquez Paredes" userId="a389b8938e5de1e4" providerId="LiveId" clId="{9F43FD94-0498-4C90-881B-D824AD4936B2}" dt="2020-05-10T21:57:38.236" v="802" actId="20577"/>
          <ac:spMkLst>
            <pc:docMk/>
            <pc:sldMk cId="3467162960" sldId="256"/>
            <ac:spMk id="2" creationId="{FC53305F-346E-4733-AE05-DB3727BFF1A7}"/>
          </ac:spMkLst>
        </pc:spChg>
      </pc:sldChg>
      <pc:sldChg chg="del">
        <pc:chgData name="Danilo Bórquez Paredes" userId="a389b8938e5de1e4" providerId="LiveId" clId="{9F43FD94-0498-4C90-881B-D824AD4936B2}" dt="2020-05-09T02:02:50.611" v="5" actId="47"/>
        <pc:sldMkLst>
          <pc:docMk/>
          <pc:sldMk cId="2936348644" sldId="257"/>
        </pc:sldMkLst>
      </pc:sldChg>
      <pc:sldChg chg="addSp delSp modSp mod">
        <pc:chgData name="Danilo Bórquez Paredes" userId="a389b8938e5de1e4" providerId="LiveId" clId="{9F43FD94-0498-4C90-881B-D824AD4936B2}" dt="2020-05-09T02:03:27.114" v="18" actId="1076"/>
        <pc:sldMkLst>
          <pc:docMk/>
          <pc:sldMk cId="4082806415" sldId="258"/>
        </pc:sldMkLst>
        <pc:spChg chg="del mod">
          <ac:chgData name="Danilo Bórquez Paredes" userId="a389b8938e5de1e4" providerId="LiveId" clId="{9F43FD94-0498-4C90-881B-D824AD4936B2}" dt="2020-05-09T02:03:03.946" v="11" actId="478"/>
          <ac:spMkLst>
            <pc:docMk/>
            <pc:sldMk cId="4082806415" sldId="258"/>
            <ac:spMk id="2" creationId="{59986018-E019-44FE-9278-394691EA6B5F}"/>
          </ac:spMkLst>
        </pc:spChg>
        <pc:spChg chg="del">
          <ac:chgData name="Danilo Bórquez Paredes" userId="a389b8938e5de1e4" providerId="LiveId" clId="{9F43FD94-0498-4C90-881B-D824AD4936B2}" dt="2020-05-09T02:03:07.911" v="14" actId="478"/>
          <ac:spMkLst>
            <pc:docMk/>
            <pc:sldMk cId="4082806415" sldId="258"/>
            <ac:spMk id="4" creationId="{DDC768A8-443A-4D68-8360-7AEC4E4CBCBF}"/>
          </ac:spMkLst>
        </pc:spChg>
        <pc:spChg chg="del">
          <ac:chgData name="Danilo Bórquez Paredes" userId="a389b8938e5de1e4" providerId="LiveId" clId="{9F43FD94-0498-4C90-881B-D824AD4936B2}" dt="2020-05-09T02:03:08.911" v="15" actId="478"/>
          <ac:spMkLst>
            <pc:docMk/>
            <pc:sldMk cId="4082806415" sldId="258"/>
            <ac:spMk id="5" creationId="{03B47218-116C-4B7C-A97B-59EEDCF3F815}"/>
          </ac:spMkLst>
        </pc:spChg>
        <pc:spChg chg="del">
          <ac:chgData name="Danilo Bórquez Paredes" userId="a389b8938e5de1e4" providerId="LiveId" clId="{9F43FD94-0498-4C90-881B-D824AD4936B2}" dt="2020-05-09T02:03:08.911" v="15" actId="478"/>
          <ac:spMkLst>
            <pc:docMk/>
            <pc:sldMk cId="4082806415" sldId="258"/>
            <ac:spMk id="6" creationId="{6D4807AE-C79D-4008-9F65-C33EB140690B}"/>
          </ac:spMkLst>
        </pc:spChg>
        <pc:spChg chg="del">
          <ac:chgData name="Danilo Bórquez Paredes" userId="a389b8938e5de1e4" providerId="LiveId" clId="{9F43FD94-0498-4C90-881B-D824AD4936B2}" dt="2020-05-09T02:03:08.911" v="15" actId="478"/>
          <ac:spMkLst>
            <pc:docMk/>
            <pc:sldMk cId="4082806415" sldId="258"/>
            <ac:spMk id="7" creationId="{8E0B2883-D796-456C-BCF8-881BBD3D3936}"/>
          </ac:spMkLst>
        </pc:spChg>
        <pc:spChg chg="del">
          <ac:chgData name="Danilo Bórquez Paredes" userId="a389b8938e5de1e4" providerId="LiveId" clId="{9F43FD94-0498-4C90-881B-D824AD4936B2}" dt="2020-05-09T02:03:08.911" v="15" actId="478"/>
          <ac:spMkLst>
            <pc:docMk/>
            <pc:sldMk cId="4082806415" sldId="258"/>
            <ac:spMk id="8" creationId="{84961947-5544-4E3E-A3D4-12CF90B9827B}"/>
          </ac:spMkLst>
        </pc:spChg>
        <pc:spChg chg="del">
          <ac:chgData name="Danilo Bórquez Paredes" userId="a389b8938e5de1e4" providerId="LiveId" clId="{9F43FD94-0498-4C90-881B-D824AD4936B2}" dt="2020-05-09T02:03:08.911" v="15" actId="478"/>
          <ac:spMkLst>
            <pc:docMk/>
            <pc:sldMk cId="4082806415" sldId="258"/>
            <ac:spMk id="9" creationId="{F66DDCEB-CD89-4925-AEF2-314D5646396D}"/>
          </ac:spMkLst>
        </pc:spChg>
        <pc:spChg chg="del">
          <ac:chgData name="Danilo Bórquez Paredes" userId="a389b8938e5de1e4" providerId="LiveId" clId="{9F43FD94-0498-4C90-881B-D824AD4936B2}" dt="2020-05-09T02:03:08.911" v="15" actId="478"/>
          <ac:spMkLst>
            <pc:docMk/>
            <pc:sldMk cId="4082806415" sldId="258"/>
            <ac:spMk id="10" creationId="{8EFEDDA9-A96C-411D-8D0D-7D95761DC7B5}"/>
          </ac:spMkLst>
        </pc:spChg>
        <pc:spChg chg="del">
          <ac:chgData name="Danilo Bórquez Paredes" userId="a389b8938e5de1e4" providerId="LiveId" clId="{9F43FD94-0498-4C90-881B-D824AD4936B2}" dt="2020-05-09T02:03:08.911" v="15" actId="478"/>
          <ac:spMkLst>
            <pc:docMk/>
            <pc:sldMk cId="4082806415" sldId="258"/>
            <ac:spMk id="11" creationId="{E481A8C6-A375-4B85-A214-276D414B9F3B}"/>
          </ac:spMkLst>
        </pc:spChg>
        <pc:spChg chg="mod">
          <ac:chgData name="Danilo Bórquez Paredes" userId="a389b8938e5de1e4" providerId="LiveId" clId="{9F43FD94-0498-4C90-881B-D824AD4936B2}" dt="2020-05-09T02:03:27.114" v="18" actId="1076"/>
          <ac:spMkLst>
            <pc:docMk/>
            <pc:sldMk cId="4082806415" sldId="258"/>
            <ac:spMk id="12" creationId="{85D327C4-72DC-4D2E-B00B-3550EE2F75B0}"/>
          </ac:spMkLst>
        </pc:spChg>
        <pc:spChg chg="mod">
          <ac:chgData name="Danilo Bórquez Paredes" userId="a389b8938e5de1e4" providerId="LiveId" clId="{9F43FD94-0498-4C90-881B-D824AD4936B2}" dt="2020-05-09T02:03:27.114" v="18" actId="1076"/>
          <ac:spMkLst>
            <pc:docMk/>
            <pc:sldMk cId="4082806415" sldId="258"/>
            <ac:spMk id="13" creationId="{FDFF609A-68C8-4C24-8E22-493E228E81DB}"/>
          </ac:spMkLst>
        </pc:spChg>
        <pc:spChg chg="del">
          <ac:chgData name="Danilo Bórquez Paredes" userId="a389b8938e5de1e4" providerId="LiveId" clId="{9F43FD94-0498-4C90-881B-D824AD4936B2}" dt="2020-05-09T02:03:06.751" v="13" actId="478"/>
          <ac:spMkLst>
            <pc:docMk/>
            <pc:sldMk cId="4082806415" sldId="258"/>
            <ac:spMk id="14" creationId="{C4FF3EC4-ED1E-4C8D-A5AB-824D7727AAA0}"/>
          </ac:spMkLst>
        </pc:spChg>
        <pc:spChg chg="mod">
          <ac:chgData name="Danilo Bórquez Paredes" userId="a389b8938e5de1e4" providerId="LiveId" clId="{9F43FD94-0498-4C90-881B-D824AD4936B2}" dt="2020-05-09T02:03:27.114" v="18" actId="1076"/>
          <ac:spMkLst>
            <pc:docMk/>
            <pc:sldMk cId="4082806415" sldId="258"/>
            <ac:spMk id="15" creationId="{D50668B9-36F1-4911-8D41-E8AF9E76AB78}"/>
          </ac:spMkLst>
        </pc:spChg>
        <pc:spChg chg="mod">
          <ac:chgData name="Danilo Bórquez Paredes" userId="a389b8938e5de1e4" providerId="LiveId" clId="{9F43FD94-0498-4C90-881B-D824AD4936B2}" dt="2020-05-09T02:03:27.114" v="18" actId="1076"/>
          <ac:spMkLst>
            <pc:docMk/>
            <pc:sldMk cId="4082806415" sldId="258"/>
            <ac:spMk id="16" creationId="{B7DA043F-A004-4DB4-BCF4-47D9539909DF}"/>
          </ac:spMkLst>
        </pc:spChg>
        <pc:spChg chg="mod">
          <ac:chgData name="Danilo Bórquez Paredes" userId="a389b8938e5de1e4" providerId="LiveId" clId="{9F43FD94-0498-4C90-881B-D824AD4936B2}" dt="2020-05-09T02:03:27.114" v="18" actId="1076"/>
          <ac:spMkLst>
            <pc:docMk/>
            <pc:sldMk cId="4082806415" sldId="258"/>
            <ac:spMk id="17" creationId="{D27EA2B7-5987-4577-AFB9-2067F6F4E1F5}"/>
          </ac:spMkLst>
        </pc:spChg>
        <pc:spChg chg="mod">
          <ac:chgData name="Danilo Bórquez Paredes" userId="a389b8938e5de1e4" providerId="LiveId" clId="{9F43FD94-0498-4C90-881B-D824AD4936B2}" dt="2020-05-09T02:03:27.114" v="18" actId="1076"/>
          <ac:spMkLst>
            <pc:docMk/>
            <pc:sldMk cId="4082806415" sldId="258"/>
            <ac:spMk id="18" creationId="{D236AB52-E3F6-465A-A94A-AEA992510440}"/>
          </ac:spMkLst>
        </pc:spChg>
        <pc:spChg chg="mod">
          <ac:chgData name="Danilo Bórquez Paredes" userId="a389b8938e5de1e4" providerId="LiveId" clId="{9F43FD94-0498-4C90-881B-D824AD4936B2}" dt="2020-05-09T02:03:27.114" v="18" actId="1076"/>
          <ac:spMkLst>
            <pc:docMk/>
            <pc:sldMk cId="4082806415" sldId="258"/>
            <ac:spMk id="19" creationId="{B7857839-1D14-4E1D-B8BD-C2D51A93C48C}"/>
          </ac:spMkLst>
        </pc:spChg>
        <pc:spChg chg="mod">
          <ac:chgData name="Danilo Bórquez Paredes" userId="a389b8938e5de1e4" providerId="LiveId" clId="{9F43FD94-0498-4C90-881B-D824AD4936B2}" dt="2020-05-09T02:03:27.114" v="18" actId="1076"/>
          <ac:spMkLst>
            <pc:docMk/>
            <pc:sldMk cId="4082806415" sldId="258"/>
            <ac:spMk id="20" creationId="{CAE11DB8-3273-4B05-B24B-B37D71BF61A7}"/>
          </ac:spMkLst>
        </pc:spChg>
        <pc:spChg chg="mod">
          <ac:chgData name="Danilo Bórquez Paredes" userId="a389b8938e5de1e4" providerId="LiveId" clId="{9F43FD94-0498-4C90-881B-D824AD4936B2}" dt="2020-05-09T02:03:27.114" v="18" actId="1076"/>
          <ac:spMkLst>
            <pc:docMk/>
            <pc:sldMk cId="4082806415" sldId="258"/>
            <ac:spMk id="21" creationId="{AE2BB1E1-9628-4B28-8F4B-73963EB3F2D8}"/>
          </ac:spMkLst>
        </pc:spChg>
        <pc:spChg chg="mod">
          <ac:chgData name="Danilo Bórquez Paredes" userId="a389b8938e5de1e4" providerId="LiveId" clId="{9F43FD94-0498-4C90-881B-D824AD4936B2}" dt="2020-05-09T02:03:27.114" v="18" actId="1076"/>
          <ac:spMkLst>
            <pc:docMk/>
            <pc:sldMk cId="4082806415" sldId="258"/>
            <ac:spMk id="22" creationId="{207BC795-EF8B-4438-A7AC-0B47DEAE3680}"/>
          </ac:spMkLst>
        </pc:spChg>
        <pc:spChg chg="mod">
          <ac:chgData name="Danilo Bórquez Paredes" userId="a389b8938e5de1e4" providerId="LiveId" clId="{9F43FD94-0498-4C90-881B-D824AD4936B2}" dt="2020-05-09T02:03:27.114" v="18" actId="1076"/>
          <ac:spMkLst>
            <pc:docMk/>
            <pc:sldMk cId="4082806415" sldId="258"/>
            <ac:spMk id="23" creationId="{59A2E896-B0C2-42A0-A7F6-0087A8662371}"/>
          </ac:spMkLst>
        </pc:spChg>
        <pc:spChg chg="mod">
          <ac:chgData name="Danilo Bórquez Paredes" userId="a389b8938e5de1e4" providerId="LiveId" clId="{9F43FD94-0498-4C90-881B-D824AD4936B2}" dt="2020-05-09T02:03:27.114" v="18" actId="1076"/>
          <ac:spMkLst>
            <pc:docMk/>
            <pc:sldMk cId="4082806415" sldId="258"/>
            <ac:spMk id="24" creationId="{76B31547-2FD6-4837-B28D-975EAE9FA3CD}"/>
          </ac:spMkLst>
        </pc:spChg>
        <pc:spChg chg="mod">
          <ac:chgData name="Danilo Bórquez Paredes" userId="a389b8938e5de1e4" providerId="LiveId" clId="{9F43FD94-0498-4C90-881B-D824AD4936B2}" dt="2020-05-09T02:03:27.114" v="18" actId="1076"/>
          <ac:spMkLst>
            <pc:docMk/>
            <pc:sldMk cId="4082806415" sldId="258"/>
            <ac:spMk id="25" creationId="{F9D525DC-D8B5-4EE6-AB52-3F713EA4770F}"/>
          </ac:spMkLst>
        </pc:spChg>
        <pc:spChg chg="mod">
          <ac:chgData name="Danilo Bórquez Paredes" userId="a389b8938e5de1e4" providerId="LiveId" clId="{9F43FD94-0498-4C90-881B-D824AD4936B2}" dt="2020-05-09T02:03:27.114" v="18" actId="1076"/>
          <ac:spMkLst>
            <pc:docMk/>
            <pc:sldMk cId="4082806415" sldId="258"/>
            <ac:spMk id="26" creationId="{44D39A32-2D5B-4EF8-A170-3BFC90415BED}"/>
          </ac:spMkLst>
        </pc:spChg>
        <pc:spChg chg="mod">
          <ac:chgData name="Danilo Bórquez Paredes" userId="a389b8938e5de1e4" providerId="LiveId" clId="{9F43FD94-0498-4C90-881B-D824AD4936B2}" dt="2020-05-09T02:03:27.114" v="18" actId="1076"/>
          <ac:spMkLst>
            <pc:docMk/>
            <pc:sldMk cId="4082806415" sldId="258"/>
            <ac:spMk id="27" creationId="{37528DD7-00D5-49F7-A5CA-19719109487E}"/>
          </ac:spMkLst>
        </pc:spChg>
        <pc:spChg chg="mod">
          <ac:chgData name="Danilo Bórquez Paredes" userId="a389b8938e5de1e4" providerId="LiveId" clId="{9F43FD94-0498-4C90-881B-D824AD4936B2}" dt="2020-05-09T02:03:27.114" v="18" actId="1076"/>
          <ac:spMkLst>
            <pc:docMk/>
            <pc:sldMk cId="4082806415" sldId="258"/>
            <ac:spMk id="28" creationId="{5E3F8A4F-2CF7-4C47-AC37-42D6CD894388}"/>
          </ac:spMkLst>
        </pc:spChg>
        <pc:spChg chg="mod">
          <ac:chgData name="Danilo Bórquez Paredes" userId="a389b8938e5de1e4" providerId="LiveId" clId="{9F43FD94-0498-4C90-881B-D824AD4936B2}" dt="2020-05-09T02:03:27.114" v="18" actId="1076"/>
          <ac:spMkLst>
            <pc:docMk/>
            <pc:sldMk cId="4082806415" sldId="258"/>
            <ac:spMk id="29" creationId="{E77C36B6-7F7A-4375-9A2D-BCEED4C5A695}"/>
          </ac:spMkLst>
        </pc:spChg>
        <pc:spChg chg="add del mod">
          <ac:chgData name="Danilo Bórquez Paredes" userId="a389b8938e5de1e4" providerId="LiveId" clId="{9F43FD94-0498-4C90-881B-D824AD4936B2}" dt="2020-05-09T02:03:06.071" v="12" actId="478"/>
          <ac:spMkLst>
            <pc:docMk/>
            <pc:sldMk cId="4082806415" sldId="258"/>
            <ac:spMk id="34" creationId="{F3E7A9EF-DD9E-4ACE-8F55-12C908B65A1E}"/>
          </ac:spMkLst>
        </pc:spChg>
        <pc:spChg chg="mod">
          <ac:chgData name="Danilo Bórquez Paredes" userId="a389b8938e5de1e4" providerId="LiveId" clId="{9F43FD94-0498-4C90-881B-D824AD4936B2}" dt="2020-05-09T02:03:27.114" v="18" actId="1076"/>
          <ac:spMkLst>
            <pc:docMk/>
            <pc:sldMk cId="4082806415" sldId="258"/>
            <ac:spMk id="55" creationId="{8E27C30D-A818-4457-9B67-0F55CCDCF2FE}"/>
          </ac:spMkLst>
        </pc:spChg>
        <pc:cxnChg chg="mod">
          <ac:chgData name="Danilo Bórquez Paredes" userId="a389b8938e5de1e4" providerId="LiveId" clId="{9F43FD94-0498-4C90-881B-D824AD4936B2}" dt="2020-05-09T02:03:27.114" v="18" actId="1076"/>
          <ac:cxnSpMkLst>
            <pc:docMk/>
            <pc:sldMk cId="4082806415" sldId="258"/>
            <ac:cxnSpMk id="31" creationId="{B616CAAF-CF8E-4CDC-8086-8C874F4618A5}"/>
          </ac:cxnSpMkLst>
        </pc:cxnChg>
        <pc:cxnChg chg="mod">
          <ac:chgData name="Danilo Bórquez Paredes" userId="a389b8938e5de1e4" providerId="LiveId" clId="{9F43FD94-0498-4C90-881B-D824AD4936B2}" dt="2020-05-09T02:03:27.114" v="18" actId="1076"/>
          <ac:cxnSpMkLst>
            <pc:docMk/>
            <pc:sldMk cId="4082806415" sldId="258"/>
            <ac:cxnSpMk id="33" creationId="{0F3C6E9D-8EB1-4AD7-A4E1-AEC236034370}"/>
          </ac:cxnSpMkLst>
        </pc:cxnChg>
        <pc:cxnChg chg="mod">
          <ac:chgData name="Danilo Bórquez Paredes" userId="a389b8938e5de1e4" providerId="LiveId" clId="{9F43FD94-0498-4C90-881B-D824AD4936B2}" dt="2020-05-09T02:03:27.114" v="18" actId="1076"/>
          <ac:cxnSpMkLst>
            <pc:docMk/>
            <pc:sldMk cId="4082806415" sldId="258"/>
            <ac:cxnSpMk id="37" creationId="{3E64E7A0-9DA8-45F7-8B01-E9587C580F40}"/>
          </ac:cxnSpMkLst>
        </pc:cxnChg>
        <pc:cxnChg chg="mod">
          <ac:chgData name="Danilo Bórquez Paredes" userId="a389b8938e5de1e4" providerId="LiveId" clId="{9F43FD94-0498-4C90-881B-D824AD4936B2}" dt="2020-05-09T02:03:27.114" v="18" actId="1076"/>
          <ac:cxnSpMkLst>
            <pc:docMk/>
            <pc:sldMk cId="4082806415" sldId="258"/>
            <ac:cxnSpMk id="41" creationId="{2351E702-D5D6-44C8-BCE8-7BF081DA09E3}"/>
          </ac:cxnSpMkLst>
        </pc:cxnChg>
        <pc:cxnChg chg="mod">
          <ac:chgData name="Danilo Bórquez Paredes" userId="a389b8938e5de1e4" providerId="LiveId" clId="{9F43FD94-0498-4C90-881B-D824AD4936B2}" dt="2020-05-09T02:03:27.114" v="18" actId="1076"/>
          <ac:cxnSpMkLst>
            <pc:docMk/>
            <pc:sldMk cId="4082806415" sldId="258"/>
            <ac:cxnSpMk id="44" creationId="{540C7126-400B-434E-985C-72E2F835158D}"/>
          </ac:cxnSpMkLst>
        </pc:cxnChg>
        <pc:cxnChg chg="mod">
          <ac:chgData name="Danilo Bórquez Paredes" userId="a389b8938e5de1e4" providerId="LiveId" clId="{9F43FD94-0498-4C90-881B-D824AD4936B2}" dt="2020-05-09T02:03:27.114" v="18" actId="1076"/>
          <ac:cxnSpMkLst>
            <pc:docMk/>
            <pc:sldMk cId="4082806415" sldId="258"/>
            <ac:cxnSpMk id="48" creationId="{AA507359-EDC3-4D45-BD50-0EFDA9AFCC6B}"/>
          </ac:cxnSpMkLst>
        </pc:cxnChg>
        <pc:cxnChg chg="mod">
          <ac:chgData name="Danilo Bórquez Paredes" userId="a389b8938e5de1e4" providerId="LiveId" clId="{9F43FD94-0498-4C90-881B-D824AD4936B2}" dt="2020-05-09T02:03:27.114" v="18" actId="1076"/>
          <ac:cxnSpMkLst>
            <pc:docMk/>
            <pc:sldMk cId="4082806415" sldId="258"/>
            <ac:cxnSpMk id="57" creationId="{41E40FD3-D43E-4C9F-A6C6-CE4DF2952A16}"/>
          </ac:cxnSpMkLst>
        </pc:cxnChg>
      </pc:sldChg>
      <pc:sldChg chg="modSp mod ord">
        <pc:chgData name="Danilo Bórquez Paredes" userId="a389b8938e5de1e4" providerId="LiveId" clId="{9F43FD94-0498-4C90-881B-D824AD4936B2}" dt="2020-05-10T21:59:26.031" v="852" actId="20577"/>
        <pc:sldMkLst>
          <pc:docMk/>
          <pc:sldMk cId="3064252591" sldId="259"/>
        </pc:sldMkLst>
        <pc:spChg chg="mod">
          <ac:chgData name="Danilo Bórquez Paredes" userId="a389b8938e5de1e4" providerId="LiveId" clId="{9F43FD94-0498-4C90-881B-D824AD4936B2}" dt="2020-05-10T21:59:26.031" v="852" actId="20577"/>
          <ac:spMkLst>
            <pc:docMk/>
            <pc:sldMk cId="3064252591" sldId="259"/>
            <ac:spMk id="30" creationId="{D1A64DDB-891D-44CC-8249-5FFF02DC41E2}"/>
          </ac:spMkLst>
        </pc:spChg>
      </pc:sldChg>
      <pc:sldChg chg="modSp mod">
        <pc:chgData name="Danilo Bórquez Paredes" userId="a389b8938e5de1e4" providerId="LiveId" clId="{9F43FD94-0498-4C90-881B-D824AD4936B2}" dt="2020-05-10T22:02:00.553" v="1002" actId="20577"/>
        <pc:sldMkLst>
          <pc:docMk/>
          <pc:sldMk cId="1772149083" sldId="260"/>
        </pc:sldMkLst>
        <pc:spChg chg="mod">
          <ac:chgData name="Danilo Bórquez Paredes" userId="a389b8938e5de1e4" providerId="LiveId" clId="{9F43FD94-0498-4C90-881B-D824AD4936B2}" dt="2020-05-10T22:02:00.553" v="1002" actId="20577"/>
          <ac:spMkLst>
            <pc:docMk/>
            <pc:sldMk cId="1772149083" sldId="260"/>
            <ac:spMk id="3" creationId="{C7576FD6-4F8F-4AD7-A2BF-D0113868BC71}"/>
          </ac:spMkLst>
        </pc:spChg>
      </pc:sldChg>
      <pc:sldChg chg="modSp mod">
        <pc:chgData name="Danilo Bórquez Paredes" userId="a389b8938e5de1e4" providerId="LiveId" clId="{9F43FD94-0498-4C90-881B-D824AD4936B2}" dt="2020-05-10T22:02:50.963" v="1013"/>
        <pc:sldMkLst>
          <pc:docMk/>
          <pc:sldMk cId="4134158159" sldId="261"/>
        </pc:sldMkLst>
        <pc:spChg chg="mod">
          <ac:chgData name="Danilo Bórquez Paredes" userId="a389b8938e5de1e4" providerId="LiveId" clId="{9F43FD94-0498-4C90-881B-D824AD4936B2}" dt="2020-05-10T22:02:50.963" v="1013"/>
          <ac:spMkLst>
            <pc:docMk/>
            <pc:sldMk cId="4134158159" sldId="261"/>
            <ac:spMk id="11" creationId="{00F54F98-0C44-4563-A66F-7C444B742F82}"/>
          </ac:spMkLst>
        </pc:spChg>
      </pc:sldChg>
      <pc:sldChg chg="modSp mod">
        <pc:chgData name="Danilo Bórquez Paredes" userId="a389b8938e5de1e4" providerId="LiveId" clId="{9F43FD94-0498-4C90-881B-D824AD4936B2}" dt="2020-05-10T22:00:11.129" v="871" actId="20577"/>
        <pc:sldMkLst>
          <pc:docMk/>
          <pc:sldMk cId="1963092310" sldId="262"/>
        </pc:sldMkLst>
        <pc:spChg chg="mod">
          <ac:chgData name="Danilo Bórquez Paredes" userId="a389b8938e5de1e4" providerId="LiveId" clId="{9F43FD94-0498-4C90-881B-D824AD4936B2}" dt="2020-05-10T22:00:11.129" v="871" actId="20577"/>
          <ac:spMkLst>
            <pc:docMk/>
            <pc:sldMk cId="1963092310" sldId="262"/>
            <ac:spMk id="2" creationId="{289B5110-D2BE-4728-95AE-0F4A7C535A95}"/>
          </ac:spMkLst>
        </pc:spChg>
      </pc:sldChg>
      <pc:sldChg chg="modSp mod">
        <pc:chgData name="Danilo Bórquez Paredes" userId="a389b8938e5de1e4" providerId="LiveId" clId="{9F43FD94-0498-4C90-881B-D824AD4936B2}" dt="2020-05-10T22:03:19.732" v="1018" actId="20577"/>
        <pc:sldMkLst>
          <pc:docMk/>
          <pc:sldMk cId="2154913533" sldId="263"/>
        </pc:sldMkLst>
        <pc:spChg chg="mod">
          <ac:chgData name="Danilo Bórquez Paredes" userId="a389b8938e5de1e4" providerId="LiveId" clId="{9F43FD94-0498-4C90-881B-D824AD4936B2}" dt="2020-05-10T22:03:19.732" v="1018" actId="20577"/>
          <ac:spMkLst>
            <pc:docMk/>
            <pc:sldMk cId="2154913533" sldId="263"/>
            <ac:spMk id="2" creationId="{289B5110-D2BE-4728-95AE-0F4A7C535A95}"/>
          </ac:spMkLst>
        </pc:spChg>
        <pc:spChg chg="mod">
          <ac:chgData name="Danilo Bórquez Paredes" userId="a389b8938e5de1e4" providerId="LiveId" clId="{9F43FD94-0498-4C90-881B-D824AD4936B2}" dt="2020-05-10T22:01:01.345" v="912" actId="20577"/>
          <ac:spMkLst>
            <pc:docMk/>
            <pc:sldMk cId="2154913533" sldId="263"/>
            <ac:spMk id="6" creationId="{CF0FDFA0-B4FC-41AA-8F2E-40A269E71D0A}"/>
          </ac:spMkLst>
        </pc:spChg>
      </pc:sldChg>
      <pc:sldChg chg="modSp mod">
        <pc:chgData name="Danilo Bórquez Paredes" userId="a389b8938e5de1e4" providerId="LiveId" clId="{9F43FD94-0498-4C90-881B-D824AD4936B2}" dt="2020-05-10T22:03:23.478" v="1023" actId="20577"/>
        <pc:sldMkLst>
          <pc:docMk/>
          <pc:sldMk cId="1315314643" sldId="264"/>
        </pc:sldMkLst>
        <pc:spChg chg="mod">
          <ac:chgData name="Danilo Bórquez Paredes" userId="a389b8938e5de1e4" providerId="LiveId" clId="{9F43FD94-0498-4C90-881B-D824AD4936B2}" dt="2020-05-10T22:03:23.478" v="1023" actId="20577"/>
          <ac:spMkLst>
            <pc:docMk/>
            <pc:sldMk cId="1315314643" sldId="264"/>
            <ac:spMk id="2" creationId="{289B5110-D2BE-4728-95AE-0F4A7C535A95}"/>
          </ac:spMkLst>
        </pc:spChg>
        <pc:spChg chg="mod">
          <ac:chgData name="Danilo Bórquez Paredes" userId="a389b8938e5de1e4" providerId="LiveId" clId="{9F43FD94-0498-4C90-881B-D824AD4936B2}" dt="2020-05-10T22:01:08.945" v="916" actId="20577"/>
          <ac:spMkLst>
            <pc:docMk/>
            <pc:sldMk cId="1315314643" sldId="264"/>
            <ac:spMk id="3" creationId="{A2DD63BA-AD21-4982-9073-13F429A72543}"/>
          </ac:spMkLst>
        </pc:spChg>
      </pc:sldChg>
      <pc:sldChg chg="modSp mod">
        <pc:chgData name="Danilo Bórquez Paredes" userId="a389b8938e5de1e4" providerId="LiveId" clId="{9F43FD94-0498-4C90-881B-D824AD4936B2}" dt="2020-05-10T22:03:51.647" v="1049" actId="20577"/>
        <pc:sldMkLst>
          <pc:docMk/>
          <pc:sldMk cId="1600176998" sldId="265"/>
        </pc:sldMkLst>
        <pc:spChg chg="mod">
          <ac:chgData name="Danilo Bórquez Paredes" userId="a389b8938e5de1e4" providerId="LiveId" clId="{9F43FD94-0498-4C90-881B-D824AD4936B2}" dt="2020-05-10T22:03:51.647" v="1049" actId="20577"/>
          <ac:spMkLst>
            <pc:docMk/>
            <pc:sldMk cId="1600176998" sldId="265"/>
            <ac:spMk id="2" creationId="{289B5110-D2BE-4728-95AE-0F4A7C535A95}"/>
          </ac:spMkLst>
        </pc:spChg>
        <pc:spChg chg="mod">
          <ac:chgData name="Danilo Bórquez Paredes" userId="a389b8938e5de1e4" providerId="LiveId" clId="{9F43FD94-0498-4C90-881B-D824AD4936B2}" dt="2020-05-10T22:03:47.204" v="1045" actId="20577"/>
          <ac:spMkLst>
            <pc:docMk/>
            <pc:sldMk cId="1600176998" sldId="265"/>
            <ac:spMk id="3" creationId="{C7576FD6-4F8F-4AD7-A2BF-D0113868BC71}"/>
          </ac:spMkLst>
        </pc:spChg>
      </pc:sldChg>
      <pc:sldChg chg="modSp add del mod">
        <pc:chgData name="Danilo Bórquez Paredes" userId="a389b8938e5de1e4" providerId="LiveId" clId="{9F43FD94-0498-4C90-881B-D824AD4936B2}" dt="2020-05-10T22:06:16.650" v="1149" actId="20577"/>
        <pc:sldMkLst>
          <pc:docMk/>
          <pc:sldMk cId="3235168140" sldId="266"/>
        </pc:sldMkLst>
        <pc:spChg chg="mod">
          <ac:chgData name="Danilo Bórquez Paredes" userId="a389b8938e5de1e4" providerId="LiveId" clId="{9F43FD94-0498-4C90-881B-D824AD4936B2}" dt="2020-05-10T22:05:29.897" v="1129" actId="20577"/>
          <ac:spMkLst>
            <pc:docMk/>
            <pc:sldMk cId="3235168140" sldId="266"/>
            <ac:spMk id="2" creationId="{289B5110-D2BE-4728-95AE-0F4A7C535A95}"/>
          </ac:spMkLst>
        </pc:spChg>
        <pc:spChg chg="mod">
          <ac:chgData name="Danilo Bórquez Paredes" userId="a389b8938e5de1e4" providerId="LiveId" clId="{9F43FD94-0498-4C90-881B-D824AD4936B2}" dt="2020-05-10T22:06:16.650" v="1149" actId="20577"/>
          <ac:spMkLst>
            <pc:docMk/>
            <pc:sldMk cId="3235168140" sldId="266"/>
            <ac:spMk id="6" creationId="{600F6230-23E1-4104-A264-EAE8DB5DA616}"/>
          </ac:spMkLst>
        </pc:spChg>
      </pc:sldChg>
      <pc:sldChg chg="del">
        <pc:chgData name="Danilo Bórquez Paredes" userId="a389b8938e5de1e4" providerId="LiveId" clId="{9F43FD94-0498-4C90-881B-D824AD4936B2}" dt="2020-05-09T02:21:39.301" v="642" actId="47"/>
        <pc:sldMkLst>
          <pc:docMk/>
          <pc:sldMk cId="1072857464" sldId="267"/>
        </pc:sldMkLst>
      </pc:sldChg>
      <pc:sldChg chg="modSp mod">
        <pc:chgData name="Danilo Bórquez Paredes" userId="a389b8938e5de1e4" providerId="LiveId" clId="{9F43FD94-0498-4C90-881B-D824AD4936B2}" dt="2020-05-10T22:07:47.053" v="1181" actId="20577"/>
        <pc:sldMkLst>
          <pc:docMk/>
          <pc:sldMk cId="1401327329" sldId="268"/>
        </pc:sldMkLst>
        <pc:spChg chg="mod">
          <ac:chgData name="Danilo Bórquez Paredes" userId="a389b8938e5de1e4" providerId="LiveId" clId="{9F43FD94-0498-4C90-881B-D824AD4936B2}" dt="2020-05-10T22:05:14.081" v="1120" actId="20577"/>
          <ac:spMkLst>
            <pc:docMk/>
            <pc:sldMk cId="1401327329" sldId="268"/>
            <ac:spMk id="2" creationId="{289B5110-D2BE-4728-95AE-0F4A7C535A95}"/>
          </ac:spMkLst>
        </pc:spChg>
        <pc:spChg chg="mod">
          <ac:chgData name="Danilo Bórquez Paredes" userId="a389b8938e5de1e4" providerId="LiveId" clId="{9F43FD94-0498-4C90-881B-D824AD4936B2}" dt="2020-05-10T22:07:47.053" v="1181" actId="20577"/>
          <ac:spMkLst>
            <pc:docMk/>
            <pc:sldMk cId="1401327329" sldId="268"/>
            <ac:spMk id="6" creationId="{4008A6A8-F5CC-4A6F-8C4C-9DDD66C8A31C}"/>
          </ac:spMkLst>
        </pc:spChg>
      </pc:sldChg>
      <pc:sldChg chg="modSp mod">
        <pc:chgData name="Danilo Bórquez Paredes" userId="a389b8938e5de1e4" providerId="LiveId" clId="{9F43FD94-0498-4C90-881B-D824AD4936B2}" dt="2020-05-10T22:07:04.329" v="1169" actId="20577"/>
        <pc:sldMkLst>
          <pc:docMk/>
          <pc:sldMk cId="2092828645" sldId="269"/>
        </pc:sldMkLst>
        <pc:spChg chg="mod">
          <ac:chgData name="Danilo Bórquez Paredes" userId="a389b8938e5de1e4" providerId="LiveId" clId="{9F43FD94-0498-4C90-881B-D824AD4936B2}" dt="2020-05-10T22:07:04.329" v="1169" actId="20577"/>
          <ac:spMkLst>
            <pc:docMk/>
            <pc:sldMk cId="2092828645" sldId="269"/>
            <ac:spMk id="2" creationId="{289B5110-D2BE-4728-95AE-0F4A7C535A95}"/>
          </ac:spMkLst>
        </pc:spChg>
        <pc:spChg chg="mod">
          <ac:chgData name="Danilo Bórquez Paredes" userId="a389b8938e5de1e4" providerId="LiveId" clId="{9F43FD94-0498-4C90-881B-D824AD4936B2}" dt="2020-05-09T02:23:37.335" v="746" actId="20577"/>
          <ac:spMkLst>
            <pc:docMk/>
            <pc:sldMk cId="2092828645" sldId="269"/>
            <ac:spMk id="3" creationId="{C7576FD6-4F8F-4AD7-A2BF-D0113868BC71}"/>
          </ac:spMkLst>
        </pc:spChg>
      </pc:sldChg>
      <pc:sldChg chg="modSp mod">
        <pc:chgData name="Danilo Bórquez Paredes" userId="a389b8938e5de1e4" providerId="LiveId" clId="{9F43FD94-0498-4C90-881B-D824AD4936B2}" dt="2020-05-10T22:07:15.665" v="1173" actId="20577"/>
        <pc:sldMkLst>
          <pc:docMk/>
          <pc:sldMk cId="1362901210" sldId="270"/>
        </pc:sldMkLst>
        <pc:spChg chg="mod">
          <ac:chgData name="Danilo Bórquez Paredes" userId="a389b8938e5de1e4" providerId="LiveId" clId="{9F43FD94-0498-4C90-881B-D824AD4936B2}" dt="2020-05-10T22:07:15.665" v="1173" actId="20577"/>
          <ac:spMkLst>
            <pc:docMk/>
            <pc:sldMk cId="1362901210" sldId="270"/>
            <ac:spMk id="6" creationId="{AEDE78B8-2E4B-410D-B163-2D80A1BF666B}"/>
          </ac:spMkLst>
        </pc:spChg>
      </pc:sldChg>
      <pc:sldChg chg="modSp mod">
        <pc:chgData name="Danilo Bórquez Paredes" userId="a389b8938e5de1e4" providerId="LiveId" clId="{9F43FD94-0498-4C90-881B-D824AD4936B2}" dt="2020-05-10T22:10:24.093" v="1315" actId="20577"/>
        <pc:sldMkLst>
          <pc:docMk/>
          <pc:sldMk cId="3547980130" sldId="271"/>
        </pc:sldMkLst>
        <pc:spChg chg="mod">
          <ac:chgData name="Danilo Bórquez Paredes" userId="a389b8938e5de1e4" providerId="LiveId" clId="{9F43FD94-0498-4C90-881B-D824AD4936B2}" dt="2020-05-10T22:10:24.093" v="1315" actId="20577"/>
          <ac:spMkLst>
            <pc:docMk/>
            <pc:sldMk cId="3547980130" sldId="271"/>
            <ac:spMk id="3" creationId="{5F093E7B-C784-47AD-9EEF-3DC3222687A3}"/>
          </ac:spMkLst>
        </pc:spChg>
      </pc:sldChg>
      <pc:sldChg chg="del">
        <pc:chgData name="Danilo Bórquez Paredes" userId="a389b8938e5de1e4" providerId="LiveId" clId="{9F43FD94-0498-4C90-881B-D824AD4936B2}" dt="2020-05-09T02:25:08.790" v="772" actId="47"/>
        <pc:sldMkLst>
          <pc:docMk/>
          <pc:sldMk cId="4128642165" sldId="272"/>
        </pc:sldMkLst>
      </pc:sldChg>
      <pc:sldChg chg="addSp delSp modSp new mod">
        <pc:chgData name="Danilo Bórquez Paredes" userId="a389b8938e5de1e4" providerId="LiveId" clId="{9F43FD94-0498-4C90-881B-D824AD4936B2}" dt="2020-05-10T21:57:51.297" v="805" actId="20577"/>
        <pc:sldMkLst>
          <pc:docMk/>
          <pc:sldMk cId="1226349524" sldId="273"/>
        </pc:sldMkLst>
        <pc:spChg chg="del">
          <ac:chgData name="Danilo Bórquez Paredes" userId="a389b8938e5de1e4" providerId="LiveId" clId="{9F43FD94-0498-4C90-881B-D824AD4936B2}" dt="2020-05-09T02:03:50.091" v="20"/>
          <ac:spMkLst>
            <pc:docMk/>
            <pc:sldMk cId="1226349524" sldId="273"/>
            <ac:spMk id="2" creationId="{31D13955-1AAD-4A94-9E5B-50F83DE0F8FE}"/>
          </ac:spMkLst>
        </pc:spChg>
        <pc:spChg chg="del">
          <ac:chgData name="Danilo Bórquez Paredes" userId="a389b8938e5de1e4" providerId="LiveId" clId="{9F43FD94-0498-4C90-881B-D824AD4936B2}" dt="2020-05-09T02:03:50.091" v="20"/>
          <ac:spMkLst>
            <pc:docMk/>
            <pc:sldMk cId="1226349524" sldId="273"/>
            <ac:spMk id="3" creationId="{1B97648A-C78C-4AE4-90D1-66E76F423A41}"/>
          </ac:spMkLst>
        </pc:spChg>
        <pc:spChg chg="mod">
          <ac:chgData name="Danilo Bórquez Paredes" userId="a389b8938e5de1e4" providerId="LiveId" clId="{9F43FD94-0498-4C90-881B-D824AD4936B2}" dt="2020-05-09T02:03:50.091" v="20"/>
          <ac:spMkLst>
            <pc:docMk/>
            <pc:sldMk cId="1226349524" sldId="273"/>
            <ac:spMk id="4" creationId="{9A54DAA6-B69F-4EB6-8BD5-FB9A07BD6C64}"/>
          </ac:spMkLst>
        </pc:spChg>
        <pc:spChg chg="mod">
          <ac:chgData name="Danilo Bórquez Paredes" userId="a389b8938e5de1e4" providerId="LiveId" clId="{9F43FD94-0498-4C90-881B-D824AD4936B2}" dt="2020-05-09T02:03:50.091" v="20"/>
          <ac:spMkLst>
            <pc:docMk/>
            <pc:sldMk cId="1226349524" sldId="273"/>
            <ac:spMk id="5" creationId="{E1425F26-55A6-4C0E-8FD0-718741038F87}"/>
          </ac:spMkLst>
        </pc:spChg>
        <pc:spChg chg="add mod">
          <ac:chgData name="Danilo Bórquez Paredes" userId="a389b8938e5de1e4" providerId="LiveId" clId="{9F43FD94-0498-4C90-881B-D824AD4936B2}" dt="2020-05-10T21:57:51.297" v="805" actId="20577"/>
          <ac:spMkLst>
            <pc:docMk/>
            <pc:sldMk cId="1226349524" sldId="273"/>
            <ac:spMk id="6" creationId="{1D92484E-47A4-43DB-8DCA-83F255C118EA}"/>
          </ac:spMkLst>
        </pc:spChg>
        <pc:spChg chg="add mod">
          <ac:chgData name="Danilo Bórquez Paredes" userId="a389b8938e5de1e4" providerId="LiveId" clId="{9F43FD94-0498-4C90-881B-D824AD4936B2}" dt="2020-05-09T02:03:50.091" v="20"/>
          <ac:spMkLst>
            <pc:docMk/>
            <pc:sldMk cId="1226349524" sldId="273"/>
            <ac:spMk id="7" creationId="{94A4261E-05C0-4ED0-9972-764A07D54B6C}"/>
          </ac:spMkLst>
        </pc:spChg>
      </pc:sldChg>
      <pc:sldChg chg="modSp new mod">
        <pc:chgData name="Danilo Bórquez Paredes" userId="a389b8938e5de1e4" providerId="LiveId" clId="{9F43FD94-0498-4C90-881B-D824AD4936B2}" dt="2020-05-09T02:04:48.068" v="186" actId="20577"/>
        <pc:sldMkLst>
          <pc:docMk/>
          <pc:sldMk cId="2732028949" sldId="274"/>
        </pc:sldMkLst>
        <pc:spChg chg="mod">
          <ac:chgData name="Danilo Bórquez Paredes" userId="a389b8938e5de1e4" providerId="LiveId" clId="{9F43FD94-0498-4C90-881B-D824AD4936B2}" dt="2020-05-09T02:04:48.068" v="186" actId="20577"/>
          <ac:spMkLst>
            <pc:docMk/>
            <pc:sldMk cId="2732028949" sldId="274"/>
            <ac:spMk id="3" creationId="{D6A23DBE-959B-47B6-BEDD-E561E3A0071F}"/>
          </ac:spMkLst>
        </pc:spChg>
      </pc:sldChg>
      <pc:sldChg chg="addSp delSp modSp new mod">
        <pc:chgData name="Danilo Bórquez Paredes" userId="a389b8938e5de1e4" providerId="LiveId" clId="{9F43FD94-0498-4C90-881B-D824AD4936B2}" dt="2020-05-10T21:58:16.258" v="814" actId="20577"/>
        <pc:sldMkLst>
          <pc:docMk/>
          <pc:sldMk cId="4239996021" sldId="275"/>
        </pc:sldMkLst>
        <pc:spChg chg="del">
          <ac:chgData name="Danilo Bórquez Paredes" userId="a389b8938e5de1e4" providerId="LiveId" clId="{9F43FD94-0498-4C90-881B-D824AD4936B2}" dt="2020-05-09T02:04:56.940" v="188"/>
          <ac:spMkLst>
            <pc:docMk/>
            <pc:sldMk cId="4239996021" sldId="275"/>
            <ac:spMk id="2" creationId="{7D2945BF-6758-4309-AECE-F541CDF3A34A}"/>
          </ac:spMkLst>
        </pc:spChg>
        <pc:spChg chg="del">
          <ac:chgData name="Danilo Bórquez Paredes" userId="a389b8938e5de1e4" providerId="LiveId" clId="{9F43FD94-0498-4C90-881B-D824AD4936B2}" dt="2020-05-09T02:04:56.940" v="188"/>
          <ac:spMkLst>
            <pc:docMk/>
            <pc:sldMk cId="4239996021" sldId="275"/>
            <ac:spMk id="3" creationId="{10B7D2EE-1AEC-45F6-9E00-6F9275AC2458}"/>
          </ac:spMkLst>
        </pc:spChg>
        <pc:spChg chg="mod">
          <ac:chgData name="Danilo Bórquez Paredes" userId="a389b8938e5de1e4" providerId="LiveId" clId="{9F43FD94-0498-4C90-881B-D824AD4936B2}" dt="2020-05-09T02:04:56.940" v="188"/>
          <ac:spMkLst>
            <pc:docMk/>
            <pc:sldMk cId="4239996021" sldId="275"/>
            <ac:spMk id="4" creationId="{4CD18A10-DD7D-4CE1-AF34-120444221B11}"/>
          </ac:spMkLst>
        </pc:spChg>
        <pc:spChg chg="mod">
          <ac:chgData name="Danilo Bórquez Paredes" userId="a389b8938e5de1e4" providerId="LiveId" clId="{9F43FD94-0498-4C90-881B-D824AD4936B2}" dt="2020-05-09T02:04:56.940" v="188"/>
          <ac:spMkLst>
            <pc:docMk/>
            <pc:sldMk cId="4239996021" sldId="275"/>
            <ac:spMk id="5" creationId="{ECF40F51-F389-45B7-86DB-BBF32E47F2F8}"/>
          </ac:spMkLst>
        </pc:spChg>
        <pc:spChg chg="add mod">
          <ac:chgData name="Danilo Bórquez Paredes" userId="a389b8938e5de1e4" providerId="LiveId" clId="{9F43FD94-0498-4C90-881B-D824AD4936B2}" dt="2020-05-10T21:58:16.258" v="814" actId="20577"/>
          <ac:spMkLst>
            <pc:docMk/>
            <pc:sldMk cId="4239996021" sldId="275"/>
            <ac:spMk id="6" creationId="{81320633-A4C1-4C3A-A861-2DC4A2F7E78E}"/>
          </ac:spMkLst>
        </pc:spChg>
        <pc:spChg chg="add mod">
          <ac:chgData name="Danilo Bórquez Paredes" userId="a389b8938e5de1e4" providerId="LiveId" clId="{9F43FD94-0498-4C90-881B-D824AD4936B2}" dt="2020-05-09T02:05:08.752" v="212" actId="20577"/>
          <ac:spMkLst>
            <pc:docMk/>
            <pc:sldMk cId="4239996021" sldId="275"/>
            <ac:spMk id="7" creationId="{B57DC942-09C0-4DC9-B6F5-85D861036D74}"/>
          </ac:spMkLst>
        </pc:spChg>
      </pc:sldChg>
      <pc:sldChg chg="addSp delSp modSp new mod">
        <pc:chgData name="Danilo Bórquez Paredes" userId="a389b8938e5de1e4" providerId="LiveId" clId="{9F43FD94-0498-4C90-881B-D824AD4936B2}" dt="2020-05-09T02:17:26.481" v="442" actId="20577"/>
        <pc:sldMkLst>
          <pc:docMk/>
          <pc:sldMk cId="2284696299" sldId="276"/>
        </pc:sldMkLst>
        <pc:spChg chg="del">
          <ac:chgData name="Danilo Bórquez Paredes" userId="a389b8938e5de1e4" providerId="LiveId" clId="{9F43FD94-0498-4C90-881B-D824AD4936B2}" dt="2020-05-09T02:05:17.376" v="214"/>
          <ac:spMkLst>
            <pc:docMk/>
            <pc:sldMk cId="2284696299" sldId="276"/>
            <ac:spMk id="2" creationId="{4F1F3C52-3F64-431F-8756-786E4EE79905}"/>
          </ac:spMkLst>
        </pc:spChg>
        <pc:spChg chg="del">
          <ac:chgData name="Danilo Bórquez Paredes" userId="a389b8938e5de1e4" providerId="LiveId" clId="{9F43FD94-0498-4C90-881B-D824AD4936B2}" dt="2020-05-09T02:05:17.376" v="214"/>
          <ac:spMkLst>
            <pc:docMk/>
            <pc:sldMk cId="2284696299" sldId="276"/>
            <ac:spMk id="3" creationId="{3C48B8C6-6196-4AF7-BFCD-41DD8689BC01}"/>
          </ac:spMkLst>
        </pc:spChg>
        <pc:spChg chg="mod">
          <ac:chgData name="Danilo Bórquez Paredes" userId="a389b8938e5de1e4" providerId="LiveId" clId="{9F43FD94-0498-4C90-881B-D824AD4936B2}" dt="2020-05-09T02:05:17.376" v="214"/>
          <ac:spMkLst>
            <pc:docMk/>
            <pc:sldMk cId="2284696299" sldId="276"/>
            <ac:spMk id="4" creationId="{CF11E8A9-2563-41BF-A584-26DD08B392D4}"/>
          </ac:spMkLst>
        </pc:spChg>
        <pc:spChg chg="mod">
          <ac:chgData name="Danilo Bórquez Paredes" userId="a389b8938e5de1e4" providerId="LiveId" clId="{9F43FD94-0498-4C90-881B-D824AD4936B2}" dt="2020-05-09T02:05:17.376" v="214"/>
          <ac:spMkLst>
            <pc:docMk/>
            <pc:sldMk cId="2284696299" sldId="276"/>
            <ac:spMk id="5" creationId="{09842171-7DD2-4ACA-A5FD-4D5797DEFA19}"/>
          </ac:spMkLst>
        </pc:spChg>
        <pc:spChg chg="add mod">
          <ac:chgData name="Danilo Bórquez Paredes" userId="a389b8938e5de1e4" providerId="LiveId" clId="{9F43FD94-0498-4C90-881B-D824AD4936B2}" dt="2020-05-09T02:05:34.692" v="263" actId="20577"/>
          <ac:spMkLst>
            <pc:docMk/>
            <pc:sldMk cId="2284696299" sldId="276"/>
            <ac:spMk id="6" creationId="{9795BAB0-1088-4349-BAF7-2E92CD83CBD1}"/>
          </ac:spMkLst>
        </pc:spChg>
        <pc:spChg chg="add mod">
          <ac:chgData name="Danilo Bórquez Paredes" userId="a389b8938e5de1e4" providerId="LiveId" clId="{9F43FD94-0498-4C90-881B-D824AD4936B2}" dt="2020-05-09T02:17:26.481" v="442" actId="20577"/>
          <ac:spMkLst>
            <pc:docMk/>
            <pc:sldMk cId="2284696299" sldId="276"/>
            <ac:spMk id="7" creationId="{71112207-4EEA-4B60-A6FA-EA61661F702E}"/>
          </ac:spMkLst>
        </pc:spChg>
      </pc:sldChg>
      <pc:sldChg chg="add del">
        <pc:chgData name="Danilo Bórquez Paredes" userId="a389b8938e5de1e4" providerId="LiveId" clId="{9F43FD94-0498-4C90-881B-D824AD4936B2}" dt="2020-05-10T21:58:13.006" v="813" actId="47"/>
        <pc:sldMkLst>
          <pc:docMk/>
          <pc:sldMk cId="2027493282" sldId="277"/>
        </pc:sldMkLst>
      </pc:sldChg>
      <pc:sldChg chg="add">
        <pc:chgData name="Danilo Bórquez Paredes" userId="a389b8938e5de1e4" providerId="LiveId" clId="{9F43FD94-0498-4C90-881B-D824AD4936B2}" dt="2020-05-10T21:58:11.021" v="812"/>
        <pc:sldMkLst>
          <pc:docMk/>
          <pc:sldMk cId="1556360344" sldId="278"/>
        </pc:sldMkLst>
      </pc:sldChg>
      <pc:sldChg chg="modSp add mod ord">
        <pc:chgData name="Danilo Bórquez Paredes" userId="a389b8938e5de1e4" providerId="LiveId" clId="{9F43FD94-0498-4C90-881B-D824AD4936B2}" dt="2020-05-10T21:58:56.185" v="839" actId="20577"/>
        <pc:sldMkLst>
          <pc:docMk/>
          <pc:sldMk cId="2292357799" sldId="279"/>
        </pc:sldMkLst>
        <pc:spChg chg="mod">
          <ac:chgData name="Danilo Bórquez Paredes" userId="a389b8938e5de1e4" providerId="LiveId" clId="{9F43FD94-0498-4C90-881B-D824AD4936B2}" dt="2020-05-10T21:58:40.774" v="826" actId="20577"/>
          <ac:spMkLst>
            <pc:docMk/>
            <pc:sldMk cId="2292357799" sldId="279"/>
            <ac:spMk id="6" creationId="{9795BAB0-1088-4349-BAF7-2E92CD83CBD1}"/>
          </ac:spMkLst>
        </pc:spChg>
        <pc:spChg chg="mod">
          <ac:chgData name="Danilo Bórquez Paredes" userId="a389b8938e5de1e4" providerId="LiveId" clId="{9F43FD94-0498-4C90-881B-D824AD4936B2}" dt="2020-05-10T21:58:56.185" v="839" actId="20577"/>
          <ac:spMkLst>
            <pc:docMk/>
            <pc:sldMk cId="2292357799" sldId="279"/>
            <ac:spMk id="7" creationId="{71112207-4EEA-4B60-A6FA-EA61661F702E}"/>
          </ac:spMkLst>
        </pc:spChg>
      </pc:sldChg>
      <pc:sldChg chg="modSp add mod">
        <pc:chgData name="Danilo Bórquez Paredes" userId="a389b8938e5de1e4" providerId="LiveId" clId="{9F43FD94-0498-4C90-881B-D824AD4936B2}" dt="2020-05-10T22:04:57.221" v="1115" actId="20577"/>
        <pc:sldMkLst>
          <pc:docMk/>
          <pc:sldMk cId="1354718848" sldId="280"/>
        </pc:sldMkLst>
        <pc:spChg chg="mod">
          <ac:chgData name="Danilo Bórquez Paredes" userId="a389b8938e5de1e4" providerId="LiveId" clId="{9F43FD94-0498-4C90-881B-D824AD4936B2}" dt="2020-05-10T22:04:13.889" v="1059" actId="20577"/>
          <ac:spMkLst>
            <pc:docMk/>
            <pc:sldMk cId="1354718848" sldId="280"/>
            <ac:spMk id="2" creationId="{289B5110-D2BE-4728-95AE-0F4A7C535A95}"/>
          </ac:spMkLst>
        </pc:spChg>
        <pc:spChg chg="mod">
          <ac:chgData name="Danilo Bórquez Paredes" userId="a389b8938e5de1e4" providerId="LiveId" clId="{9F43FD94-0498-4C90-881B-D824AD4936B2}" dt="2020-05-10T22:04:57.221" v="1115" actId="20577"/>
          <ac:spMkLst>
            <pc:docMk/>
            <pc:sldMk cId="1354718848" sldId="280"/>
            <ac:spMk id="3" creationId="{C7576FD6-4F8F-4AD7-A2BF-D0113868BC71}"/>
          </ac:spMkLst>
        </pc:spChg>
      </pc:sldChg>
    </pc:docChg>
  </pc:docChgLst>
  <pc:docChgLst>
    <pc:chgData name="Danilo Bórquez Paredes" userId="a389b8938e5de1e4" providerId="LiveId" clId="{EC283143-DC50-6E49-AAE5-C922FA09B8D9}"/>
    <pc:docChg chg="modSld">
      <pc:chgData name="Danilo Bórquez Paredes" userId="a389b8938e5de1e4" providerId="LiveId" clId="{EC283143-DC50-6E49-AAE5-C922FA09B8D9}" dt="2020-05-15T14:09:51.514" v="4" actId="20577"/>
      <pc:docMkLst>
        <pc:docMk/>
      </pc:docMkLst>
      <pc:sldChg chg="modSp">
        <pc:chgData name="Danilo Bórquez Paredes" userId="a389b8938e5de1e4" providerId="LiveId" clId="{EC283143-DC50-6E49-AAE5-C922FA09B8D9}" dt="2020-05-15T14:09:51.514" v="4" actId="20577"/>
        <pc:sldMkLst>
          <pc:docMk/>
          <pc:sldMk cId="4239996021" sldId="275"/>
        </pc:sldMkLst>
        <pc:spChg chg="mod">
          <ac:chgData name="Danilo Bórquez Paredes" userId="a389b8938e5de1e4" providerId="LiveId" clId="{EC283143-DC50-6E49-AAE5-C922FA09B8D9}" dt="2020-05-15T14:09:51.514" v="4" actId="20577"/>
          <ac:spMkLst>
            <pc:docMk/>
            <pc:sldMk cId="4239996021" sldId="275"/>
            <ac:spMk id="7" creationId="{B57DC942-09C0-4DC9-B6F5-85D861036D7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78A544-C2FC-4B8A-92F7-6DB1175CE205}" type="datetimeFigureOut">
              <a:rPr lang="es-CL" smtClean="0"/>
              <a:t>01-06-22</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246662-4F5B-4450-AE63-56499BD551AB}" type="slidenum">
              <a:rPr lang="es-CL" smtClean="0"/>
              <a:t>‹#›</a:t>
            </a:fld>
            <a:endParaRPr lang="es-CL"/>
          </a:p>
        </p:txBody>
      </p:sp>
    </p:spTree>
    <p:extLst>
      <p:ext uri="{BB962C8B-B14F-4D97-AF65-F5344CB8AC3E}">
        <p14:creationId xmlns:p14="http://schemas.microsoft.com/office/powerpoint/2010/main" val="3252461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a:t>Respuesta correcta: (d) </a:t>
            </a:r>
          </a:p>
        </p:txBody>
      </p:sp>
      <p:sp>
        <p:nvSpPr>
          <p:cNvPr id="4" name="Marcador de número de diapositiva 3"/>
          <p:cNvSpPr>
            <a:spLocks noGrp="1"/>
          </p:cNvSpPr>
          <p:nvPr>
            <p:ph type="sldNum" sz="quarter" idx="5"/>
          </p:nvPr>
        </p:nvSpPr>
        <p:spPr/>
        <p:txBody>
          <a:bodyPr/>
          <a:lstStyle/>
          <a:p>
            <a:fld id="{E2246662-4F5B-4450-AE63-56499BD551AB}" type="slidenum">
              <a:rPr lang="es-CL" smtClean="0"/>
              <a:t>24</a:t>
            </a:fld>
            <a:endParaRPr lang="es-CL"/>
          </a:p>
        </p:txBody>
      </p:sp>
    </p:spTree>
    <p:extLst>
      <p:ext uri="{BB962C8B-B14F-4D97-AF65-F5344CB8AC3E}">
        <p14:creationId xmlns:p14="http://schemas.microsoft.com/office/powerpoint/2010/main" val="3025174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a:t>Respuesta correcta: (b)</a:t>
            </a:r>
            <a:br>
              <a:rPr lang="es-CL" dirty="0"/>
            </a:br>
            <a:r>
              <a:rPr lang="es-CL" dirty="0"/>
              <a:t>OJO: en un BST el recorrido </a:t>
            </a:r>
            <a:r>
              <a:rPr lang="es-CL" dirty="0" err="1"/>
              <a:t>inorder</a:t>
            </a:r>
            <a:r>
              <a:rPr lang="es-CL" dirty="0"/>
              <a:t> siempre entrega los elementos ordenados!</a:t>
            </a:r>
          </a:p>
        </p:txBody>
      </p:sp>
      <p:sp>
        <p:nvSpPr>
          <p:cNvPr id="4" name="Marcador de número de diapositiva 3"/>
          <p:cNvSpPr>
            <a:spLocks noGrp="1"/>
          </p:cNvSpPr>
          <p:nvPr>
            <p:ph type="sldNum" sz="quarter" idx="5"/>
          </p:nvPr>
        </p:nvSpPr>
        <p:spPr/>
        <p:txBody>
          <a:bodyPr/>
          <a:lstStyle/>
          <a:p>
            <a:fld id="{E2246662-4F5B-4450-AE63-56499BD551AB}" type="slidenum">
              <a:rPr lang="es-CL" smtClean="0"/>
              <a:t>30</a:t>
            </a:fld>
            <a:endParaRPr lang="es-CL"/>
          </a:p>
        </p:txBody>
      </p:sp>
    </p:spTree>
    <p:extLst>
      <p:ext uri="{BB962C8B-B14F-4D97-AF65-F5344CB8AC3E}">
        <p14:creationId xmlns:p14="http://schemas.microsoft.com/office/powerpoint/2010/main" val="2358537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E2246662-4F5B-4450-AE63-56499BD551AB}" type="slidenum">
              <a:rPr lang="es-CL" smtClean="0"/>
              <a:t>34</a:t>
            </a:fld>
            <a:endParaRPr lang="es-CL"/>
          </a:p>
        </p:txBody>
      </p:sp>
    </p:spTree>
    <p:extLst>
      <p:ext uri="{BB962C8B-B14F-4D97-AF65-F5344CB8AC3E}">
        <p14:creationId xmlns:p14="http://schemas.microsoft.com/office/powerpoint/2010/main" val="295978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5" name="Footer Placeholder 4"/>
          <p:cNvSpPr>
            <a:spLocks noGrp="1"/>
          </p:cNvSpPr>
          <p:nvPr>
            <p:ph type="ftr" sz="quarter" idx="11"/>
          </p:nvPr>
        </p:nvSpPr>
        <p:spPr/>
        <p:txBody>
          <a:bodyPr/>
          <a:lstStyle/>
          <a:p>
            <a:r>
              <a:rPr lang="es-CL"/>
              <a:t>Estructura de Datos y Algoritmos - TICS311</a:t>
            </a:r>
            <a:endParaRPr lang="es-CL" dirty="0"/>
          </a:p>
        </p:txBody>
      </p:sp>
      <p:sp>
        <p:nvSpPr>
          <p:cNvPr id="6" name="Slide Number Placeholder 5"/>
          <p:cNvSpPr>
            <a:spLocks noGrp="1"/>
          </p:cNvSpPr>
          <p:nvPr>
            <p:ph type="sldNum" sz="quarter" idx="12"/>
          </p:nvPr>
        </p:nvSpPr>
        <p:spPr/>
        <p:txBody>
          <a:bodyPr/>
          <a:lstStyle/>
          <a:p>
            <a:fld id="{EEA656F1-D7F8-4934-A338-822B23BD5244}" type="slidenum">
              <a:rPr lang="es-CL" smtClean="0"/>
              <a:t>‹#›</a:t>
            </a:fld>
            <a:endParaRPr lang="es-CL" dirty="0"/>
          </a:p>
        </p:txBody>
      </p:sp>
    </p:spTree>
    <p:extLst>
      <p:ext uri="{BB962C8B-B14F-4D97-AF65-F5344CB8AC3E}">
        <p14:creationId xmlns:p14="http://schemas.microsoft.com/office/powerpoint/2010/main" val="1741693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r>
              <a:rPr lang="es-CL"/>
              <a:t>Estructura de Datos y Algoritmos - TICS311</a:t>
            </a:r>
          </a:p>
        </p:txBody>
      </p:sp>
      <p:sp>
        <p:nvSpPr>
          <p:cNvPr id="7" name="Slide Number Placeholder 6"/>
          <p:cNvSpPr>
            <a:spLocks noGrp="1"/>
          </p:cNvSpPr>
          <p:nvPr>
            <p:ph type="sldNum" sz="quarter" idx="12"/>
          </p:nvPr>
        </p:nvSpPr>
        <p:spPr/>
        <p:txBody>
          <a:bodyPr/>
          <a:lstStyle/>
          <a:p>
            <a:fld id="{EEA656F1-D7F8-4934-A338-822B23BD5244}" type="slidenum">
              <a:rPr lang="es-CL" smtClean="0"/>
              <a:t>‹#›</a:t>
            </a:fld>
            <a:endParaRPr lang="es-CL"/>
          </a:p>
        </p:txBody>
      </p:sp>
    </p:spTree>
    <p:extLst>
      <p:ext uri="{BB962C8B-B14F-4D97-AF65-F5344CB8AC3E}">
        <p14:creationId xmlns:p14="http://schemas.microsoft.com/office/powerpoint/2010/main" val="3848681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r>
              <a:rPr lang="es-CL"/>
              <a:t>Estructura de Datos y Algoritmos - TICS311</a:t>
            </a:r>
          </a:p>
        </p:txBody>
      </p:sp>
      <p:sp>
        <p:nvSpPr>
          <p:cNvPr id="7" name="Slide Number Placeholder 6"/>
          <p:cNvSpPr>
            <a:spLocks noGrp="1"/>
          </p:cNvSpPr>
          <p:nvPr>
            <p:ph type="sldNum" sz="quarter" idx="12"/>
          </p:nvPr>
        </p:nvSpPr>
        <p:spPr/>
        <p:txBody>
          <a:bodyPr/>
          <a:lstStyle/>
          <a:p>
            <a:fld id="{EEA656F1-D7F8-4934-A338-822B23BD5244}" type="slidenum">
              <a:rPr lang="es-CL" smtClean="0"/>
              <a:t>‹#›</a:t>
            </a:fld>
            <a:endParaRPr lang="es-CL"/>
          </a:p>
        </p:txBody>
      </p:sp>
    </p:spTree>
    <p:extLst>
      <p:ext uri="{BB962C8B-B14F-4D97-AF65-F5344CB8AC3E}">
        <p14:creationId xmlns:p14="http://schemas.microsoft.com/office/powerpoint/2010/main" val="1906799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r>
              <a:rPr lang="es-CL"/>
              <a:t>Estructura de Datos y Algoritmos - TICS311</a:t>
            </a:r>
          </a:p>
        </p:txBody>
      </p:sp>
      <p:sp>
        <p:nvSpPr>
          <p:cNvPr id="7" name="Slide Number Placeholder 6"/>
          <p:cNvSpPr>
            <a:spLocks noGrp="1"/>
          </p:cNvSpPr>
          <p:nvPr>
            <p:ph type="sldNum" sz="quarter" idx="12"/>
          </p:nvPr>
        </p:nvSpPr>
        <p:spPr/>
        <p:txBody>
          <a:bodyPr/>
          <a:lstStyle/>
          <a:p>
            <a:fld id="{EEA656F1-D7F8-4934-A338-822B23BD5244}" type="slidenum">
              <a:rPr lang="es-CL" smtClean="0"/>
              <a:t>‹#›</a:t>
            </a:fld>
            <a:endParaRPr lang="es-CL"/>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21189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r>
              <a:rPr lang="es-CL"/>
              <a:t>Estructura de Datos y Algoritmos - TICS311</a:t>
            </a:r>
          </a:p>
        </p:txBody>
      </p:sp>
      <p:sp>
        <p:nvSpPr>
          <p:cNvPr id="7" name="Slide Number Placeholder 6"/>
          <p:cNvSpPr>
            <a:spLocks noGrp="1"/>
          </p:cNvSpPr>
          <p:nvPr>
            <p:ph type="sldNum" sz="quarter" idx="12"/>
          </p:nvPr>
        </p:nvSpPr>
        <p:spPr/>
        <p:txBody>
          <a:bodyPr/>
          <a:lstStyle/>
          <a:p>
            <a:fld id="{EEA656F1-D7F8-4934-A338-822B23BD5244}" type="slidenum">
              <a:rPr lang="es-CL" smtClean="0"/>
              <a:t>‹#›</a:t>
            </a:fld>
            <a:endParaRPr lang="es-CL"/>
          </a:p>
        </p:txBody>
      </p:sp>
    </p:spTree>
    <p:extLst>
      <p:ext uri="{BB962C8B-B14F-4D97-AF65-F5344CB8AC3E}">
        <p14:creationId xmlns:p14="http://schemas.microsoft.com/office/powerpoint/2010/main" val="218465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Footer Placeholder 3"/>
          <p:cNvSpPr>
            <a:spLocks noGrp="1"/>
          </p:cNvSpPr>
          <p:nvPr>
            <p:ph type="ftr" sz="quarter" idx="11"/>
          </p:nvPr>
        </p:nvSpPr>
        <p:spPr/>
        <p:txBody>
          <a:bodyPr/>
          <a:lstStyle/>
          <a:p>
            <a:r>
              <a:rPr lang="es-CL"/>
              <a:t>Estructura de Datos y Algoritmos - TICS311</a:t>
            </a:r>
          </a:p>
        </p:txBody>
      </p:sp>
      <p:sp>
        <p:nvSpPr>
          <p:cNvPr id="5" name="Slide Number Placeholder 4"/>
          <p:cNvSpPr>
            <a:spLocks noGrp="1"/>
          </p:cNvSpPr>
          <p:nvPr>
            <p:ph type="sldNum" sz="quarter" idx="12"/>
          </p:nvPr>
        </p:nvSpPr>
        <p:spPr/>
        <p:txBody>
          <a:bodyPr/>
          <a:lstStyle/>
          <a:p>
            <a:fld id="{EEA656F1-D7F8-4934-A338-822B23BD5244}" type="slidenum">
              <a:rPr lang="es-CL" smtClean="0"/>
              <a:t>‹#›</a:t>
            </a:fld>
            <a:endParaRPr lang="es-CL"/>
          </a:p>
        </p:txBody>
      </p:sp>
    </p:spTree>
    <p:extLst>
      <p:ext uri="{BB962C8B-B14F-4D97-AF65-F5344CB8AC3E}">
        <p14:creationId xmlns:p14="http://schemas.microsoft.com/office/powerpoint/2010/main" val="403428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Footer Placeholder 3"/>
          <p:cNvSpPr>
            <a:spLocks noGrp="1"/>
          </p:cNvSpPr>
          <p:nvPr>
            <p:ph type="ftr" sz="quarter" idx="11"/>
          </p:nvPr>
        </p:nvSpPr>
        <p:spPr/>
        <p:txBody>
          <a:bodyPr/>
          <a:lstStyle/>
          <a:p>
            <a:r>
              <a:rPr lang="es-CL"/>
              <a:t>Estructura de Datos y Algoritmos - TICS311</a:t>
            </a:r>
          </a:p>
        </p:txBody>
      </p:sp>
      <p:sp>
        <p:nvSpPr>
          <p:cNvPr id="5" name="Slide Number Placeholder 4"/>
          <p:cNvSpPr>
            <a:spLocks noGrp="1"/>
          </p:cNvSpPr>
          <p:nvPr>
            <p:ph type="sldNum" sz="quarter" idx="12"/>
          </p:nvPr>
        </p:nvSpPr>
        <p:spPr/>
        <p:txBody>
          <a:bodyPr/>
          <a:lstStyle/>
          <a:p>
            <a:fld id="{EEA656F1-D7F8-4934-A338-822B23BD5244}" type="slidenum">
              <a:rPr lang="es-CL" smtClean="0"/>
              <a:t>‹#›</a:t>
            </a:fld>
            <a:endParaRPr lang="es-CL"/>
          </a:p>
        </p:txBody>
      </p:sp>
    </p:spTree>
    <p:extLst>
      <p:ext uri="{BB962C8B-B14F-4D97-AF65-F5344CB8AC3E}">
        <p14:creationId xmlns:p14="http://schemas.microsoft.com/office/powerpoint/2010/main" val="629804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11"/>
          </p:nvPr>
        </p:nvSpPr>
        <p:spPr/>
        <p:txBody>
          <a:bodyPr/>
          <a:lstStyle/>
          <a:p>
            <a:r>
              <a:rPr lang="es-CL"/>
              <a:t>Estructura de Datos y Algoritmos - TICS311</a:t>
            </a:r>
          </a:p>
        </p:txBody>
      </p:sp>
      <p:sp>
        <p:nvSpPr>
          <p:cNvPr id="6" name="Slide Number Placeholder 5"/>
          <p:cNvSpPr>
            <a:spLocks noGrp="1"/>
          </p:cNvSpPr>
          <p:nvPr>
            <p:ph type="sldNum" sz="quarter" idx="12"/>
          </p:nvPr>
        </p:nvSpPr>
        <p:spPr/>
        <p:txBody>
          <a:bodyPr/>
          <a:lstStyle/>
          <a:p>
            <a:fld id="{EEA656F1-D7F8-4934-A338-822B23BD5244}" type="slidenum">
              <a:rPr lang="es-CL" smtClean="0"/>
              <a:t>‹#›</a:t>
            </a:fld>
            <a:endParaRPr lang="es-CL"/>
          </a:p>
        </p:txBody>
      </p:sp>
    </p:spTree>
    <p:extLst>
      <p:ext uri="{BB962C8B-B14F-4D97-AF65-F5344CB8AC3E}">
        <p14:creationId xmlns:p14="http://schemas.microsoft.com/office/powerpoint/2010/main" val="2147646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11"/>
          </p:nvPr>
        </p:nvSpPr>
        <p:spPr/>
        <p:txBody>
          <a:bodyPr/>
          <a:lstStyle/>
          <a:p>
            <a:r>
              <a:rPr lang="es-CL"/>
              <a:t>Estructura de Datos y Algoritmos - TICS311</a:t>
            </a:r>
          </a:p>
        </p:txBody>
      </p:sp>
      <p:sp>
        <p:nvSpPr>
          <p:cNvPr id="6" name="Slide Number Placeholder 5"/>
          <p:cNvSpPr>
            <a:spLocks noGrp="1"/>
          </p:cNvSpPr>
          <p:nvPr>
            <p:ph type="sldNum" sz="quarter" idx="12"/>
          </p:nvPr>
        </p:nvSpPr>
        <p:spPr/>
        <p:txBody>
          <a:bodyPr/>
          <a:lstStyle/>
          <a:p>
            <a:fld id="{EEA656F1-D7F8-4934-A338-822B23BD5244}" type="slidenum">
              <a:rPr lang="es-CL" smtClean="0"/>
              <a:t>‹#›</a:t>
            </a:fld>
            <a:endParaRPr lang="es-CL"/>
          </a:p>
        </p:txBody>
      </p:sp>
    </p:spTree>
    <p:extLst>
      <p:ext uri="{BB962C8B-B14F-4D97-AF65-F5344CB8AC3E}">
        <p14:creationId xmlns:p14="http://schemas.microsoft.com/office/powerpoint/2010/main" val="2623837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11"/>
          </p:nvPr>
        </p:nvSpPr>
        <p:spPr/>
        <p:txBody>
          <a:bodyPr/>
          <a:lstStyle/>
          <a:p>
            <a:r>
              <a:rPr lang="es-CL"/>
              <a:t>Estructura de Datos y Algoritmos - TICS311</a:t>
            </a:r>
          </a:p>
        </p:txBody>
      </p:sp>
      <p:sp>
        <p:nvSpPr>
          <p:cNvPr id="6" name="Slide Number Placeholder 5"/>
          <p:cNvSpPr>
            <a:spLocks noGrp="1"/>
          </p:cNvSpPr>
          <p:nvPr>
            <p:ph type="sldNum" sz="quarter" idx="12"/>
          </p:nvPr>
        </p:nvSpPr>
        <p:spPr/>
        <p:txBody>
          <a:bodyPr/>
          <a:lstStyle/>
          <a:p>
            <a:fld id="{EEA656F1-D7F8-4934-A338-822B23BD5244}" type="slidenum">
              <a:rPr lang="es-CL" smtClean="0"/>
              <a:t>‹#›</a:t>
            </a:fld>
            <a:endParaRPr lang="es-CL"/>
          </a:p>
        </p:txBody>
      </p:sp>
    </p:spTree>
    <p:extLst>
      <p:ext uri="{BB962C8B-B14F-4D97-AF65-F5344CB8AC3E}">
        <p14:creationId xmlns:p14="http://schemas.microsoft.com/office/powerpoint/2010/main" val="2041850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5" name="Footer Placeholder 4"/>
          <p:cNvSpPr>
            <a:spLocks noGrp="1"/>
          </p:cNvSpPr>
          <p:nvPr>
            <p:ph type="ftr" sz="quarter" idx="11"/>
          </p:nvPr>
        </p:nvSpPr>
        <p:spPr/>
        <p:txBody>
          <a:bodyPr/>
          <a:lstStyle/>
          <a:p>
            <a:r>
              <a:rPr lang="es-CL"/>
              <a:t>Estructura de Datos y Algoritmos - TICS311</a:t>
            </a:r>
          </a:p>
        </p:txBody>
      </p:sp>
      <p:sp>
        <p:nvSpPr>
          <p:cNvPr id="6" name="Slide Number Placeholder 5"/>
          <p:cNvSpPr>
            <a:spLocks noGrp="1"/>
          </p:cNvSpPr>
          <p:nvPr>
            <p:ph type="sldNum" sz="quarter" idx="12"/>
          </p:nvPr>
        </p:nvSpPr>
        <p:spPr/>
        <p:txBody>
          <a:bodyPr/>
          <a:lstStyle/>
          <a:p>
            <a:fld id="{EEA656F1-D7F8-4934-A338-822B23BD5244}" type="slidenum">
              <a:rPr lang="es-CL" smtClean="0"/>
              <a:t>‹#›</a:t>
            </a:fld>
            <a:endParaRPr lang="es-CL"/>
          </a:p>
        </p:txBody>
      </p:sp>
    </p:spTree>
    <p:extLst>
      <p:ext uri="{BB962C8B-B14F-4D97-AF65-F5344CB8AC3E}">
        <p14:creationId xmlns:p14="http://schemas.microsoft.com/office/powerpoint/2010/main" val="2390045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Footer Placeholder 5"/>
          <p:cNvSpPr>
            <a:spLocks noGrp="1"/>
          </p:cNvSpPr>
          <p:nvPr>
            <p:ph type="ftr" sz="quarter" idx="11"/>
          </p:nvPr>
        </p:nvSpPr>
        <p:spPr/>
        <p:txBody>
          <a:bodyPr/>
          <a:lstStyle/>
          <a:p>
            <a:r>
              <a:rPr lang="es-CL"/>
              <a:t>Estructura de Datos y Algoritmos - TICS311</a:t>
            </a:r>
          </a:p>
        </p:txBody>
      </p:sp>
      <p:sp>
        <p:nvSpPr>
          <p:cNvPr id="7" name="Slide Number Placeholder 6"/>
          <p:cNvSpPr>
            <a:spLocks noGrp="1"/>
          </p:cNvSpPr>
          <p:nvPr>
            <p:ph type="sldNum" sz="quarter" idx="12"/>
          </p:nvPr>
        </p:nvSpPr>
        <p:spPr/>
        <p:txBody>
          <a:bodyPr/>
          <a:lstStyle/>
          <a:p>
            <a:fld id="{EEA656F1-D7F8-4934-A338-822B23BD5244}" type="slidenum">
              <a:rPr lang="es-CL" smtClean="0"/>
              <a:t>‹#›</a:t>
            </a:fld>
            <a:endParaRPr lang="es-CL"/>
          </a:p>
        </p:txBody>
      </p:sp>
    </p:spTree>
    <p:extLst>
      <p:ext uri="{BB962C8B-B14F-4D97-AF65-F5344CB8AC3E}">
        <p14:creationId xmlns:p14="http://schemas.microsoft.com/office/powerpoint/2010/main" val="3675432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Footer Placeholder 7"/>
          <p:cNvSpPr>
            <a:spLocks noGrp="1"/>
          </p:cNvSpPr>
          <p:nvPr>
            <p:ph type="ftr" sz="quarter" idx="11"/>
          </p:nvPr>
        </p:nvSpPr>
        <p:spPr/>
        <p:txBody>
          <a:bodyPr/>
          <a:lstStyle/>
          <a:p>
            <a:r>
              <a:rPr lang="es-CL"/>
              <a:t>Estructura de Datos y Algoritmos - TICS311</a:t>
            </a:r>
          </a:p>
        </p:txBody>
      </p:sp>
      <p:sp>
        <p:nvSpPr>
          <p:cNvPr id="9" name="Slide Number Placeholder 8"/>
          <p:cNvSpPr>
            <a:spLocks noGrp="1"/>
          </p:cNvSpPr>
          <p:nvPr>
            <p:ph type="sldNum" sz="quarter" idx="12"/>
          </p:nvPr>
        </p:nvSpPr>
        <p:spPr/>
        <p:txBody>
          <a:bodyPr/>
          <a:lstStyle/>
          <a:p>
            <a:fld id="{EEA656F1-D7F8-4934-A338-822B23BD5244}" type="slidenum">
              <a:rPr lang="es-CL" smtClean="0"/>
              <a:t>‹#›</a:t>
            </a:fld>
            <a:endParaRPr lang="es-CL"/>
          </a:p>
        </p:txBody>
      </p:sp>
    </p:spTree>
    <p:extLst>
      <p:ext uri="{BB962C8B-B14F-4D97-AF65-F5344CB8AC3E}">
        <p14:creationId xmlns:p14="http://schemas.microsoft.com/office/powerpoint/2010/main" val="3763803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4" name="Footer Placeholder 3"/>
          <p:cNvSpPr>
            <a:spLocks noGrp="1"/>
          </p:cNvSpPr>
          <p:nvPr>
            <p:ph type="ftr" sz="quarter" idx="11"/>
          </p:nvPr>
        </p:nvSpPr>
        <p:spPr/>
        <p:txBody>
          <a:bodyPr/>
          <a:lstStyle/>
          <a:p>
            <a:r>
              <a:rPr lang="es-CL"/>
              <a:t>Estructura de Datos y Algoritmos - TICS311</a:t>
            </a:r>
          </a:p>
        </p:txBody>
      </p:sp>
      <p:sp>
        <p:nvSpPr>
          <p:cNvPr id="5" name="Slide Number Placeholder 4"/>
          <p:cNvSpPr>
            <a:spLocks noGrp="1"/>
          </p:cNvSpPr>
          <p:nvPr>
            <p:ph type="sldNum" sz="quarter" idx="12"/>
          </p:nvPr>
        </p:nvSpPr>
        <p:spPr/>
        <p:txBody>
          <a:bodyPr/>
          <a:lstStyle/>
          <a:p>
            <a:fld id="{EEA656F1-D7F8-4934-A338-822B23BD5244}" type="slidenum">
              <a:rPr lang="es-CL" smtClean="0"/>
              <a:t>‹#›</a:t>
            </a:fld>
            <a:endParaRPr lang="es-CL"/>
          </a:p>
        </p:txBody>
      </p:sp>
    </p:spTree>
    <p:extLst>
      <p:ext uri="{BB962C8B-B14F-4D97-AF65-F5344CB8AC3E}">
        <p14:creationId xmlns:p14="http://schemas.microsoft.com/office/powerpoint/2010/main" val="4060033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s-CL"/>
              <a:t>Estructura de Datos y Algoritmos - TICS311</a:t>
            </a:r>
          </a:p>
        </p:txBody>
      </p:sp>
      <p:sp>
        <p:nvSpPr>
          <p:cNvPr id="4" name="Slide Number Placeholder 3"/>
          <p:cNvSpPr>
            <a:spLocks noGrp="1"/>
          </p:cNvSpPr>
          <p:nvPr>
            <p:ph type="sldNum" sz="quarter" idx="12"/>
          </p:nvPr>
        </p:nvSpPr>
        <p:spPr/>
        <p:txBody>
          <a:bodyPr/>
          <a:lstStyle/>
          <a:p>
            <a:fld id="{EEA656F1-D7F8-4934-A338-822B23BD5244}" type="slidenum">
              <a:rPr lang="es-CL" smtClean="0"/>
              <a:t>‹#›</a:t>
            </a:fld>
            <a:endParaRPr lang="es-CL"/>
          </a:p>
        </p:txBody>
      </p:sp>
    </p:spTree>
    <p:extLst>
      <p:ext uri="{BB962C8B-B14F-4D97-AF65-F5344CB8AC3E}">
        <p14:creationId xmlns:p14="http://schemas.microsoft.com/office/powerpoint/2010/main" val="4029959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r>
              <a:rPr lang="es-CL"/>
              <a:t>Estructura de Datos y Algoritmos - TICS311</a:t>
            </a:r>
          </a:p>
        </p:txBody>
      </p:sp>
      <p:sp>
        <p:nvSpPr>
          <p:cNvPr id="7" name="Slide Number Placeholder 6"/>
          <p:cNvSpPr>
            <a:spLocks noGrp="1"/>
          </p:cNvSpPr>
          <p:nvPr>
            <p:ph type="sldNum" sz="quarter" idx="12"/>
          </p:nvPr>
        </p:nvSpPr>
        <p:spPr/>
        <p:txBody>
          <a:bodyPr/>
          <a:lstStyle/>
          <a:p>
            <a:fld id="{EEA656F1-D7F8-4934-A338-822B23BD5244}" type="slidenum">
              <a:rPr lang="es-CL" smtClean="0"/>
              <a:t>‹#›</a:t>
            </a:fld>
            <a:endParaRPr lang="es-CL"/>
          </a:p>
        </p:txBody>
      </p:sp>
    </p:spTree>
    <p:extLst>
      <p:ext uri="{BB962C8B-B14F-4D97-AF65-F5344CB8AC3E}">
        <p14:creationId xmlns:p14="http://schemas.microsoft.com/office/powerpoint/2010/main" val="366788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r>
              <a:rPr lang="es-CL"/>
              <a:t>Estructura de Datos y Algoritmos - TICS311</a:t>
            </a:r>
          </a:p>
        </p:txBody>
      </p:sp>
      <p:sp>
        <p:nvSpPr>
          <p:cNvPr id="7" name="Slide Number Placeholder 6"/>
          <p:cNvSpPr>
            <a:spLocks noGrp="1"/>
          </p:cNvSpPr>
          <p:nvPr>
            <p:ph type="sldNum" sz="quarter" idx="12"/>
          </p:nvPr>
        </p:nvSpPr>
        <p:spPr/>
        <p:txBody>
          <a:bodyPr/>
          <a:lstStyle/>
          <a:p>
            <a:fld id="{EEA656F1-D7F8-4934-A338-822B23BD5244}" type="slidenum">
              <a:rPr lang="es-CL" smtClean="0"/>
              <a:t>‹#›</a:t>
            </a:fld>
            <a:endParaRPr lang="es-CL"/>
          </a:p>
        </p:txBody>
      </p:sp>
    </p:spTree>
    <p:extLst>
      <p:ext uri="{BB962C8B-B14F-4D97-AF65-F5344CB8AC3E}">
        <p14:creationId xmlns:p14="http://schemas.microsoft.com/office/powerpoint/2010/main" val="467996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r>
              <a:rPr lang="es-CL"/>
              <a:t>Estructura de Datos y Algoritmos - TICS311</a:t>
            </a: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EA656F1-D7F8-4934-A338-822B23BD5244}" type="slidenum">
              <a:rPr lang="es-CL" smtClean="0"/>
              <a:t>‹#›</a:t>
            </a:fld>
            <a:endParaRPr lang="es-CL"/>
          </a:p>
        </p:txBody>
      </p:sp>
      <p:pic>
        <p:nvPicPr>
          <p:cNvPr id="8" name="Picture 2" descr="Resultado de imagen para universidad adolfo ibañez logo">
            <a:extLst>
              <a:ext uri="{FF2B5EF4-FFF2-40B4-BE49-F238E27FC236}">
                <a16:creationId xmlns:a16="http://schemas.microsoft.com/office/drawing/2014/main" id="{08FB0AD3-3F8F-4365-B450-52B78ED7644A}"/>
              </a:ext>
            </a:extLst>
          </p:cNvPr>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10658065" y="36371"/>
            <a:ext cx="1533935" cy="573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5128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53305F-346E-4733-AE05-DB3727BFF1A7}"/>
              </a:ext>
            </a:extLst>
          </p:cNvPr>
          <p:cNvSpPr>
            <a:spLocks noGrp="1"/>
          </p:cNvSpPr>
          <p:nvPr>
            <p:ph type="ctrTitle"/>
          </p:nvPr>
        </p:nvSpPr>
        <p:spPr/>
        <p:txBody>
          <a:bodyPr/>
          <a:lstStyle/>
          <a:p>
            <a:r>
              <a:rPr lang="es-CL" dirty="0"/>
              <a:t>Árboles</a:t>
            </a:r>
          </a:p>
        </p:txBody>
      </p:sp>
      <p:sp>
        <p:nvSpPr>
          <p:cNvPr id="3" name="Subtítulo 2">
            <a:extLst>
              <a:ext uri="{FF2B5EF4-FFF2-40B4-BE49-F238E27FC236}">
                <a16:creationId xmlns:a16="http://schemas.microsoft.com/office/drawing/2014/main" id="{A02A22E8-60CF-4BEE-A1E7-E339F7A07D40}"/>
              </a:ext>
            </a:extLst>
          </p:cNvPr>
          <p:cNvSpPr>
            <a:spLocks noGrp="1"/>
          </p:cNvSpPr>
          <p:nvPr>
            <p:ph type="subTitle" idx="1"/>
          </p:nvPr>
        </p:nvSpPr>
        <p:spPr/>
        <p:txBody>
          <a:bodyPr>
            <a:normAutofit/>
          </a:bodyPr>
          <a:lstStyle/>
          <a:p>
            <a:r>
              <a:rPr lang="es-CL" sz="3200" dirty="0" err="1"/>
              <a:t>trees</a:t>
            </a:r>
            <a:endParaRPr lang="es-CL" sz="3200" dirty="0"/>
          </a:p>
        </p:txBody>
      </p:sp>
      <p:sp>
        <p:nvSpPr>
          <p:cNvPr id="4" name="Marcador de pie de página 3">
            <a:extLst>
              <a:ext uri="{FF2B5EF4-FFF2-40B4-BE49-F238E27FC236}">
                <a16:creationId xmlns:a16="http://schemas.microsoft.com/office/drawing/2014/main" id="{C8082CEB-5032-4B60-8632-2DA8888349B1}"/>
              </a:ext>
            </a:extLst>
          </p:cNvPr>
          <p:cNvSpPr>
            <a:spLocks noGrp="1"/>
          </p:cNvSpPr>
          <p:nvPr>
            <p:ph type="ftr" sz="quarter" idx="11"/>
          </p:nvPr>
        </p:nvSpPr>
        <p:spPr/>
        <p:txBody>
          <a:bodyPr/>
          <a:lstStyle/>
          <a:p>
            <a:r>
              <a:rPr lang="es-CL"/>
              <a:t>Estructura de Datos y Algoritmos - TICS311</a:t>
            </a:r>
            <a:endParaRPr lang="es-CL" dirty="0"/>
          </a:p>
        </p:txBody>
      </p:sp>
      <p:sp>
        <p:nvSpPr>
          <p:cNvPr id="5" name="Marcador de número de diapositiva 4">
            <a:extLst>
              <a:ext uri="{FF2B5EF4-FFF2-40B4-BE49-F238E27FC236}">
                <a16:creationId xmlns:a16="http://schemas.microsoft.com/office/drawing/2014/main" id="{5C8C7D6D-A390-4425-8834-1F89F789AC27}"/>
              </a:ext>
            </a:extLst>
          </p:cNvPr>
          <p:cNvSpPr>
            <a:spLocks noGrp="1"/>
          </p:cNvSpPr>
          <p:nvPr>
            <p:ph type="sldNum" sz="quarter" idx="12"/>
          </p:nvPr>
        </p:nvSpPr>
        <p:spPr/>
        <p:txBody>
          <a:bodyPr/>
          <a:lstStyle/>
          <a:p>
            <a:fld id="{EEA656F1-D7F8-4934-A338-822B23BD5244}" type="slidenum">
              <a:rPr lang="es-CL" smtClean="0"/>
              <a:t>1</a:t>
            </a:fld>
            <a:endParaRPr lang="es-CL" dirty="0"/>
          </a:p>
        </p:txBody>
      </p:sp>
    </p:spTree>
    <p:extLst>
      <p:ext uri="{BB962C8B-B14F-4D97-AF65-F5344CB8AC3E}">
        <p14:creationId xmlns:p14="http://schemas.microsoft.com/office/powerpoint/2010/main" val="3467162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858C572A-F492-46A0-A329-37786F9FBFD7}"/>
              </a:ext>
            </a:extLst>
          </p:cNvPr>
          <p:cNvSpPr>
            <a:spLocks noGrp="1"/>
          </p:cNvSpPr>
          <p:nvPr>
            <p:ph type="title"/>
          </p:nvPr>
        </p:nvSpPr>
        <p:spPr/>
        <p:txBody>
          <a:bodyPr/>
          <a:lstStyle/>
          <a:p>
            <a:r>
              <a:rPr lang="es-CL" dirty="0"/>
              <a:t>Definiciones:</a:t>
            </a:r>
            <a:br>
              <a:rPr lang="es-CL" dirty="0"/>
            </a:br>
            <a:r>
              <a:rPr lang="es-CL" dirty="0"/>
              <a:t>Hermanos</a:t>
            </a:r>
          </a:p>
        </p:txBody>
      </p:sp>
      <p:sp>
        <p:nvSpPr>
          <p:cNvPr id="7" name="Marcador de contenido 6">
            <a:extLst>
              <a:ext uri="{FF2B5EF4-FFF2-40B4-BE49-F238E27FC236}">
                <a16:creationId xmlns:a16="http://schemas.microsoft.com/office/drawing/2014/main" id="{2844D13C-0D4A-432E-8F42-B659E35035F2}"/>
              </a:ext>
            </a:extLst>
          </p:cNvPr>
          <p:cNvSpPr>
            <a:spLocks noGrp="1"/>
          </p:cNvSpPr>
          <p:nvPr>
            <p:ph idx="1"/>
          </p:nvPr>
        </p:nvSpPr>
        <p:spPr/>
        <p:txBody>
          <a:bodyPr/>
          <a:lstStyle/>
          <a:p>
            <a:endParaRPr lang="es-CL" dirty="0"/>
          </a:p>
        </p:txBody>
      </p:sp>
      <p:sp>
        <p:nvSpPr>
          <p:cNvPr id="8" name="Marcador de texto 7">
            <a:extLst>
              <a:ext uri="{FF2B5EF4-FFF2-40B4-BE49-F238E27FC236}">
                <a16:creationId xmlns:a16="http://schemas.microsoft.com/office/drawing/2014/main" id="{579096E1-5931-4C59-B1BD-3AFF4D0193A7}"/>
              </a:ext>
            </a:extLst>
          </p:cNvPr>
          <p:cNvSpPr>
            <a:spLocks noGrp="1"/>
          </p:cNvSpPr>
          <p:nvPr>
            <p:ph type="body" sz="half" idx="2"/>
          </p:nvPr>
        </p:nvSpPr>
        <p:spPr/>
        <p:txBody>
          <a:bodyPr/>
          <a:lstStyle/>
          <a:p>
            <a:pPr algn="l"/>
            <a:r>
              <a:rPr lang="es-CL" dirty="0"/>
              <a:t>Dos o más nodos que tienen el mismo padre son hermanos.</a:t>
            </a:r>
          </a:p>
          <a:p>
            <a:pPr algn="l"/>
            <a:r>
              <a:rPr lang="es-CL" dirty="0"/>
              <a:t>Ejemplo: Nodos 1, 2 y 3 comparten el mismo padre, el nodo 0.</a:t>
            </a:r>
          </a:p>
        </p:txBody>
      </p:sp>
      <p:sp>
        <p:nvSpPr>
          <p:cNvPr id="4" name="Marcador de pie de página 3">
            <a:extLst>
              <a:ext uri="{FF2B5EF4-FFF2-40B4-BE49-F238E27FC236}">
                <a16:creationId xmlns:a16="http://schemas.microsoft.com/office/drawing/2014/main" id="{FD295A65-08CA-46D4-94C4-FBF6E99EDF5D}"/>
              </a:ext>
            </a:extLst>
          </p:cNvPr>
          <p:cNvSpPr>
            <a:spLocks noGrp="1"/>
          </p:cNvSpPr>
          <p:nvPr>
            <p:ph type="ftr" sz="quarter" idx="11"/>
          </p:nvPr>
        </p:nvSpPr>
        <p:spPr/>
        <p:txBody>
          <a:bodyPr/>
          <a:lstStyle/>
          <a:p>
            <a:r>
              <a:rPr lang="es-CL"/>
              <a:t>Estructura de Datos y Algoritmos - TICS311</a:t>
            </a:r>
          </a:p>
        </p:txBody>
      </p:sp>
      <p:sp>
        <p:nvSpPr>
          <p:cNvPr id="5" name="Marcador de número de diapositiva 4">
            <a:extLst>
              <a:ext uri="{FF2B5EF4-FFF2-40B4-BE49-F238E27FC236}">
                <a16:creationId xmlns:a16="http://schemas.microsoft.com/office/drawing/2014/main" id="{B6142DC9-81B5-4D58-B325-7612C6B0854B}"/>
              </a:ext>
            </a:extLst>
          </p:cNvPr>
          <p:cNvSpPr>
            <a:spLocks noGrp="1"/>
          </p:cNvSpPr>
          <p:nvPr>
            <p:ph type="sldNum" sz="quarter" idx="12"/>
          </p:nvPr>
        </p:nvSpPr>
        <p:spPr/>
        <p:txBody>
          <a:bodyPr/>
          <a:lstStyle/>
          <a:p>
            <a:fld id="{EEA656F1-D7F8-4934-A338-822B23BD5244}" type="slidenum">
              <a:rPr lang="es-CL" smtClean="0"/>
              <a:t>10</a:t>
            </a:fld>
            <a:endParaRPr lang="es-CL"/>
          </a:p>
        </p:txBody>
      </p:sp>
      <p:sp>
        <p:nvSpPr>
          <p:cNvPr id="9" name="Elipse 8">
            <a:extLst>
              <a:ext uri="{FF2B5EF4-FFF2-40B4-BE49-F238E27FC236}">
                <a16:creationId xmlns:a16="http://schemas.microsoft.com/office/drawing/2014/main" id="{58373D28-DDD4-459B-84F5-BEF664FABAEF}"/>
              </a:ext>
            </a:extLst>
          </p:cNvPr>
          <p:cNvSpPr/>
          <p:nvPr/>
        </p:nvSpPr>
        <p:spPr>
          <a:xfrm>
            <a:off x="8061595" y="1066800"/>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0</a:t>
            </a:r>
          </a:p>
        </p:txBody>
      </p:sp>
      <p:sp>
        <p:nvSpPr>
          <p:cNvPr id="10" name="Elipse 9">
            <a:extLst>
              <a:ext uri="{FF2B5EF4-FFF2-40B4-BE49-F238E27FC236}">
                <a16:creationId xmlns:a16="http://schemas.microsoft.com/office/drawing/2014/main" id="{C568EB72-1040-4158-B6EF-3A996296F29F}"/>
              </a:ext>
            </a:extLst>
          </p:cNvPr>
          <p:cNvSpPr/>
          <p:nvPr/>
        </p:nvSpPr>
        <p:spPr>
          <a:xfrm>
            <a:off x="6679088" y="1772874"/>
            <a:ext cx="447870" cy="429208"/>
          </a:xfrm>
          <a:prstGeom prst="ellipse">
            <a:avLst/>
          </a:prstGeom>
          <a:solidFill>
            <a:srgbClr val="00666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1</a:t>
            </a:r>
          </a:p>
        </p:txBody>
      </p:sp>
      <p:sp>
        <p:nvSpPr>
          <p:cNvPr id="11" name="Elipse 10">
            <a:extLst>
              <a:ext uri="{FF2B5EF4-FFF2-40B4-BE49-F238E27FC236}">
                <a16:creationId xmlns:a16="http://schemas.microsoft.com/office/drawing/2014/main" id="{CC7ACC6F-43E2-4D54-81A4-8FD826EEB140}"/>
              </a:ext>
            </a:extLst>
          </p:cNvPr>
          <p:cNvSpPr/>
          <p:nvPr/>
        </p:nvSpPr>
        <p:spPr>
          <a:xfrm>
            <a:off x="8061595" y="1772874"/>
            <a:ext cx="447870" cy="429208"/>
          </a:xfrm>
          <a:prstGeom prst="ellipse">
            <a:avLst/>
          </a:prstGeom>
          <a:solidFill>
            <a:srgbClr val="00666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2</a:t>
            </a:r>
          </a:p>
        </p:txBody>
      </p:sp>
      <p:sp>
        <p:nvSpPr>
          <p:cNvPr id="12" name="Elipse 11">
            <a:extLst>
              <a:ext uri="{FF2B5EF4-FFF2-40B4-BE49-F238E27FC236}">
                <a16:creationId xmlns:a16="http://schemas.microsoft.com/office/drawing/2014/main" id="{94A42F8C-87E7-4E81-949B-D60B1133CCFF}"/>
              </a:ext>
            </a:extLst>
          </p:cNvPr>
          <p:cNvSpPr/>
          <p:nvPr/>
        </p:nvSpPr>
        <p:spPr>
          <a:xfrm>
            <a:off x="9444102" y="1772874"/>
            <a:ext cx="447870" cy="429208"/>
          </a:xfrm>
          <a:prstGeom prst="ellipse">
            <a:avLst/>
          </a:prstGeom>
          <a:solidFill>
            <a:srgbClr val="00666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3</a:t>
            </a:r>
          </a:p>
        </p:txBody>
      </p:sp>
      <p:sp>
        <p:nvSpPr>
          <p:cNvPr id="13" name="Elipse 12">
            <a:extLst>
              <a:ext uri="{FF2B5EF4-FFF2-40B4-BE49-F238E27FC236}">
                <a16:creationId xmlns:a16="http://schemas.microsoft.com/office/drawing/2014/main" id="{0851F323-362E-4D8A-BF9A-4074CB7DA569}"/>
              </a:ext>
            </a:extLst>
          </p:cNvPr>
          <p:cNvSpPr/>
          <p:nvPr/>
        </p:nvSpPr>
        <p:spPr>
          <a:xfrm>
            <a:off x="7615077" y="2478948"/>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5</a:t>
            </a:r>
          </a:p>
        </p:txBody>
      </p:sp>
      <p:sp>
        <p:nvSpPr>
          <p:cNvPr id="14" name="Elipse 13">
            <a:extLst>
              <a:ext uri="{FF2B5EF4-FFF2-40B4-BE49-F238E27FC236}">
                <a16:creationId xmlns:a16="http://schemas.microsoft.com/office/drawing/2014/main" id="{C6C38458-A596-4913-8EB6-74C879E21799}"/>
              </a:ext>
            </a:extLst>
          </p:cNvPr>
          <p:cNvSpPr/>
          <p:nvPr/>
        </p:nvSpPr>
        <p:spPr>
          <a:xfrm>
            <a:off x="8509465" y="2478948"/>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6</a:t>
            </a:r>
          </a:p>
        </p:txBody>
      </p:sp>
      <p:sp>
        <p:nvSpPr>
          <p:cNvPr id="15" name="Elipse 14">
            <a:extLst>
              <a:ext uri="{FF2B5EF4-FFF2-40B4-BE49-F238E27FC236}">
                <a16:creationId xmlns:a16="http://schemas.microsoft.com/office/drawing/2014/main" id="{D765AEA0-7A20-4F5B-81C4-DA72FF744255}"/>
              </a:ext>
            </a:extLst>
          </p:cNvPr>
          <p:cNvSpPr/>
          <p:nvPr/>
        </p:nvSpPr>
        <p:spPr>
          <a:xfrm>
            <a:off x="6231218" y="2460851"/>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4</a:t>
            </a:r>
          </a:p>
        </p:txBody>
      </p:sp>
      <p:sp>
        <p:nvSpPr>
          <p:cNvPr id="16" name="Elipse 15">
            <a:extLst>
              <a:ext uri="{FF2B5EF4-FFF2-40B4-BE49-F238E27FC236}">
                <a16:creationId xmlns:a16="http://schemas.microsoft.com/office/drawing/2014/main" id="{76AB7013-A901-4126-BBDA-B1746A7AFC5B}"/>
              </a:ext>
            </a:extLst>
          </p:cNvPr>
          <p:cNvSpPr/>
          <p:nvPr/>
        </p:nvSpPr>
        <p:spPr>
          <a:xfrm>
            <a:off x="8990662" y="2478948"/>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7</a:t>
            </a:r>
          </a:p>
        </p:txBody>
      </p:sp>
      <p:sp>
        <p:nvSpPr>
          <p:cNvPr id="17" name="Elipse 16">
            <a:extLst>
              <a:ext uri="{FF2B5EF4-FFF2-40B4-BE49-F238E27FC236}">
                <a16:creationId xmlns:a16="http://schemas.microsoft.com/office/drawing/2014/main" id="{F627DDD6-2357-486D-84DC-A748BBA67D9A}"/>
              </a:ext>
            </a:extLst>
          </p:cNvPr>
          <p:cNvSpPr/>
          <p:nvPr/>
        </p:nvSpPr>
        <p:spPr>
          <a:xfrm>
            <a:off x="9438532" y="3190587"/>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sz="1000" dirty="0"/>
              <a:t>11</a:t>
            </a:r>
          </a:p>
        </p:txBody>
      </p:sp>
      <p:sp>
        <p:nvSpPr>
          <p:cNvPr id="18" name="Elipse 17">
            <a:extLst>
              <a:ext uri="{FF2B5EF4-FFF2-40B4-BE49-F238E27FC236}">
                <a16:creationId xmlns:a16="http://schemas.microsoft.com/office/drawing/2014/main" id="{AA392EBF-EDA3-4279-B57E-3BB2DD87FAC7}"/>
              </a:ext>
            </a:extLst>
          </p:cNvPr>
          <p:cNvSpPr/>
          <p:nvPr/>
        </p:nvSpPr>
        <p:spPr>
          <a:xfrm>
            <a:off x="8057377" y="3190587"/>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sz="1000" dirty="0"/>
              <a:t>10</a:t>
            </a:r>
            <a:endParaRPr lang="es-CL" sz="800" dirty="0"/>
          </a:p>
        </p:txBody>
      </p:sp>
      <p:sp>
        <p:nvSpPr>
          <p:cNvPr id="19" name="Elipse 18">
            <a:extLst>
              <a:ext uri="{FF2B5EF4-FFF2-40B4-BE49-F238E27FC236}">
                <a16:creationId xmlns:a16="http://schemas.microsoft.com/office/drawing/2014/main" id="{7DFFF98E-39DA-43C0-95CA-46CD9B8D8E47}"/>
              </a:ext>
            </a:extLst>
          </p:cNvPr>
          <p:cNvSpPr/>
          <p:nvPr/>
        </p:nvSpPr>
        <p:spPr>
          <a:xfrm>
            <a:off x="6676222" y="3190587"/>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9</a:t>
            </a:r>
          </a:p>
        </p:txBody>
      </p:sp>
      <p:sp>
        <p:nvSpPr>
          <p:cNvPr id="20" name="Elipse 19">
            <a:extLst>
              <a:ext uri="{FF2B5EF4-FFF2-40B4-BE49-F238E27FC236}">
                <a16:creationId xmlns:a16="http://schemas.microsoft.com/office/drawing/2014/main" id="{8A12BF21-06EB-4C29-BBA4-0A0462FD170B}"/>
              </a:ext>
            </a:extLst>
          </p:cNvPr>
          <p:cNvSpPr/>
          <p:nvPr/>
        </p:nvSpPr>
        <p:spPr>
          <a:xfrm>
            <a:off x="5783348" y="3190587"/>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8</a:t>
            </a:r>
          </a:p>
        </p:txBody>
      </p:sp>
      <p:sp>
        <p:nvSpPr>
          <p:cNvPr id="21" name="Elipse 20">
            <a:extLst>
              <a:ext uri="{FF2B5EF4-FFF2-40B4-BE49-F238E27FC236}">
                <a16:creationId xmlns:a16="http://schemas.microsoft.com/office/drawing/2014/main" id="{26CD50E5-F7D9-47C4-AB77-83F0CD124F31}"/>
              </a:ext>
            </a:extLst>
          </p:cNvPr>
          <p:cNvSpPr/>
          <p:nvPr/>
        </p:nvSpPr>
        <p:spPr>
          <a:xfrm>
            <a:off x="6228352" y="3920323"/>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sz="1000" dirty="0"/>
              <a:t>12</a:t>
            </a:r>
          </a:p>
        </p:txBody>
      </p:sp>
      <p:cxnSp>
        <p:nvCxnSpPr>
          <p:cNvPr id="23" name="Conector recto de flecha 22">
            <a:extLst>
              <a:ext uri="{FF2B5EF4-FFF2-40B4-BE49-F238E27FC236}">
                <a16:creationId xmlns:a16="http://schemas.microsoft.com/office/drawing/2014/main" id="{EF64E69A-02BE-467A-8A1A-5E56502CD9D4}"/>
              </a:ext>
            </a:extLst>
          </p:cNvPr>
          <p:cNvCxnSpPr>
            <a:cxnSpLocks/>
            <a:stCxn id="9" idx="2"/>
            <a:endCxn id="10" idx="7"/>
          </p:cNvCxnSpPr>
          <p:nvPr/>
        </p:nvCxnSpPr>
        <p:spPr>
          <a:xfrm flipH="1">
            <a:off x="7061369" y="1281404"/>
            <a:ext cx="1000226" cy="5543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Conector recto de flecha 25">
            <a:extLst>
              <a:ext uri="{FF2B5EF4-FFF2-40B4-BE49-F238E27FC236}">
                <a16:creationId xmlns:a16="http://schemas.microsoft.com/office/drawing/2014/main" id="{C2CCC842-542E-43F2-AC13-95743A9C78C6}"/>
              </a:ext>
            </a:extLst>
          </p:cNvPr>
          <p:cNvCxnSpPr>
            <a:cxnSpLocks/>
            <a:stCxn id="9" idx="4"/>
            <a:endCxn id="11" idx="0"/>
          </p:cNvCxnSpPr>
          <p:nvPr/>
        </p:nvCxnSpPr>
        <p:spPr>
          <a:xfrm>
            <a:off x="8285530" y="1496008"/>
            <a:ext cx="0" cy="27686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Conector recto de flecha 28">
            <a:extLst>
              <a:ext uri="{FF2B5EF4-FFF2-40B4-BE49-F238E27FC236}">
                <a16:creationId xmlns:a16="http://schemas.microsoft.com/office/drawing/2014/main" id="{C89EC43E-CBEA-4247-A3BF-D9211B1FCEFC}"/>
              </a:ext>
            </a:extLst>
          </p:cNvPr>
          <p:cNvCxnSpPr>
            <a:cxnSpLocks/>
            <a:stCxn id="9" idx="6"/>
            <a:endCxn id="12" idx="1"/>
          </p:cNvCxnSpPr>
          <p:nvPr/>
        </p:nvCxnSpPr>
        <p:spPr>
          <a:xfrm>
            <a:off x="8509465" y="1281404"/>
            <a:ext cx="1000226" cy="5543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2" name="Conector recto de flecha 31">
            <a:extLst>
              <a:ext uri="{FF2B5EF4-FFF2-40B4-BE49-F238E27FC236}">
                <a16:creationId xmlns:a16="http://schemas.microsoft.com/office/drawing/2014/main" id="{FFC9E573-174B-4548-9253-A1FFDE6676AC}"/>
              </a:ext>
            </a:extLst>
          </p:cNvPr>
          <p:cNvCxnSpPr>
            <a:cxnSpLocks/>
            <a:endCxn id="14" idx="1"/>
          </p:cNvCxnSpPr>
          <p:nvPr/>
        </p:nvCxnSpPr>
        <p:spPr>
          <a:xfrm>
            <a:off x="8326402" y="2196517"/>
            <a:ext cx="248652" cy="3452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6" name="Conector recto de flecha 35">
            <a:extLst>
              <a:ext uri="{FF2B5EF4-FFF2-40B4-BE49-F238E27FC236}">
                <a16:creationId xmlns:a16="http://schemas.microsoft.com/office/drawing/2014/main" id="{3A7E04C3-8BCF-4AC9-A571-E05B4F4DBDB8}"/>
              </a:ext>
            </a:extLst>
          </p:cNvPr>
          <p:cNvCxnSpPr>
            <a:cxnSpLocks/>
            <a:stCxn id="11" idx="4"/>
            <a:endCxn id="13" idx="7"/>
          </p:cNvCxnSpPr>
          <p:nvPr/>
        </p:nvCxnSpPr>
        <p:spPr>
          <a:xfrm flipH="1">
            <a:off x="7997358" y="2202082"/>
            <a:ext cx="288172" cy="3397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9" name="Conector recto de flecha 38">
            <a:extLst>
              <a:ext uri="{FF2B5EF4-FFF2-40B4-BE49-F238E27FC236}">
                <a16:creationId xmlns:a16="http://schemas.microsoft.com/office/drawing/2014/main" id="{5B7184CE-9C04-461E-A07B-338CB891AA28}"/>
              </a:ext>
            </a:extLst>
          </p:cNvPr>
          <p:cNvCxnSpPr>
            <a:cxnSpLocks/>
            <a:stCxn id="12" idx="4"/>
            <a:endCxn id="16" idx="7"/>
          </p:cNvCxnSpPr>
          <p:nvPr/>
        </p:nvCxnSpPr>
        <p:spPr>
          <a:xfrm flipH="1">
            <a:off x="9372943" y="2202082"/>
            <a:ext cx="295094" cy="3397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2" name="Conector recto de flecha 41">
            <a:extLst>
              <a:ext uri="{FF2B5EF4-FFF2-40B4-BE49-F238E27FC236}">
                <a16:creationId xmlns:a16="http://schemas.microsoft.com/office/drawing/2014/main" id="{FC3BD37D-E456-4AF9-839E-14CD0405B4A3}"/>
              </a:ext>
            </a:extLst>
          </p:cNvPr>
          <p:cNvCxnSpPr>
            <a:cxnSpLocks/>
            <a:endCxn id="15" idx="7"/>
          </p:cNvCxnSpPr>
          <p:nvPr/>
        </p:nvCxnSpPr>
        <p:spPr>
          <a:xfrm flipH="1">
            <a:off x="6613499" y="2215397"/>
            <a:ext cx="286658" cy="3083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5" name="Conector recto de flecha 44">
            <a:extLst>
              <a:ext uri="{FF2B5EF4-FFF2-40B4-BE49-F238E27FC236}">
                <a16:creationId xmlns:a16="http://schemas.microsoft.com/office/drawing/2014/main" id="{F7D2BE8C-BA97-4065-BF03-99A2CA7508CC}"/>
              </a:ext>
            </a:extLst>
          </p:cNvPr>
          <p:cNvCxnSpPr>
            <a:cxnSpLocks/>
            <a:stCxn id="15" idx="4"/>
            <a:endCxn id="19" idx="1"/>
          </p:cNvCxnSpPr>
          <p:nvPr/>
        </p:nvCxnSpPr>
        <p:spPr>
          <a:xfrm>
            <a:off x="6455153" y="2890059"/>
            <a:ext cx="286658" cy="3633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8" name="Conector recto de flecha 47">
            <a:extLst>
              <a:ext uri="{FF2B5EF4-FFF2-40B4-BE49-F238E27FC236}">
                <a16:creationId xmlns:a16="http://schemas.microsoft.com/office/drawing/2014/main" id="{4FA810E9-11BF-4C19-8175-CF789FAED9F0}"/>
              </a:ext>
            </a:extLst>
          </p:cNvPr>
          <p:cNvCxnSpPr>
            <a:cxnSpLocks/>
            <a:stCxn id="15" idx="4"/>
            <a:endCxn id="20" idx="7"/>
          </p:cNvCxnSpPr>
          <p:nvPr/>
        </p:nvCxnSpPr>
        <p:spPr>
          <a:xfrm flipH="1">
            <a:off x="6165629" y="2890059"/>
            <a:ext cx="289524" cy="3633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1" name="Conector recto de flecha 50">
            <a:extLst>
              <a:ext uri="{FF2B5EF4-FFF2-40B4-BE49-F238E27FC236}">
                <a16:creationId xmlns:a16="http://schemas.microsoft.com/office/drawing/2014/main" id="{7E84CC88-87E3-491A-A3FC-5A1AC68484FE}"/>
              </a:ext>
            </a:extLst>
          </p:cNvPr>
          <p:cNvCxnSpPr>
            <a:cxnSpLocks/>
            <a:endCxn id="21" idx="1"/>
          </p:cNvCxnSpPr>
          <p:nvPr/>
        </p:nvCxnSpPr>
        <p:spPr>
          <a:xfrm>
            <a:off x="6007283" y="3619795"/>
            <a:ext cx="286658" cy="3633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4" name="Conector recto de flecha 53">
            <a:extLst>
              <a:ext uri="{FF2B5EF4-FFF2-40B4-BE49-F238E27FC236}">
                <a16:creationId xmlns:a16="http://schemas.microsoft.com/office/drawing/2014/main" id="{6128DA29-885A-4ED2-92A9-2F8B01BE84B4}"/>
              </a:ext>
            </a:extLst>
          </p:cNvPr>
          <p:cNvCxnSpPr>
            <a:cxnSpLocks/>
            <a:endCxn id="18" idx="1"/>
          </p:cNvCxnSpPr>
          <p:nvPr/>
        </p:nvCxnSpPr>
        <p:spPr>
          <a:xfrm>
            <a:off x="7839013" y="2908156"/>
            <a:ext cx="283953" cy="3452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7" name="Conector recto de flecha 56">
            <a:extLst>
              <a:ext uri="{FF2B5EF4-FFF2-40B4-BE49-F238E27FC236}">
                <a16:creationId xmlns:a16="http://schemas.microsoft.com/office/drawing/2014/main" id="{A814EB0E-9445-461F-B92F-C46C638A21C8}"/>
              </a:ext>
            </a:extLst>
          </p:cNvPr>
          <p:cNvCxnSpPr>
            <a:cxnSpLocks/>
            <a:endCxn id="17" idx="1"/>
          </p:cNvCxnSpPr>
          <p:nvPr/>
        </p:nvCxnSpPr>
        <p:spPr>
          <a:xfrm>
            <a:off x="9255469" y="2908156"/>
            <a:ext cx="248652" cy="3452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8101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858C572A-F492-46A0-A329-37786F9FBFD7}"/>
              </a:ext>
            </a:extLst>
          </p:cNvPr>
          <p:cNvSpPr>
            <a:spLocks noGrp="1"/>
          </p:cNvSpPr>
          <p:nvPr>
            <p:ph type="title"/>
          </p:nvPr>
        </p:nvSpPr>
        <p:spPr>
          <a:xfrm>
            <a:off x="537278" y="958936"/>
            <a:ext cx="2734840" cy="1028542"/>
          </a:xfrm>
        </p:spPr>
        <p:txBody>
          <a:bodyPr>
            <a:normAutofit/>
          </a:bodyPr>
          <a:lstStyle/>
          <a:p>
            <a:r>
              <a:rPr lang="es-CL" sz="4400" dirty="0"/>
              <a:t>Primos</a:t>
            </a:r>
          </a:p>
        </p:txBody>
      </p:sp>
      <p:sp>
        <p:nvSpPr>
          <p:cNvPr id="8" name="Marcador de texto 7">
            <a:extLst>
              <a:ext uri="{FF2B5EF4-FFF2-40B4-BE49-F238E27FC236}">
                <a16:creationId xmlns:a16="http://schemas.microsoft.com/office/drawing/2014/main" id="{579096E1-5931-4C59-B1BD-3AFF4D0193A7}"/>
              </a:ext>
            </a:extLst>
          </p:cNvPr>
          <p:cNvSpPr>
            <a:spLocks noGrp="1"/>
          </p:cNvSpPr>
          <p:nvPr>
            <p:ph type="body" sz="half" idx="2"/>
          </p:nvPr>
        </p:nvSpPr>
        <p:spPr/>
        <p:txBody>
          <a:bodyPr/>
          <a:lstStyle/>
          <a:p>
            <a:pPr algn="l"/>
            <a:r>
              <a:rPr lang="es-CL" dirty="0"/>
              <a:t>Se les llama nodos primos a los hijos de dos hermanos.</a:t>
            </a:r>
          </a:p>
          <a:p>
            <a:pPr algn="l"/>
            <a:r>
              <a:rPr lang="es-CL" dirty="0"/>
              <a:t>Ejemplo: nodos 4 y 7</a:t>
            </a:r>
          </a:p>
        </p:txBody>
      </p:sp>
      <p:sp>
        <p:nvSpPr>
          <p:cNvPr id="4" name="Marcador de pie de página 3">
            <a:extLst>
              <a:ext uri="{FF2B5EF4-FFF2-40B4-BE49-F238E27FC236}">
                <a16:creationId xmlns:a16="http://schemas.microsoft.com/office/drawing/2014/main" id="{FD295A65-08CA-46D4-94C4-FBF6E99EDF5D}"/>
              </a:ext>
            </a:extLst>
          </p:cNvPr>
          <p:cNvSpPr>
            <a:spLocks noGrp="1"/>
          </p:cNvSpPr>
          <p:nvPr>
            <p:ph type="ftr" sz="quarter" idx="11"/>
          </p:nvPr>
        </p:nvSpPr>
        <p:spPr/>
        <p:txBody>
          <a:bodyPr/>
          <a:lstStyle/>
          <a:p>
            <a:r>
              <a:rPr lang="es-CL"/>
              <a:t>Estructura de Datos y Algoritmos - TICS311</a:t>
            </a:r>
          </a:p>
        </p:txBody>
      </p:sp>
      <p:sp>
        <p:nvSpPr>
          <p:cNvPr id="5" name="Marcador de número de diapositiva 4">
            <a:extLst>
              <a:ext uri="{FF2B5EF4-FFF2-40B4-BE49-F238E27FC236}">
                <a16:creationId xmlns:a16="http://schemas.microsoft.com/office/drawing/2014/main" id="{B6142DC9-81B5-4D58-B325-7612C6B0854B}"/>
              </a:ext>
            </a:extLst>
          </p:cNvPr>
          <p:cNvSpPr>
            <a:spLocks noGrp="1"/>
          </p:cNvSpPr>
          <p:nvPr>
            <p:ph type="sldNum" sz="quarter" idx="12"/>
          </p:nvPr>
        </p:nvSpPr>
        <p:spPr/>
        <p:txBody>
          <a:bodyPr/>
          <a:lstStyle/>
          <a:p>
            <a:fld id="{EEA656F1-D7F8-4934-A338-822B23BD5244}" type="slidenum">
              <a:rPr lang="es-CL" smtClean="0"/>
              <a:t>11</a:t>
            </a:fld>
            <a:endParaRPr lang="es-CL"/>
          </a:p>
        </p:txBody>
      </p:sp>
      <p:sp>
        <p:nvSpPr>
          <p:cNvPr id="9" name="Elipse 8">
            <a:extLst>
              <a:ext uri="{FF2B5EF4-FFF2-40B4-BE49-F238E27FC236}">
                <a16:creationId xmlns:a16="http://schemas.microsoft.com/office/drawing/2014/main" id="{58373D28-DDD4-459B-84F5-BEF664FABAEF}"/>
              </a:ext>
            </a:extLst>
          </p:cNvPr>
          <p:cNvSpPr/>
          <p:nvPr/>
        </p:nvSpPr>
        <p:spPr>
          <a:xfrm>
            <a:off x="8061595" y="1066800"/>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0</a:t>
            </a:r>
          </a:p>
        </p:txBody>
      </p:sp>
      <p:sp>
        <p:nvSpPr>
          <p:cNvPr id="10" name="Elipse 9">
            <a:extLst>
              <a:ext uri="{FF2B5EF4-FFF2-40B4-BE49-F238E27FC236}">
                <a16:creationId xmlns:a16="http://schemas.microsoft.com/office/drawing/2014/main" id="{C568EB72-1040-4158-B6EF-3A996296F29F}"/>
              </a:ext>
            </a:extLst>
          </p:cNvPr>
          <p:cNvSpPr/>
          <p:nvPr/>
        </p:nvSpPr>
        <p:spPr>
          <a:xfrm>
            <a:off x="6679088" y="1772874"/>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1</a:t>
            </a:r>
          </a:p>
        </p:txBody>
      </p:sp>
      <p:sp>
        <p:nvSpPr>
          <p:cNvPr id="11" name="Elipse 10">
            <a:extLst>
              <a:ext uri="{FF2B5EF4-FFF2-40B4-BE49-F238E27FC236}">
                <a16:creationId xmlns:a16="http://schemas.microsoft.com/office/drawing/2014/main" id="{CC7ACC6F-43E2-4D54-81A4-8FD826EEB140}"/>
              </a:ext>
            </a:extLst>
          </p:cNvPr>
          <p:cNvSpPr/>
          <p:nvPr/>
        </p:nvSpPr>
        <p:spPr>
          <a:xfrm>
            <a:off x="8061595" y="1772874"/>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2</a:t>
            </a:r>
          </a:p>
        </p:txBody>
      </p:sp>
      <p:sp>
        <p:nvSpPr>
          <p:cNvPr id="12" name="Elipse 11">
            <a:extLst>
              <a:ext uri="{FF2B5EF4-FFF2-40B4-BE49-F238E27FC236}">
                <a16:creationId xmlns:a16="http://schemas.microsoft.com/office/drawing/2014/main" id="{94A42F8C-87E7-4E81-949B-D60B1133CCFF}"/>
              </a:ext>
            </a:extLst>
          </p:cNvPr>
          <p:cNvSpPr/>
          <p:nvPr/>
        </p:nvSpPr>
        <p:spPr>
          <a:xfrm>
            <a:off x="9444102" y="1772874"/>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3</a:t>
            </a:r>
          </a:p>
        </p:txBody>
      </p:sp>
      <p:sp>
        <p:nvSpPr>
          <p:cNvPr id="13" name="Elipse 12">
            <a:extLst>
              <a:ext uri="{FF2B5EF4-FFF2-40B4-BE49-F238E27FC236}">
                <a16:creationId xmlns:a16="http://schemas.microsoft.com/office/drawing/2014/main" id="{0851F323-362E-4D8A-BF9A-4074CB7DA569}"/>
              </a:ext>
            </a:extLst>
          </p:cNvPr>
          <p:cNvSpPr/>
          <p:nvPr/>
        </p:nvSpPr>
        <p:spPr>
          <a:xfrm>
            <a:off x="7615077" y="2478948"/>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5</a:t>
            </a:r>
          </a:p>
        </p:txBody>
      </p:sp>
      <p:sp>
        <p:nvSpPr>
          <p:cNvPr id="14" name="Elipse 13">
            <a:extLst>
              <a:ext uri="{FF2B5EF4-FFF2-40B4-BE49-F238E27FC236}">
                <a16:creationId xmlns:a16="http://schemas.microsoft.com/office/drawing/2014/main" id="{C6C38458-A596-4913-8EB6-74C879E21799}"/>
              </a:ext>
            </a:extLst>
          </p:cNvPr>
          <p:cNvSpPr/>
          <p:nvPr/>
        </p:nvSpPr>
        <p:spPr>
          <a:xfrm>
            <a:off x="8509465" y="2478948"/>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6</a:t>
            </a:r>
          </a:p>
        </p:txBody>
      </p:sp>
      <p:sp>
        <p:nvSpPr>
          <p:cNvPr id="15" name="Elipse 14">
            <a:extLst>
              <a:ext uri="{FF2B5EF4-FFF2-40B4-BE49-F238E27FC236}">
                <a16:creationId xmlns:a16="http://schemas.microsoft.com/office/drawing/2014/main" id="{D765AEA0-7A20-4F5B-81C4-DA72FF744255}"/>
              </a:ext>
            </a:extLst>
          </p:cNvPr>
          <p:cNvSpPr/>
          <p:nvPr/>
        </p:nvSpPr>
        <p:spPr>
          <a:xfrm>
            <a:off x="6231218" y="2460851"/>
            <a:ext cx="447870" cy="429208"/>
          </a:xfrm>
          <a:prstGeom prst="ellipse">
            <a:avLst/>
          </a:prstGeom>
          <a:solidFill>
            <a:srgbClr val="00666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4</a:t>
            </a:r>
          </a:p>
        </p:txBody>
      </p:sp>
      <p:sp>
        <p:nvSpPr>
          <p:cNvPr id="16" name="Elipse 15">
            <a:extLst>
              <a:ext uri="{FF2B5EF4-FFF2-40B4-BE49-F238E27FC236}">
                <a16:creationId xmlns:a16="http://schemas.microsoft.com/office/drawing/2014/main" id="{76AB7013-A901-4126-BBDA-B1746A7AFC5B}"/>
              </a:ext>
            </a:extLst>
          </p:cNvPr>
          <p:cNvSpPr/>
          <p:nvPr/>
        </p:nvSpPr>
        <p:spPr>
          <a:xfrm>
            <a:off x="8990662" y="2478948"/>
            <a:ext cx="447870" cy="429208"/>
          </a:xfrm>
          <a:prstGeom prst="ellipse">
            <a:avLst/>
          </a:prstGeom>
          <a:solidFill>
            <a:srgbClr val="00666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7</a:t>
            </a:r>
          </a:p>
        </p:txBody>
      </p:sp>
      <p:sp>
        <p:nvSpPr>
          <p:cNvPr id="17" name="Elipse 16">
            <a:extLst>
              <a:ext uri="{FF2B5EF4-FFF2-40B4-BE49-F238E27FC236}">
                <a16:creationId xmlns:a16="http://schemas.microsoft.com/office/drawing/2014/main" id="{F627DDD6-2357-486D-84DC-A748BBA67D9A}"/>
              </a:ext>
            </a:extLst>
          </p:cNvPr>
          <p:cNvSpPr/>
          <p:nvPr/>
        </p:nvSpPr>
        <p:spPr>
          <a:xfrm>
            <a:off x="9438532" y="3190587"/>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sz="1000" dirty="0"/>
              <a:t>11</a:t>
            </a:r>
          </a:p>
        </p:txBody>
      </p:sp>
      <p:sp>
        <p:nvSpPr>
          <p:cNvPr id="18" name="Elipse 17">
            <a:extLst>
              <a:ext uri="{FF2B5EF4-FFF2-40B4-BE49-F238E27FC236}">
                <a16:creationId xmlns:a16="http://schemas.microsoft.com/office/drawing/2014/main" id="{AA392EBF-EDA3-4279-B57E-3BB2DD87FAC7}"/>
              </a:ext>
            </a:extLst>
          </p:cNvPr>
          <p:cNvSpPr/>
          <p:nvPr/>
        </p:nvSpPr>
        <p:spPr>
          <a:xfrm>
            <a:off x="8057377" y="3190587"/>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sz="1000" dirty="0"/>
              <a:t>10</a:t>
            </a:r>
            <a:endParaRPr lang="es-CL" sz="800" dirty="0"/>
          </a:p>
        </p:txBody>
      </p:sp>
      <p:sp>
        <p:nvSpPr>
          <p:cNvPr id="19" name="Elipse 18">
            <a:extLst>
              <a:ext uri="{FF2B5EF4-FFF2-40B4-BE49-F238E27FC236}">
                <a16:creationId xmlns:a16="http://schemas.microsoft.com/office/drawing/2014/main" id="{7DFFF98E-39DA-43C0-95CA-46CD9B8D8E47}"/>
              </a:ext>
            </a:extLst>
          </p:cNvPr>
          <p:cNvSpPr/>
          <p:nvPr/>
        </p:nvSpPr>
        <p:spPr>
          <a:xfrm>
            <a:off x="6676222" y="3190587"/>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9</a:t>
            </a:r>
          </a:p>
        </p:txBody>
      </p:sp>
      <p:sp>
        <p:nvSpPr>
          <p:cNvPr id="20" name="Elipse 19">
            <a:extLst>
              <a:ext uri="{FF2B5EF4-FFF2-40B4-BE49-F238E27FC236}">
                <a16:creationId xmlns:a16="http://schemas.microsoft.com/office/drawing/2014/main" id="{8A12BF21-06EB-4C29-BBA4-0A0462FD170B}"/>
              </a:ext>
            </a:extLst>
          </p:cNvPr>
          <p:cNvSpPr/>
          <p:nvPr/>
        </p:nvSpPr>
        <p:spPr>
          <a:xfrm>
            <a:off x="5783348" y="3190587"/>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8</a:t>
            </a:r>
          </a:p>
        </p:txBody>
      </p:sp>
      <p:sp>
        <p:nvSpPr>
          <p:cNvPr id="21" name="Elipse 20">
            <a:extLst>
              <a:ext uri="{FF2B5EF4-FFF2-40B4-BE49-F238E27FC236}">
                <a16:creationId xmlns:a16="http://schemas.microsoft.com/office/drawing/2014/main" id="{26CD50E5-F7D9-47C4-AB77-83F0CD124F31}"/>
              </a:ext>
            </a:extLst>
          </p:cNvPr>
          <p:cNvSpPr/>
          <p:nvPr/>
        </p:nvSpPr>
        <p:spPr>
          <a:xfrm>
            <a:off x="6228352" y="3920323"/>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sz="1000" dirty="0"/>
              <a:t>12</a:t>
            </a:r>
          </a:p>
        </p:txBody>
      </p:sp>
      <p:cxnSp>
        <p:nvCxnSpPr>
          <p:cNvPr id="23" name="Conector recto de flecha 22">
            <a:extLst>
              <a:ext uri="{FF2B5EF4-FFF2-40B4-BE49-F238E27FC236}">
                <a16:creationId xmlns:a16="http://schemas.microsoft.com/office/drawing/2014/main" id="{EF64E69A-02BE-467A-8A1A-5E56502CD9D4}"/>
              </a:ext>
            </a:extLst>
          </p:cNvPr>
          <p:cNvCxnSpPr>
            <a:cxnSpLocks/>
            <a:stCxn id="9" idx="2"/>
            <a:endCxn id="10" idx="7"/>
          </p:cNvCxnSpPr>
          <p:nvPr/>
        </p:nvCxnSpPr>
        <p:spPr>
          <a:xfrm flipH="1">
            <a:off x="7061369" y="1281404"/>
            <a:ext cx="1000226" cy="5543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Conector recto de flecha 25">
            <a:extLst>
              <a:ext uri="{FF2B5EF4-FFF2-40B4-BE49-F238E27FC236}">
                <a16:creationId xmlns:a16="http://schemas.microsoft.com/office/drawing/2014/main" id="{C2CCC842-542E-43F2-AC13-95743A9C78C6}"/>
              </a:ext>
            </a:extLst>
          </p:cNvPr>
          <p:cNvCxnSpPr>
            <a:cxnSpLocks/>
            <a:stCxn id="9" idx="4"/>
            <a:endCxn id="11" idx="0"/>
          </p:cNvCxnSpPr>
          <p:nvPr/>
        </p:nvCxnSpPr>
        <p:spPr>
          <a:xfrm>
            <a:off x="8285530" y="1496008"/>
            <a:ext cx="0" cy="27686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Conector recto de flecha 28">
            <a:extLst>
              <a:ext uri="{FF2B5EF4-FFF2-40B4-BE49-F238E27FC236}">
                <a16:creationId xmlns:a16="http://schemas.microsoft.com/office/drawing/2014/main" id="{C89EC43E-CBEA-4247-A3BF-D9211B1FCEFC}"/>
              </a:ext>
            </a:extLst>
          </p:cNvPr>
          <p:cNvCxnSpPr>
            <a:cxnSpLocks/>
            <a:stCxn id="9" idx="6"/>
            <a:endCxn id="12" idx="1"/>
          </p:cNvCxnSpPr>
          <p:nvPr/>
        </p:nvCxnSpPr>
        <p:spPr>
          <a:xfrm>
            <a:off x="8509465" y="1281404"/>
            <a:ext cx="1000226" cy="5543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2" name="Conector recto de flecha 31">
            <a:extLst>
              <a:ext uri="{FF2B5EF4-FFF2-40B4-BE49-F238E27FC236}">
                <a16:creationId xmlns:a16="http://schemas.microsoft.com/office/drawing/2014/main" id="{FFC9E573-174B-4548-9253-A1FFDE6676AC}"/>
              </a:ext>
            </a:extLst>
          </p:cNvPr>
          <p:cNvCxnSpPr>
            <a:cxnSpLocks/>
            <a:endCxn id="14" idx="1"/>
          </p:cNvCxnSpPr>
          <p:nvPr/>
        </p:nvCxnSpPr>
        <p:spPr>
          <a:xfrm>
            <a:off x="8326402" y="2196517"/>
            <a:ext cx="248652" cy="3452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6" name="Conector recto de flecha 35">
            <a:extLst>
              <a:ext uri="{FF2B5EF4-FFF2-40B4-BE49-F238E27FC236}">
                <a16:creationId xmlns:a16="http://schemas.microsoft.com/office/drawing/2014/main" id="{3A7E04C3-8BCF-4AC9-A571-E05B4F4DBDB8}"/>
              </a:ext>
            </a:extLst>
          </p:cNvPr>
          <p:cNvCxnSpPr>
            <a:cxnSpLocks/>
            <a:stCxn id="11" idx="4"/>
            <a:endCxn id="13" idx="7"/>
          </p:cNvCxnSpPr>
          <p:nvPr/>
        </p:nvCxnSpPr>
        <p:spPr>
          <a:xfrm flipH="1">
            <a:off x="7997358" y="2202082"/>
            <a:ext cx="288172" cy="3397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9" name="Conector recto de flecha 38">
            <a:extLst>
              <a:ext uri="{FF2B5EF4-FFF2-40B4-BE49-F238E27FC236}">
                <a16:creationId xmlns:a16="http://schemas.microsoft.com/office/drawing/2014/main" id="{5B7184CE-9C04-461E-A07B-338CB891AA28}"/>
              </a:ext>
            </a:extLst>
          </p:cNvPr>
          <p:cNvCxnSpPr>
            <a:cxnSpLocks/>
            <a:stCxn id="12" idx="4"/>
            <a:endCxn id="16" idx="7"/>
          </p:cNvCxnSpPr>
          <p:nvPr/>
        </p:nvCxnSpPr>
        <p:spPr>
          <a:xfrm flipH="1">
            <a:off x="9372943" y="2202082"/>
            <a:ext cx="295094" cy="3397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2" name="Conector recto de flecha 41">
            <a:extLst>
              <a:ext uri="{FF2B5EF4-FFF2-40B4-BE49-F238E27FC236}">
                <a16:creationId xmlns:a16="http://schemas.microsoft.com/office/drawing/2014/main" id="{FC3BD37D-E456-4AF9-839E-14CD0405B4A3}"/>
              </a:ext>
            </a:extLst>
          </p:cNvPr>
          <p:cNvCxnSpPr>
            <a:cxnSpLocks/>
            <a:endCxn id="15" idx="7"/>
          </p:cNvCxnSpPr>
          <p:nvPr/>
        </p:nvCxnSpPr>
        <p:spPr>
          <a:xfrm flipH="1">
            <a:off x="6613499" y="2215397"/>
            <a:ext cx="286658" cy="3083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5" name="Conector recto de flecha 44">
            <a:extLst>
              <a:ext uri="{FF2B5EF4-FFF2-40B4-BE49-F238E27FC236}">
                <a16:creationId xmlns:a16="http://schemas.microsoft.com/office/drawing/2014/main" id="{F7D2BE8C-BA97-4065-BF03-99A2CA7508CC}"/>
              </a:ext>
            </a:extLst>
          </p:cNvPr>
          <p:cNvCxnSpPr>
            <a:cxnSpLocks/>
            <a:stCxn id="15" idx="4"/>
            <a:endCxn id="19" idx="1"/>
          </p:cNvCxnSpPr>
          <p:nvPr/>
        </p:nvCxnSpPr>
        <p:spPr>
          <a:xfrm>
            <a:off x="6455153" y="2890059"/>
            <a:ext cx="286658" cy="3633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8" name="Conector recto de flecha 47">
            <a:extLst>
              <a:ext uri="{FF2B5EF4-FFF2-40B4-BE49-F238E27FC236}">
                <a16:creationId xmlns:a16="http://schemas.microsoft.com/office/drawing/2014/main" id="{4FA810E9-11BF-4C19-8175-CF789FAED9F0}"/>
              </a:ext>
            </a:extLst>
          </p:cNvPr>
          <p:cNvCxnSpPr>
            <a:cxnSpLocks/>
            <a:stCxn id="15" idx="4"/>
            <a:endCxn id="20" idx="7"/>
          </p:cNvCxnSpPr>
          <p:nvPr/>
        </p:nvCxnSpPr>
        <p:spPr>
          <a:xfrm flipH="1">
            <a:off x="6165629" y="2890059"/>
            <a:ext cx="289524" cy="3633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1" name="Conector recto de flecha 50">
            <a:extLst>
              <a:ext uri="{FF2B5EF4-FFF2-40B4-BE49-F238E27FC236}">
                <a16:creationId xmlns:a16="http://schemas.microsoft.com/office/drawing/2014/main" id="{7E84CC88-87E3-491A-A3FC-5A1AC68484FE}"/>
              </a:ext>
            </a:extLst>
          </p:cNvPr>
          <p:cNvCxnSpPr>
            <a:cxnSpLocks/>
            <a:endCxn id="21" idx="1"/>
          </p:cNvCxnSpPr>
          <p:nvPr/>
        </p:nvCxnSpPr>
        <p:spPr>
          <a:xfrm>
            <a:off x="6007283" y="3619795"/>
            <a:ext cx="286658" cy="3633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4" name="Conector recto de flecha 53">
            <a:extLst>
              <a:ext uri="{FF2B5EF4-FFF2-40B4-BE49-F238E27FC236}">
                <a16:creationId xmlns:a16="http://schemas.microsoft.com/office/drawing/2014/main" id="{6128DA29-885A-4ED2-92A9-2F8B01BE84B4}"/>
              </a:ext>
            </a:extLst>
          </p:cNvPr>
          <p:cNvCxnSpPr>
            <a:cxnSpLocks/>
            <a:endCxn id="18" idx="1"/>
          </p:cNvCxnSpPr>
          <p:nvPr/>
        </p:nvCxnSpPr>
        <p:spPr>
          <a:xfrm>
            <a:off x="7839013" y="2908156"/>
            <a:ext cx="283953" cy="3452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7" name="Conector recto de flecha 56">
            <a:extLst>
              <a:ext uri="{FF2B5EF4-FFF2-40B4-BE49-F238E27FC236}">
                <a16:creationId xmlns:a16="http://schemas.microsoft.com/office/drawing/2014/main" id="{A814EB0E-9445-461F-B92F-C46C638A21C8}"/>
              </a:ext>
            </a:extLst>
          </p:cNvPr>
          <p:cNvCxnSpPr>
            <a:cxnSpLocks/>
            <a:endCxn id="17" idx="1"/>
          </p:cNvCxnSpPr>
          <p:nvPr/>
        </p:nvCxnSpPr>
        <p:spPr>
          <a:xfrm>
            <a:off x="9255469" y="2908156"/>
            <a:ext cx="248652" cy="3452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18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858C572A-F492-46A0-A329-37786F9FBFD7}"/>
              </a:ext>
            </a:extLst>
          </p:cNvPr>
          <p:cNvSpPr>
            <a:spLocks noGrp="1"/>
          </p:cNvSpPr>
          <p:nvPr>
            <p:ph type="title"/>
          </p:nvPr>
        </p:nvSpPr>
        <p:spPr>
          <a:xfrm>
            <a:off x="860011" y="1384627"/>
            <a:ext cx="3416158" cy="544447"/>
          </a:xfrm>
        </p:spPr>
        <p:txBody>
          <a:bodyPr>
            <a:normAutofit fontScale="90000"/>
          </a:bodyPr>
          <a:lstStyle/>
          <a:p>
            <a:r>
              <a:rPr lang="es-CL" sz="4400" dirty="0"/>
              <a:t>Descendencia</a:t>
            </a:r>
          </a:p>
        </p:txBody>
      </p:sp>
      <p:sp>
        <p:nvSpPr>
          <p:cNvPr id="8" name="Marcador de texto 7">
            <a:extLst>
              <a:ext uri="{FF2B5EF4-FFF2-40B4-BE49-F238E27FC236}">
                <a16:creationId xmlns:a16="http://schemas.microsoft.com/office/drawing/2014/main" id="{579096E1-5931-4C59-B1BD-3AFF4D0193A7}"/>
              </a:ext>
            </a:extLst>
          </p:cNvPr>
          <p:cNvSpPr>
            <a:spLocks noGrp="1"/>
          </p:cNvSpPr>
          <p:nvPr>
            <p:ph type="body" sz="half" idx="2"/>
          </p:nvPr>
        </p:nvSpPr>
        <p:spPr/>
        <p:txBody>
          <a:bodyPr/>
          <a:lstStyle/>
          <a:p>
            <a:pPr algn="l"/>
            <a:r>
              <a:rPr lang="es-CL" dirty="0"/>
              <a:t>Se dice que un nodo es descendiente de otro cuando se puede llegar a él a través de los caminos (flechas) del árbol.</a:t>
            </a:r>
          </a:p>
          <a:p>
            <a:pPr algn="l"/>
            <a:r>
              <a:rPr lang="es-CL" dirty="0"/>
              <a:t>Ejemplo: 12 es descendiente de 1</a:t>
            </a:r>
          </a:p>
        </p:txBody>
      </p:sp>
      <p:sp>
        <p:nvSpPr>
          <p:cNvPr id="4" name="Marcador de pie de página 3">
            <a:extLst>
              <a:ext uri="{FF2B5EF4-FFF2-40B4-BE49-F238E27FC236}">
                <a16:creationId xmlns:a16="http://schemas.microsoft.com/office/drawing/2014/main" id="{FD295A65-08CA-46D4-94C4-FBF6E99EDF5D}"/>
              </a:ext>
            </a:extLst>
          </p:cNvPr>
          <p:cNvSpPr>
            <a:spLocks noGrp="1"/>
          </p:cNvSpPr>
          <p:nvPr>
            <p:ph type="ftr" sz="quarter" idx="11"/>
          </p:nvPr>
        </p:nvSpPr>
        <p:spPr/>
        <p:txBody>
          <a:bodyPr/>
          <a:lstStyle/>
          <a:p>
            <a:r>
              <a:rPr lang="es-CL"/>
              <a:t>Estructura de Datos y Algoritmos - TICS311</a:t>
            </a:r>
          </a:p>
        </p:txBody>
      </p:sp>
      <p:sp>
        <p:nvSpPr>
          <p:cNvPr id="5" name="Marcador de número de diapositiva 4">
            <a:extLst>
              <a:ext uri="{FF2B5EF4-FFF2-40B4-BE49-F238E27FC236}">
                <a16:creationId xmlns:a16="http://schemas.microsoft.com/office/drawing/2014/main" id="{B6142DC9-81B5-4D58-B325-7612C6B0854B}"/>
              </a:ext>
            </a:extLst>
          </p:cNvPr>
          <p:cNvSpPr>
            <a:spLocks noGrp="1"/>
          </p:cNvSpPr>
          <p:nvPr>
            <p:ph type="sldNum" sz="quarter" idx="12"/>
          </p:nvPr>
        </p:nvSpPr>
        <p:spPr/>
        <p:txBody>
          <a:bodyPr/>
          <a:lstStyle/>
          <a:p>
            <a:fld id="{EEA656F1-D7F8-4934-A338-822B23BD5244}" type="slidenum">
              <a:rPr lang="es-CL" smtClean="0"/>
              <a:t>12</a:t>
            </a:fld>
            <a:endParaRPr lang="es-CL"/>
          </a:p>
        </p:txBody>
      </p:sp>
      <p:sp>
        <p:nvSpPr>
          <p:cNvPr id="9" name="Elipse 8">
            <a:extLst>
              <a:ext uri="{FF2B5EF4-FFF2-40B4-BE49-F238E27FC236}">
                <a16:creationId xmlns:a16="http://schemas.microsoft.com/office/drawing/2014/main" id="{58373D28-DDD4-459B-84F5-BEF664FABAEF}"/>
              </a:ext>
            </a:extLst>
          </p:cNvPr>
          <p:cNvSpPr/>
          <p:nvPr/>
        </p:nvSpPr>
        <p:spPr>
          <a:xfrm>
            <a:off x="8061595" y="1066800"/>
            <a:ext cx="447870" cy="429208"/>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0</a:t>
            </a:r>
          </a:p>
        </p:txBody>
      </p:sp>
      <p:sp>
        <p:nvSpPr>
          <p:cNvPr id="10" name="Elipse 9">
            <a:extLst>
              <a:ext uri="{FF2B5EF4-FFF2-40B4-BE49-F238E27FC236}">
                <a16:creationId xmlns:a16="http://schemas.microsoft.com/office/drawing/2014/main" id="{C568EB72-1040-4158-B6EF-3A996296F29F}"/>
              </a:ext>
            </a:extLst>
          </p:cNvPr>
          <p:cNvSpPr/>
          <p:nvPr/>
        </p:nvSpPr>
        <p:spPr>
          <a:xfrm>
            <a:off x="6679088" y="1772874"/>
            <a:ext cx="447870" cy="429208"/>
          </a:xfrm>
          <a:prstGeom prst="ellipse">
            <a:avLst/>
          </a:prstGeom>
          <a:solidFill>
            <a:srgbClr val="00666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1</a:t>
            </a:r>
          </a:p>
        </p:txBody>
      </p:sp>
      <p:sp>
        <p:nvSpPr>
          <p:cNvPr id="11" name="Elipse 10">
            <a:extLst>
              <a:ext uri="{FF2B5EF4-FFF2-40B4-BE49-F238E27FC236}">
                <a16:creationId xmlns:a16="http://schemas.microsoft.com/office/drawing/2014/main" id="{CC7ACC6F-43E2-4D54-81A4-8FD826EEB140}"/>
              </a:ext>
            </a:extLst>
          </p:cNvPr>
          <p:cNvSpPr/>
          <p:nvPr/>
        </p:nvSpPr>
        <p:spPr>
          <a:xfrm>
            <a:off x="8061595" y="1772874"/>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2</a:t>
            </a:r>
          </a:p>
        </p:txBody>
      </p:sp>
      <p:sp>
        <p:nvSpPr>
          <p:cNvPr id="12" name="Elipse 11">
            <a:extLst>
              <a:ext uri="{FF2B5EF4-FFF2-40B4-BE49-F238E27FC236}">
                <a16:creationId xmlns:a16="http://schemas.microsoft.com/office/drawing/2014/main" id="{94A42F8C-87E7-4E81-949B-D60B1133CCFF}"/>
              </a:ext>
            </a:extLst>
          </p:cNvPr>
          <p:cNvSpPr/>
          <p:nvPr/>
        </p:nvSpPr>
        <p:spPr>
          <a:xfrm>
            <a:off x="9444102" y="1772874"/>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3</a:t>
            </a:r>
          </a:p>
        </p:txBody>
      </p:sp>
      <p:sp>
        <p:nvSpPr>
          <p:cNvPr id="13" name="Elipse 12">
            <a:extLst>
              <a:ext uri="{FF2B5EF4-FFF2-40B4-BE49-F238E27FC236}">
                <a16:creationId xmlns:a16="http://schemas.microsoft.com/office/drawing/2014/main" id="{0851F323-362E-4D8A-BF9A-4074CB7DA569}"/>
              </a:ext>
            </a:extLst>
          </p:cNvPr>
          <p:cNvSpPr/>
          <p:nvPr/>
        </p:nvSpPr>
        <p:spPr>
          <a:xfrm>
            <a:off x="7615077" y="2478948"/>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5</a:t>
            </a:r>
          </a:p>
        </p:txBody>
      </p:sp>
      <p:sp>
        <p:nvSpPr>
          <p:cNvPr id="14" name="Elipse 13">
            <a:extLst>
              <a:ext uri="{FF2B5EF4-FFF2-40B4-BE49-F238E27FC236}">
                <a16:creationId xmlns:a16="http://schemas.microsoft.com/office/drawing/2014/main" id="{C6C38458-A596-4913-8EB6-74C879E21799}"/>
              </a:ext>
            </a:extLst>
          </p:cNvPr>
          <p:cNvSpPr/>
          <p:nvPr/>
        </p:nvSpPr>
        <p:spPr>
          <a:xfrm>
            <a:off x="8509465" y="2478948"/>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6</a:t>
            </a:r>
          </a:p>
        </p:txBody>
      </p:sp>
      <p:sp>
        <p:nvSpPr>
          <p:cNvPr id="15" name="Elipse 14">
            <a:extLst>
              <a:ext uri="{FF2B5EF4-FFF2-40B4-BE49-F238E27FC236}">
                <a16:creationId xmlns:a16="http://schemas.microsoft.com/office/drawing/2014/main" id="{D765AEA0-7A20-4F5B-81C4-DA72FF744255}"/>
              </a:ext>
            </a:extLst>
          </p:cNvPr>
          <p:cNvSpPr/>
          <p:nvPr/>
        </p:nvSpPr>
        <p:spPr>
          <a:xfrm>
            <a:off x="6231218" y="2460851"/>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4</a:t>
            </a:r>
          </a:p>
        </p:txBody>
      </p:sp>
      <p:sp>
        <p:nvSpPr>
          <p:cNvPr id="16" name="Elipse 15">
            <a:extLst>
              <a:ext uri="{FF2B5EF4-FFF2-40B4-BE49-F238E27FC236}">
                <a16:creationId xmlns:a16="http://schemas.microsoft.com/office/drawing/2014/main" id="{76AB7013-A901-4126-BBDA-B1746A7AFC5B}"/>
              </a:ext>
            </a:extLst>
          </p:cNvPr>
          <p:cNvSpPr/>
          <p:nvPr/>
        </p:nvSpPr>
        <p:spPr>
          <a:xfrm>
            <a:off x="8990662" y="2478948"/>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7</a:t>
            </a:r>
          </a:p>
        </p:txBody>
      </p:sp>
      <p:sp>
        <p:nvSpPr>
          <p:cNvPr id="17" name="Elipse 16">
            <a:extLst>
              <a:ext uri="{FF2B5EF4-FFF2-40B4-BE49-F238E27FC236}">
                <a16:creationId xmlns:a16="http://schemas.microsoft.com/office/drawing/2014/main" id="{F627DDD6-2357-486D-84DC-A748BBA67D9A}"/>
              </a:ext>
            </a:extLst>
          </p:cNvPr>
          <p:cNvSpPr/>
          <p:nvPr/>
        </p:nvSpPr>
        <p:spPr>
          <a:xfrm>
            <a:off x="9438532" y="3190587"/>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sz="1000" dirty="0"/>
              <a:t>11</a:t>
            </a:r>
          </a:p>
        </p:txBody>
      </p:sp>
      <p:sp>
        <p:nvSpPr>
          <p:cNvPr id="18" name="Elipse 17">
            <a:extLst>
              <a:ext uri="{FF2B5EF4-FFF2-40B4-BE49-F238E27FC236}">
                <a16:creationId xmlns:a16="http://schemas.microsoft.com/office/drawing/2014/main" id="{AA392EBF-EDA3-4279-B57E-3BB2DD87FAC7}"/>
              </a:ext>
            </a:extLst>
          </p:cNvPr>
          <p:cNvSpPr/>
          <p:nvPr/>
        </p:nvSpPr>
        <p:spPr>
          <a:xfrm>
            <a:off x="8057377" y="3190587"/>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sz="1000" dirty="0"/>
              <a:t>10</a:t>
            </a:r>
            <a:endParaRPr lang="es-CL" sz="800" dirty="0"/>
          </a:p>
        </p:txBody>
      </p:sp>
      <p:sp>
        <p:nvSpPr>
          <p:cNvPr id="19" name="Elipse 18">
            <a:extLst>
              <a:ext uri="{FF2B5EF4-FFF2-40B4-BE49-F238E27FC236}">
                <a16:creationId xmlns:a16="http://schemas.microsoft.com/office/drawing/2014/main" id="{7DFFF98E-39DA-43C0-95CA-46CD9B8D8E47}"/>
              </a:ext>
            </a:extLst>
          </p:cNvPr>
          <p:cNvSpPr/>
          <p:nvPr/>
        </p:nvSpPr>
        <p:spPr>
          <a:xfrm>
            <a:off x="6676222" y="3190587"/>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9</a:t>
            </a:r>
          </a:p>
        </p:txBody>
      </p:sp>
      <p:sp>
        <p:nvSpPr>
          <p:cNvPr id="20" name="Elipse 19">
            <a:extLst>
              <a:ext uri="{FF2B5EF4-FFF2-40B4-BE49-F238E27FC236}">
                <a16:creationId xmlns:a16="http://schemas.microsoft.com/office/drawing/2014/main" id="{8A12BF21-06EB-4C29-BBA4-0A0462FD170B}"/>
              </a:ext>
            </a:extLst>
          </p:cNvPr>
          <p:cNvSpPr/>
          <p:nvPr/>
        </p:nvSpPr>
        <p:spPr>
          <a:xfrm>
            <a:off x="5783348" y="3190587"/>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8</a:t>
            </a:r>
          </a:p>
        </p:txBody>
      </p:sp>
      <p:sp>
        <p:nvSpPr>
          <p:cNvPr id="21" name="Elipse 20">
            <a:extLst>
              <a:ext uri="{FF2B5EF4-FFF2-40B4-BE49-F238E27FC236}">
                <a16:creationId xmlns:a16="http://schemas.microsoft.com/office/drawing/2014/main" id="{26CD50E5-F7D9-47C4-AB77-83F0CD124F31}"/>
              </a:ext>
            </a:extLst>
          </p:cNvPr>
          <p:cNvSpPr/>
          <p:nvPr/>
        </p:nvSpPr>
        <p:spPr>
          <a:xfrm>
            <a:off x="6228352" y="3920323"/>
            <a:ext cx="447870" cy="429208"/>
          </a:xfrm>
          <a:prstGeom prst="ellipse">
            <a:avLst/>
          </a:prstGeom>
          <a:solidFill>
            <a:srgbClr val="00666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sz="1000" dirty="0"/>
              <a:t>12</a:t>
            </a:r>
          </a:p>
        </p:txBody>
      </p:sp>
      <p:cxnSp>
        <p:nvCxnSpPr>
          <p:cNvPr id="23" name="Conector recto de flecha 22">
            <a:extLst>
              <a:ext uri="{FF2B5EF4-FFF2-40B4-BE49-F238E27FC236}">
                <a16:creationId xmlns:a16="http://schemas.microsoft.com/office/drawing/2014/main" id="{EF64E69A-02BE-467A-8A1A-5E56502CD9D4}"/>
              </a:ext>
            </a:extLst>
          </p:cNvPr>
          <p:cNvCxnSpPr>
            <a:cxnSpLocks/>
            <a:stCxn id="9" idx="2"/>
            <a:endCxn id="10" idx="7"/>
          </p:cNvCxnSpPr>
          <p:nvPr/>
        </p:nvCxnSpPr>
        <p:spPr>
          <a:xfrm flipH="1">
            <a:off x="7061369" y="1281404"/>
            <a:ext cx="1000226" cy="5543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Conector recto de flecha 25">
            <a:extLst>
              <a:ext uri="{FF2B5EF4-FFF2-40B4-BE49-F238E27FC236}">
                <a16:creationId xmlns:a16="http://schemas.microsoft.com/office/drawing/2014/main" id="{C2CCC842-542E-43F2-AC13-95743A9C78C6}"/>
              </a:ext>
            </a:extLst>
          </p:cNvPr>
          <p:cNvCxnSpPr>
            <a:cxnSpLocks/>
            <a:stCxn id="9" idx="4"/>
            <a:endCxn id="11" idx="0"/>
          </p:cNvCxnSpPr>
          <p:nvPr/>
        </p:nvCxnSpPr>
        <p:spPr>
          <a:xfrm>
            <a:off x="8285530" y="1496008"/>
            <a:ext cx="0" cy="27686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Conector recto de flecha 28">
            <a:extLst>
              <a:ext uri="{FF2B5EF4-FFF2-40B4-BE49-F238E27FC236}">
                <a16:creationId xmlns:a16="http://schemas.microsoft.com/office/drawing/2014/main" id="{C89EC43E-CBEA-4247-A3BF-D9211B1FCEFC}"/>
              </a:ext>
            </a:extLst>
          </p:cNvPr>
          <p:cNvCxnSpPr>
            <a:cxnSpLocks/>
            <a:stCxn id="9" idx="6"/>
            <a:endCxn id="12" idx="1"/>
          </p:cNvCxnSpPr>
          <p:nvPr/>
        </p:nvCxnSpPr>
        <p:spPr>
          <a:xfrm>
            <a:off x="8509465" y="1281404"/>
            <a:ext cx="1000226" cy="5543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2" name="Conector recto de flecha 31">
            <a:extLst>
              <a:ext uri="{FF2B5EF4-FFF2-40B4-BE49-F238E27FC236}">
                <a16:creationId xmlns:a16="http://schemas.microsoft.com/office/drawing/2014/main" id="{FFC9E573-174B-4548-9253-A1FFDE6676AC}"/>
              </a:ext>
            </a:extLst>
          </p:cNvPr>
          <p:cNvCxnSpPr>
            <a:cxnSpLocks/>
            <a:endCxn id="14" idx="1"/>
          </p:cNvCxnSpPr>
          <p:nvPr/>
        </p:nvCxnSpPr>
        <p:spPr>
          <a:xfrm>
            <a:off x="8326402" y="2196517"/>
            <a:ext cx="248652" cy="3452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6" name="Conector recto de flecha 35">
            <a:extLst>
              <a:ext uri="{FF2B5EF4-FFF2-40B4-BE49-F238E27FC236}">
                <a16:creationId xmlns:a16="http://schemas.microsoft.com/office/drawing/2014/main" id="{3A7E04C3-8BCF-4AC9-A571-E05B4F4DBDB8}"/>
              </a:ext>
            </a:extLst>
          </p:cNvPr>
          <p:cNvCxnSpPr>
            <a:cxnSpLocks/>
            <a:stCxn id="11" idx="4"/>
            <a:endCxn id="13" idx="7"/>
          </p:cNvCxnSpPr>
          <p:nvPr/>
        </p:nvCxnSpPr>
        <p:spPr>
          <a:xfrm flipH="1">
            <a:off x="7997358" y="2202082"/>
            <a:ext cx="288172" cy="3397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9" name="Conector recto de flecha 38">
            <a:extLst>
              <a:ext uri="{FF2B5EF4-FFF2-40B4-BE49-F238E27FC236}">
                <a16:creationId xmlns:a16="http://schemas.microsoft.com/office/drawing/2014/main" id="{5B7184CE-9C04-461E-A07B-338CB891AA28}"/>
              </a:ext>
            </a:extLst>
          </p:cNvPr>
          <p:cNvCxnSpPr>
            <a:cxnSpLocks/>
            <a:stCxn id="12" idx="4"/>
            <a:endCxn id="16" idx="7"/>
          </p:cNvCxnSpPr>
          <p:nvPr/>
        </p:nvCxnSpPr>
        <p:spPr>
          <a:xfrm flipH="1">
            <a:off x="9372943" y="2202082"/>
            <a:ext cx="295094" cy="3397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2" name="Conector recto de flecha 41">
            <a:extLst>
              <a:ext uri="{FF2B5EF4-FFF2-40B4-BE49-F238E27FC236}">
                <a16:creationId xmlns:a16="http://schemas.microsoft.com/office/drawing/2014/main" id="{FC3BD37D-E456-4AF9-839E-14CD0405B4A3}"/>
              </a:ext>
            </a:extLst>
          </p:cNvPr>
          <p:cNvCxnSpPr>
            <a:cxnSpLocks/>
            <a:endCxn id="15" idx="7"/>
          </p:cNvCxnSpPr>
          <p:nvPr/>
        </p:nvCxnSpPr>
        <p:spPr>
          <a:xfrm flipH="1">
            <a:off x="6613499" y="2215397"/>
            <a:ext cx="286658" cy="3083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5" name="Conector recto de flecha 44">
            <a:extLst>
              <a:ext uri="{FF2B5EF4-FFF2-40B4-BE49-F238E27FC236}">
                <a16:creationId xmlns:a16="http://schemas.microsoft.com/office/drawing/2014/main" id="{F7D2BE8C-BA97-4065-BF03-99A2CA7508CC}"/>
              </a:ext>
            </a:extLst>
          </p:cNvPr>
          <p:cNvCxnSpPr>
            <a:cxnSpLocks/>
            <a:stCxn id="15" idx="4"/>
            <a:endCxn id="19" idx="1"/>
          </p:cNvCxnSpPr>
          <p:nvPr/>
        </p:nvCxnSpPr>
        <p:spPr>
          <a:xfrm>
            <a:off x="6455153" y="2890059"/>
            <a:ext cx="286658" cy="3633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8" name="Conector recto de flecha 47">
            <a:extLst>
              <a:ext uri="{FF2B5EF4-FFF2-40B4-BE49-F238E27FC236}">
                <a16:creationId xmlns:a16="http://schemas.microsoft.com/office/drawing/2014/main" id="{4FA810E9-11BF-4C19-8175-CF789FAED9F0}"/>
              </a:ext>
            </a:extLst>
          </p:cNvPr>
          <p:cNvCxnSpPr>
            <a:cxnSpLocks/>
            <a:stCxn id="15" idx="4"/>
            <a:endCxn id="20" idx="7"/>
          </p:cNvCxnSpPr>
          <p:nvPr/>
        </p:nvCxnSpPr>
        <p:spPr>
          <a:xfrm flipH="1">
            <a:off x="6165629" y="2890059"/>
            <a:ext cx="289524" cy="3633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1" name="Conector recto de flecha 50">
            <a:extLst>
              <a:ext uri="{FF2B5EF4-FFF2-40B4-BE49-F238E27FC236}">
                <a16:creationId xmlns:a16="http://schemas.microsoft.com/office/drawing/2014/main" id="{7E84CC88-87E3-491A-A3FC-5A1AC68484FE}"/>
              </a:ext>
            </a:extLst>
          </p:cNvPr>
          <p:cNvCxnSpPr>
            <a:cxnSpLocks/>
            <a:endCxn id="21" idx="1"/>
          </p:cNvCxnSpPr>
          <p:nvPr/>
        </p:nvCxnSpPr>
        <p:spPr>
          <a:xfrm>
            <a:off x="6007283" y="3619795"/>
            <a:ext cx="286658" cy="3633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4" name="Conector recto de flecha 53">
            <a:extLst>
              <a:ext uri="{FF2B5EF4-FFF2-40B4-BE49-F238E27FC236}">
                <a16:creationId xmlns:a16="http://schemas.microsoft.com/office/drawing/2014/main" id="{6128DA29-885A-4ED2-92A9-2F8B01BE84B4}"/>
              </a:ext>
            </a:extLst>
          </p:cNvPr>
          <p:cNvCxnSpPr>
            <a:cxnSpLocks/>
            <a:endCxn id="18" idx="1"/>
          </p:cNvCxnSpPr>
          <p:nvPr/>
        </p:nvCxnSpPr>
        <p:spPr>
          <a:xfrm>
            <a:off x="7839013" y="2908156"/>
            <a:ext cx="283953" cy="3452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7" name="Conector recto de flecha 56">
            <a:extLst>
              <a:ext uri="{FF2B5EF4-FFF2-40B4-BE49-F238E27FC236}">
                <a16:creationId xmlns:a16="http://schemas.microsoft.com/office/drawing/2014/main" id="{A814EB0E-9445-461F-B92F-C46C638A21C8}"/>
              </a:ext>
            </a:extLst>
          </p:cNvPr>
          <p:cNvCxnSpPr>
            <a:cxnSpLocks/>
            <a:endCxn id="17" idx="1"/>
          </p:cNvCxnSpPr>
          <p:nvPr/>
        </p:nvCxnSpPr>
        <p:spPr>
          <a:xfrm>
            <a:off x="9255469" y="2908156"/>
            <a:ext cx="248652" cy="3452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4837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858C572A-F492-46A0-A329-37786F9FBFD7}"/>
              </a:ext>
            </a:extLst>
          </p:cNvPr>
          <p:cNvSpPr>
            <a:spLocks noGrp="1"/>
          </p:cNvSpPr>
          <p:nvPr>
            <p:ph type="title"/>
          </p:nvPr>
        </p:nvSpPr>
        <p:spPr>
          <a:xfrm>
            <a:off x="671748" y="1379280"/>
            <a:ext cx="3613381" cy="840283"/>
          </a:xfrm>
        </p:spPr>
        <p:txBody>
          <a:bodyPr>
            <a:normAutofit/>
          </a:bodyPr>
          <a:lstStyle/>
          <a:p>
            <a:r>
              <a:rPr lang="es-CL" sz="4400" dirty="0"/>
              <a:t>Profundidad</a:t>
            </a:r>
          </a:p>
        </p:txBody>
      </p:sp>
      <p:sp>
        <p:nvSpPr>
          <p:cNvPr id="8" name="Marcador de texto 7">
            <a:extLst>
              <a:ext uri="{FF2B5EF4-FFF2-40B4-BE49-F238E27FC236}">
                <a16:creationId xmlns:a16="http://schemas.microsoft.com/office/drawing/2014/main" id="{579096E1-5931-4C59-B1BD-3AFF4D0193A7}"/>
              </a:ext>
            </a:extLst>
          </p:cNvPr>
          <p:cNvSpPr>
            <a:spLocks noGrp="1"/>
          </p:cNvSpPr>
          <p:nvPr>
            <p:ph type="body" sz="half" idx="2"/>
          </p:nvPr>
        </p:nvSpPr>
        <p:spPr/>
        <p:txBody>
          <a:bodyPr/>
          <a:lstStyle/>
          <a:p>
            <a:pPr algn="l"/>
            <a:r>
              <a:rPr lang="es-CL" dirty="0"/>
              <a:t>Distancia desde cada nodo al nodo raíz, en términos de aristas.</a:t>
            </a:r>
          </a:p>
        </p:txBody>
      </p:sp>
      <p:sp>
        <p:nvSpPr>
          <p:cNvPr id="4" name="Marcador de pie de página 3">
            <a:extLst>
              <a:ext uri="{FF2B5EF4-FFF2-40B4-BE49-F238E27FC236}">
                <a16:creationId xmlns:a16="http://schemas.microsoft.com/office/drawing/2014/main" id="{FD295A65-08CA-46D4-94C4-FBF6E99EDF5D}"/>
              </a:ext>
            </a:extLst>
          </p:cNvPr>
          <p:cNvSpPr>
            <a:spLocks noGrp="1"/>
          </p:cNvSpPr>
          <p:nvPr>
            <p:ph type="ftr" sz="quarter" idx="11"/>
          </p:nvPr>
        </p:nvSpPr>
        <p:spPr/>
        <p:txBody>
          <a:bodyPr/>
          <a:lstStyle/>
          <a:p>
            <a:r>
              <a:rPr lang="es-CL" dirty="0"/>
              <a:t>Estructura de Datos y Algoritmos - TICS311</a:t>
            </a:r>
          </a:p>
        </p:txBody>
      </p:sp>
      <p:sp>
        <p:nvSpPr>
          <p:cNvPr id="5" name="Marcador de número de diapositiva 4">
            <a:extLst>
              <a:ext uri="{FF2B5EF4-FFF2-40B4-BE49-F238E27FC236}">
                <a16:creationId xmlns:a16="http://schemas.microsoft.com/office/drawing/2014/main" id="{B6142DC9-81B5-4D58-B325-7612C6B0854B}"/>
              </a:ext>
            </a:extLst>
          </p:cNvPr>
          <p:cNvSpPr>
            <a:spLocks noGrp="1"/>
          </p:cNvSpPr>
          <p:nvPr>
            <p:ph type="sldNum" sz="quarter" idx="12"/>
          </p:nvPr>
        </p:nvSpPr>
        <p:spPr/>
        <p:txBody>
          <a:bodyPr/>
          <a:lstStyle/>
          <a:p>
            <a:fld id="{EEA656F1-D7F8-4934-A338-822B23BD5244}" type="slidenum">
              <a:rPr lang="es-CL" smtClean="0"/>
              <a:t>13</a:t>
            </a:fld>
            <a:endParaRPr lang="es-CL"/>
          </a:p>
        </p:txBody>
      </p:sp>
      <p:sp>
        <p:nvSpPr>
          <p:cNvPr id="9" name="Elipse 8">
            <a:extLst>
              <a:ext uri="{FF2B5EF4-FFF2-40B4-BE49-F238E27FC236}">
                <a16:creationId xmlns:a16="http://schemas.microsoft.com/office/drawing/2014/main" id="{58373D28-DDD4-459B-84F5-BEF664FABAEF}"/>
              </a:ext>
            </a:extLst>
          </p:cNvPr>
          <p:cNvSpPr/>
          <p:nvPr/>
        </p:nvSpPr>
        <p:spPr>
          <a:xfrm>
            <a:off x="8061595" y="1066800"/>
            <a:ext cx="447870" cy="429208"/>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0</a:t>
            </a:r>
          </a:p>
        </p:txBody>
      </p:sp>
      <p:sp>
        <p:nvSpPr>
          <p:cNvPr id="10" name="Elipse 9">
            <a:extLst>
              <a:ext uri="{FF2B5EF4-FFF2-40B4-BE49-F238E27FC236}">
                <a16:creationId xmlns:a16="http://schemas.microsoft.com/office/drawing/2014/main" id="{C568EB72-1040-4158-B6EF-3A996296F29F}"/>
              </a:ext>
            </a:extLst>
          </p:cNvPr>
          <p:cNvSpPr/>
          <p:nvPr/>
        </p:nvSpPr>
        <p:spPr>
          <a:xfrm>
            <a:off x="6679088" y="1772874"/>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1</a:t>
            </a:r>
          </a:p>
        </p:txBody>
      </p:sp>
      <p:sp>
        <p:nvSpPr>
          <p:cNvPr id="11" name="Elipse 10">
            <a:extLst>
              <a:ext uri="{FF2B5EF4-FFF2-40B4-BE49-F238E27FC236}">
                <a16:creationId xmlns:a16="http://schemas.microsoft.com/office/drawing/2014/main" id="{CC7ACC6F-43E2-4D54-81A4-8FD826EEB140}"/>
              </a:ext>
            </a:extLst>
          </p:cNvPr>
          <p:cNvSpPr/>
          <p:nvPr/>
        </p:nvSpPr>
        <p:spPr>
          <a:xfrm>
            <a:off x="8061595" y="1772874"/>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2</a:t>
            </a:r>
          </a:p>
        </p:txBody>
      </p:sp>
      <p:sp>
        <p:nvSpPr>
          <p:cNvPr id="12" name="Elipse 11">
            <a:extLst>
              <a:ext uri="{FF2B5EF4-FFF2-40B4-BE49-F238E27FC236}">
                <a16:creationId xmlns:a16="http://schemas.microsoft.com/office/drawing/2014/main" id="{94A42F8C-87E7-4E81-949B-D60B1133CCFF}"/>
              </a:ext>
            </a:extLst>
          </p:cNvPr>
          <p:cNvSpPr/>
          <p:nvPr/>
        </p:nvSpPr>
        <p:spPr>
          <a:xfrm>
            <a:off x="9444102" y="1772874"/>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3</a:t>
            </a:r>
          </a:p>
        </p:txBody>
      </p:sp>
      <p:sp>
        <p:nvSpPr>
          <p:cNvPr id="13" name="Elipse 12">
            <a:extLst>
              <a:ext uri="{FF2B5EF4-FFF2-40B4-BE49-F238E27FC236}">
                <a16:creationId xmlns:a16="http://schemas.microsoft.com/office/drawing/2014/main" id="{0851F323-362E-4D8A-BF9A-4074CB7DA569}"/>
              </a:ext>
            </a:extLst>
          </p:cNvPr>
          <p:cNvSpPr/>
          <p:nvPr/>
        </p:nvSpPr>
        <p:spPr>
          <a:xfrm>
            <a:off x="7615077" y="2478948"/>
            <a:ext cx="447870" cy="429208"/>
          </a:xfrm>
          <a:prstGeom prst="ellipse">
            <a:avLst/>
          </a:prstGeom>
          <a:solidFill>
            <a:srgbClr val="00666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5</a:t>
            </a:r>
          </a:p>
        </p:txBody>
      </p:sp>
      <p:sp>
        <p:nvSpPr>
          <p:cNvPr id="14" name="Elipse 13">
            <a:extLst>
              <a:ext uri="{FF2B5EF4-FFF2-40B4-BE49-F238E27FC236}">
                <a16:creationId xmlns:a16="http://schemas.microsoft.com/office/drawing/2014/main" id="{C6C38458-A596-4913-8EB6-74C879E21799}"/>
              </a:ext>
            </a:extLst>
          </p:cNvPr>
          <p:cNvSpPr/>
          <p:nvPr/>
        </p:nvSpPr>
        <p:spPr>
          <a:xfrm>
            <a:off x="8509465" y="2478948"/>
            <a:ext cx="447870" cy="429208"/>
          </a:xfrm>
          <a:prstGeom prst="ellipse">
            <a:avLst/>
          </a:prstGeom>
          <a:solidFill>
            <a:srgbClr val="00666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6</a:t>
            </a:r>
          </a:p>
        </p:txBody>
      </p:sp>
      <p:sp>
        <p:nvSpPr>
          <p:cNvPr id="15" name="Elipse 14">
            <a:extLst>
              <a:ext uri="{FF2B5EF4-FFF2-40B4-BE49-F238E27FC236}">
                <a16:creationId xmlns:a16="http://schemas.microsoft.com/office/drawing/2014/main" id="{D765AEA0-7A20-4F5B-81C4-DA72FF744255}"/>
              </a:ext>
            </a:extLst>
          </p:cNvPr>
          <p:cNvSpPr/>
          <p:nvPr/>
        </p:nvSpPr>
        <p:spPr>
          <a:xfrm>
            <a:off x="6231218" y="2460851"/>
            <a:ext cx="447870" cy="429208"/>
          </a:xfrm>
          <a:prstGeom prst="ellipse">
            <a:avLst/>
          </a:prstGeom>
          <a:solidFill>
            <a:srgbClr val="00666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4</a:t>
            </a:r>
          </a:p>
        </p:txBody>
      </p:sp>
      <p:sp>
        <p:nvSpPr>
          <p:cNvPr id="16" name="Elipse 15">
            <a:extLst>
              <a:ext uri="{FF2B5EF4-FFF2-40B4-BE49-F238E27FC236}">
                <a16:creationId xmlns:a16="http://schemas.microsoft.com/office/drawing/2014/main" id="{76AB7013-A901-4126-BBDA-B1746A7AFC5B}"/>
              </a:ext>
            </a:extLst>
          </p:cNvPr>
          <p:cNvSpPr/>
          <p:nvPr/>
        </p:nvSpPr>
        <p:spPr>
          <a:xfrm>
            <a:off x="8990662" y="2478948"/>
            <a:ext cx="447870" cy="429208"/>
          </a:xfrm>
          <a:prstGeom prst="ellipse">
            <a:avLst/>
          </a:prstGeom>
          <a:solidFill>
            <a:srgbClr val="00666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7</a:t>
            </a:r>
          </a:p>
        </p:txBody>
      </p:sp>
      <p:sp>
        <p:nvSpPr>
          <p:cNvPr id="17" name="Elipse 16">
            <a:extLst>
              <a:ext uri="{FF2B5EF4-FFF2-40B4-BE49-F238E27FC236}">
                <a16:creationId xmlns:a16="http://schemas.microsoft.com/office/drawing/2014/main" id="{F627DDD6-2357-486D-84DC-A748BBA67D9A}"/>
              </a:ext>
            </a:extLst>
          </p:cNvPr>
          <p:cNvSpPr/>
          <p:nvPr/>
        </p:nvSpPr>
        <p:spPr>
          <a:xfrm>
            <a:off x="9438532" y="3190587"/>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sz="1000" dirty="0"/>
              <a:t>11</a:t>
            </a:r>
          </a:p>
        </p:txBody>
      </p:sp>
      <p:sp>
        <p:nvSpPr>
          <p:cNvPr id="18" name="Elipse 17">
            <a:extLst>
              <a:ext uri="{FF2B5EF4-FFF2-40B4-BE49-F238E27FC236}">
                <a16:creationId xmlns:a16="http://schemas.microsoft.com/office/drawing/2014/main" id="{AA392EBF-EDA3-4279-B57E-3BB2DD87FAC7}"/>
              </a:ext>
            </a:extLst>
          </p:cNvPr>
          <p:cNvSpPr/>
          <p:nvPr/>
        </p:nvSpPr>
        <p:spPr>
          <a:xfrm>
            <a:off x="8057377" y="3190587"/>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sz="1000" dirty="0"/>
              <a:t>10</a:t>
            </a:r>
            <a:endParaRPr lang="es-CL" sz="800" dirty="0"/>
          </a:p>
        </p:txBody>
      </p:sp>
      <p:sp>
        <p:nvSpPr>
          <p:cNvPr id="19" name="Elipse 18">
            <a:extLst>
              <a:ext uri="{FF2B5EF4-FFF2-40B4-BE49-F238E27FC236}">
                <a16:creationId xmlns:a16="http://schemas.microsoft.com/office/drawing/2014/main" id="{7DFFF98E-39DA-43C0-95CA-46CD9B8D8E47}"/>
              </a:ext>
            </a:extLst>
          </p:cNvPr>
          <p:cNvSpPr/>
          <p:nvPr/>
        </p:nvSpPr>
        <p:spPr>
          <a:xfrm>
            <a:off x="6676222" y="3190587"/>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9</a:t>
            </a:r>
          </a:p>
        </p:txBody>
      </p:sp>
      <p:sp>
        <p:nvSpPr>
          <p:cNvPr id="20" name="Elipse 19">
            <a:extLst>
              <a:ext uri="{FF2B5EF4-FFF2-40B4-BE49-F238E27FC236}">
                <a16:creationId xmlns:a16="http://schemas.microsoft.com/office/drawing/2014/main" id="{8A12BF21-06EB-4C29-BBA4-0A0462FD170B}"/>
              </a:ext>
            </a:extLst>
          </p:cNvPr>
          <p:cNvSpPr/>
          <p:nvPr/>
        </p:nvSpPr>
        <p:spPr>
          <a:xfrm>
            <a:off x="5783348" y="3190587"/>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8</a:t>
            </a:r>
          </a:p>
        </p:txBody>
      </p:sp>
      <p:sp>
        <p:nvSpPr>
          <p:cNvPr id="21" name="Elipse 20">
            <a:extLst>
              <a:ext uri="{FF2B5EF4-FFF2-40B4-BE49-F238E27FC236}">
                <a16:creationId xmlns:a16="http://schemas.microsoft.com/office/drawing/2014/main" id="{26CD50E5-F7D9-47C4-AB77-83F0CD124F31}"/>
              </a:ext>
            </a:extLst>
          </p:cNvPr>
          <p:cNvSpPr/>
          <p:nvPr/>
        </p:nvSpPr>
        <p:spPr>
          <a:xfrm>
            <a:off x="6228352" y="3920323"/>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sz="1000" dirty="0"/>
              <a:t>12</a:t>
            </a:r>
          </a:p>
        </p:txBody>
      </p:sp>
      <p:cxnSp>
        <p:nvCxnSpPr>
          <p:cNvPr id="23" name="Conector recto de flecha 22">
            <a:extLst>
              <a:ext uri="{FF2B5EF4-FFF2-40B4-BE49-F238E27FC236}">
                <a16:creationId xmlns:a16="http://schemas.microsoft.com/office/drawing/2014/main" id="{EF64E69A-02BE-467A-8A1A-5E56502CD9D4}"/>
              </a:ext>
            </a:extLst>
          </p:cNvPr>
          <p:cNvCxnSpPr>
            <a:cxnSpLocks/>
            <a:stCxn id="9" idx="2"/>
            <a:endCxn id="10" idx="7"/>
          </p:cNvCxnSpPr>
          <p:nvPr/>
        </p:nvCxnSpPr>
        <p:spPr>
          <a:xfrm flipH="1">
            <a:off x="7061369" y="1281404"/>
            <a:ext cx="1000226" cy="5543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Conector recto de flecha 25">
            <a:extLst>
              <a:ext uri="{FF2B5EF4-FFF2-40B4-BE49-F238E27FC236}">
                <a16:creationId xmlns:a16="http://schemas.microsoft.com/office/drawing/2014/main" id="{C2CCC842-542E-43F2-AC13-95743A9C78C6}"/>
              </a:ext>
            </a:extLst>
          </p:cNvPr>
          <p:cNvCxnSpPr>
            <a:cxnSpLocks/>
            <a:stCxn id="9" idx="4"/>
            <a:endCxn id="11" idx="0"/>
          </p:cNvCxnSpPr>
          <p:nvPr/>
        </p:nvCxnSpPr>
        <p:spPr>
          <a:xfrm>
            <a:off x="8285530" y="1496008"/>
            <a:ext cx="0" cy="27686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Conector recto de flecha 28">
            <a:extLst>
              <a:ext uri="{FF2B5EF4-FFF2-40B4-BE49-F238E27FC236}">
                <a16:creationId xmlns:a16="http://schemas.microsoft.com/office/drawing/2014/main" id="{C89EC43E-CBEA-4247-A3BF-D9211B1FCEFC}"/>
              </a:ext>
            </a:extLst>
          </p:cNvPr>
          <p:cNvCxnSpPr>
            <a:cxnSpLocks/>
            <a:stCxn id="9" idx="6"/>
            <a:endCxn id="12" idx="1"/>
          </p:cNvCxnSpPr>
          <p:nvPr/>
        </p:nvCxnSpPr>
        <p:spPr>
          <a:xfrm>
            <a:off x="8509465" y="1281404"/>
            <a:ext cx="1000226" cy="5543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2" name="Conector recto de flecha 31">
            <a:extLst>
              <a:ext uri="{FF2B5EF4-FFF2-40B4-BE49-F238E27FC236}">
                <a16:creationId xmlns:a16="http://schemas.microsoft.com/office/drawing/2014/main" id="{FFC9E573-174B-4548-9253-A1FFDE6676AC}"/>
              </a:ext>
            </a:extLst>
          </p:cNvPr>
          <p:cNvCxnSpPr>
            <a:cxnSpLocks/>
            <a:endCxn id="14" idx="1"/>
          </p:cNvCxnSpPr>
          <p:nvPr/>
        </p:nvCxnSpPr>
        <p:spPr>
          <a:xfrm>
            <a:off x="8326402" y="2196517"/>
            <a:ext cx="248652" cy="3452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6" name="Conector recto de flecha 35">
            <a:extLst>
              <a:ext uri="{FF2B5EF4-FFF2-40B4-BE49-F238E27FC236}">
                <a16:creationId xmlns:a16="http://schemas.microsoft.com/office/drawing/2014/main" id="{3A7E04C3-8BCF-4AC9-A571-E05B4F4DBDB8}"/>
              </a:ext>
            </a:extLst>
          </p:cNvPr>
          <p:cNvCxnSpPr>
            <a:cxnSpLocks/>
            <a:stCxn id="11" idx="4"/>
            <a:endCxn id="13" idx="7"/>
          </p:cNvCxnSpPr>
          <p:nvPr/>
        </p:nvCxnSpPr>
        <p:spPr>
          <a:xfrm flipH="1">
            <a:off x="7997358" y="2202082"/>
            <a:ext cx="288172" cy="3397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9" name="Conector recto de flecha 38">
            <a:extLst>
              <a:ext uri="{FF2B5EF4-FFF2-40B4-BE49-F238E27FC236}">
                <a16:creationId xmlns:a16="http://schemas.microsoft.com/office/drawing/2014/main" id="{5B7184CE-9C04-461E-A07B-338CB891AA28}"/>
              </a:ext>
            </a:extLst>
          </p:cNvPr>
          <p:cNvCxnSpPr>
            <a:cxnSpLocks/>
            <a:stCxn id="12" idx="4"/>
            <a:endCxn id="16" idx="7"/>
          </p:cNvCxnSpPr>
          <p:nvPr/>
        </p:nvCxnSpPr>
        <p:spPr>
          <a:xfrm flipH="1">
            <a:off x="9372943" y="2202082"/>
            <a:ext cx="295094" cy="3397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2" name="Conector recto de flecha 41">
            <a:extLst>
              <a:ext uri="{FF2B5EF4-FFF2-40B4-BE49-F238E27FC236}">
                <a16:creationId xmlns:a16="http://schemas.microsoft.com/office/drawing/2014/main" id="{FC3BD37D-E456-4AF9-839E-14CD0405B4A3}"/>
              </a:ext>
            </a:extLst>
          </p:cNvPr>
          <p:cNvCxnSpPr>
            <a:cxnSpLocks/>
            <a:endCxn id="15" idx="7"/>
          </p:cNvCxnSpPr>
          <p:nvPr/>
        </p:nvCxnSpPr>
        <p:spPr>
          <a:xfrm flipH="1">
            <a:off x="6613499" y="2215397"/>
            <a:ext cx="286658" cy="3083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5" name="Conector recto de flecha 44">
            <a:extLst>
              <a:ext uri="{FF2B5EF4-FFF2-40B4-BE49-F238E27FC236}">
                <a16:creationId xmlns:a16="http://schemas.microsoft.com/office/drawing/2014/main" id="{F7D2BE8C-BA97-4065-BF03-99A2CA7508CC}"/>
              </a:ext>
            </a:extLst>
          </p:cNvPr>
          <p:cNvCxnSpPr>
            <a:cxnSpLocks/>
            <a:stCxn id="15" idx="4"/>
            <a:endCxn id="19" idx="1"/>
          </p:cNvCxnSpPr>
          <p:nvPr/>
        </p:nvCxnSpPr>
        <p:spPr>
          <a:xfrm>
            <a:off x="6455153" y="2890059"/>
            <a:ext cx="286658" cy="3633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8" name="Conector recto de flecha 47">
            <a:extLst>
              <a:ext uri="{FF2B5EF4-FFF2-40B4-BE49-F238E27FC236}">
                <a16:creationId xmlns:a16="http://schemas.microsoft.com/office/drawing/2014/main" id="{4FA810E9-11BF-4C19-8175-CF789FAED9F0}"/>
              </a:ext>
            </a:extLst>
          </p:cNvPr>
          <p:cNvCxnSpPr>
            <a:cxnSpLocks/>
            <a:stCxn id="15" idx="4"/>
            <a:endCxn id="20" idx="7"/>
          </p:cNvCxnSpPr>
          <p:nvPr/>
        </p:nvCxnSpPr>
        <p:spPr>
          <a:xfrm flipH="1">
            <a:off x="6165629" y="2890059"/>
            <a:ext cx="289524" cy="3633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1" name="Conector recto de flecha 50">
            <a:extLst>
              <a:ext uri="{FF2B5EF4-FFF2-40B4-BE49-F238E27FC236}">
                <a16:creationId xmlns:a16="http://schemas.microsoft.com/office/drawing/2014/main" id="{7E84CC88-87E3-491A-A3FC-5A1AC68484FE}"/>
              </a:ext>
            </a:extLst>
          </p:cNvPr>
          <p:cNvCxnSpPr>
            <a:cxnSpLocks/>
            <a:endCxn id="21" idx="1"/>
          </p:cNvCxnSpPr>
          <p:nvPr/>
        </p:nvCxnSpPr>
        <p:spPr>
          <a:xfrm>
            <a:off x="6007283" y="3619795"/>
            <a:ext cx="286658" cy="3633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4" name="Conector recto de flecha 53">
            <a:extLst>
              <a:ext uri="{FF2B5EF4-FFF2-40B4-BE49-F238E27FC236}">
                <a16:creationId xmlns:a16="http://schemas.microsoft.com/office/drawing/2014/main" id="{6128DA29-885A-4ED2-92A9-2F8B01BE84B4}"/>
              </a:ext>
            </a:extLst>
          </p:cNvPr>
          <p:cNvCxnSpPr>
            <a:cxnSpLocks/>
            <a:endCxn id="18" idx="1"/>
          </p:cNvCxnSpPr>
          <p:nvPr/>
        </p:nvCxnSpPr>
        <p:spPr>
          <a:xfrm>
            <a:off x="7839013" y="2908156"/>
            <a:ext cx="283953" cy="3452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7" name="Conector recto de flecha 56">
            <a:extLst>
              <a:ext uri="{FF2B5EF4-FFF2-40B4-BE49-F238E27FC236}">
                <a16:creationId xmlns:a16="http://schemas.microsoft.com/office/drawing/2014/main" id="{A814EB0E-9445-461F-B92F-C46C638A21C8}"/>
              </a:ext>
            </a:extLst>
          </p:cNvPr>
          <p:cNvCxnSpPr>
            <a:cxnSpLocks/>
            <a:endCxn id="17" idx="1"/>
          </p:cNvCxnSpPr>
          <p:nvPr/>
        </p:nvCxnSpPr>
        <p:spPr>
          <a:xfrm>
            <a:off x="9255469" y="2908156"/>
            <a:ext cx="248652" cy="3452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 name="Conector recto 2">
            <a:extLst>
              <a:ext uri="{FF2B5EF4-FFF2-40B4-BE49-F238E27FC236}">
                <a16:creationId xmlns:a16="http://schemas.microsoft.com/office/drawing/2014/main" id="{30371711-01EB-4F01-97DA-377B42D8DC24}"/>
              </a:ext>
            </a:extLst>
          </p:cNvPr>
          <p:cNvCxnSpPr>
            <a:cxnSpLocks/>
          </p:cNvCxnSpPr>
          <p:nvPr/>
        </p:nvCxnSpPr>
        <p:spPr>
          <a:xfrm>
            <a:off x="5497438" y="1496008"/>
            <a:ext cx="5643142"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37" name="Conector recto 36">
            <a:extLst>
              <a:ext uri="{FF2B5EF4-FFF2-40B4-BE49-F238E27FC236}">
                <a16:creationId xmlns:a16="http://schemas.microsoft.com/office/drawing/2014/main" id="{E22C30AC-A998-48DB-A91B-4A4C2DBF5F9D}"/>
              </a:ext>
            </a:extLst>
          </p:cNvPr>
          <p:cNvCxnSpPr>
            <a:cxnSpLocks/>
          </p:cNvCxnSpPr>
          <p:nvPr/>
        </p:nvCxnSpPr>
        <p:spPr>
          <a:xfrm>
            <a:off x="5504831" y="2219563"/>
            <a:ext cx="5643142"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38" name="Conector recto 37">
            <a:extLst>
              <a:ext uri="{FF2B5EF4-FFF2-40B4-BE49-F238E27FC236}">
                <a16:creationId xmlns:a16="http://schemas.microsoft.com/office/drawing/2014/main" id="{2B1CD9F4-35C7-49B0-8264-4DF307D57074}"/>
              </a:ext>
            </a:extLst>
          </p:cNvPr>
          <p:cNvCxnSpPr>
            <a:cxnSpLocks/>
          </p:cNvCxnSpPr>
          <p:nvPr/>
        </p:nvCxnSpPr>
        <p:spPr>
          <a:xfrm>
            <a:off x="5504831" y="2914424"/>
            <a:ext cx="5643142"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40" name="Conector recto 39">
            <a:extLst>
              <a:ext uri="{FF2B5EF4-FFF2-40B4-BE49-F238E27FC236}">
                <a16:creationId xmlns:a16="http://schemas.microsoft.com/office/drawing/2014/main" id="{D4C49266-129F-40BC-B8E5-E43E5B0158B7}"/>
              </a:ext>
            </a:extLst>
          </p:cNvPr>
          <p:cNvCxnSpPr>
            <a:cxnSpLocks/>
          </p:cNvCxnSpPr>
          <p:nvPr/>
        </p:nvCxnSpPr>
        <p:spPr>
          <a:xfrm>
            <a:off x="5540702" y="3619795"/>
            <a:ext cx="5643142"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41" name="Conector recto 40">
            <a:extLst>
              <a:ext uri="{FF2B5EF4-FFF2-40B4-BE49-F238E27FC236}">
                <a16:creationId xmlns:a16="http://schemas.microsoft.com/office/drawing/2014/main" id="{C9CC63CF-3BF3-45B5-9ECC-C37B3B2838C9}"/>
              </a:ext>
            </a:extLst>
          </p:cNvPr>
          <p:cNvCxnSpPr>
            <a:cxnSpLocks/>
          </p:cNvCxnSpPr>
          <p:nvPr/>
        </p:nvCxnSpPr>
        <p:spPr>
          <a:xfrm>
            <a:off x="5497438" y="4349531"/>
            <a:ext cx="5643142"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27" name="CuadroTexto 26">
            <a:extLst>
              <a:ext uri="{FF2B5EF4-FFF2-40B4-BE49-F238E27FC236}">
                <a16:creationId xmlns:a16="http://schemas.microsoft.com/office/drawing/2014/main" id="{CD2B1A23-3A87-49F5-8970-15C5614A5CAA}"/>
              </a:ext>
            </a:extLst>
          </p:cNvPr>
          <p:cNvSpPr txBox="1"/>
          <p:nvPr/>
        </p:nvSpPr>
        <p:spPr>
          <a:xfrm>
            <a:off x="10033233" y="1166070"/>
            <a:ext cx="886268" cy="369332"/>
          </a:xfrm>
          <a:prstGeom prst="rect">
            <a:avLst/>
          </a:prstGeom>
          <a:noFill/>
        </p:spPr>
        <p:txBody>
          <a:bodyPr wrap="none" rtlCol="0">
            <a:spAutoFit/>
          </a:bodyPr>
          <a:lstStyle/>
          <a:p>
            <a:r>
              <a:rPr lang="es-CL" dirty="0"/>
              <a:t>Nivel 0</a:t>
            </a:r>
          </a:p>
        </p:txBody>
      </p:sp>
      <p:sp>
        <p:nvSpPr>
          <p:cNvPr id="43" name="CuadroTexto 42">
            <a:extLst>
              <a:ext uri="{FF2B5EF4-FFF2-40B4-BE49-F238E27FC236}">
                <a16:creationId xmlns:a16="http://schemas.microsoft.com/office/drawing/2014/main" id="{68D755E0-C0E9-49C8-94C5-169C2674D2C6}"/>
              </a:ext>
            </a:extLst>
          </p:cNvPr>
          <p:cNvSpPr txBox="1"/>
          <p:nvPr/>
        </p:nvSpPr>
        <p:spPr>
          <a:xfrm>
            <a:off x="10033233" y="1886726"/>
            <a:ext cx="886268" cy="369332"/>
          </a:xfrm>
          <a:prstGeom prst="rect">
            <a:avLst/>
          </a:prstGeom>
          <a:noFill/>
        </p:spPr>
        <p:txBody>
          <a:bodyPr wrap="none" rtlCol="0">
            <a:spAutoFit/>
          </a:bodyPr>
          <a:lstStyle/>
          <a:p>
            <a:r>
              <a:rPr lang="es-CL" dirty="0"/>
              <a:t>Nivel 1</a:t>
            </a:r>
          </a:p>
        </p:txBody>
      </p:sp>
      <p:sp>
        <p:nvSpPr>
          <p:cNvPr id="44" name="CuadroTexto 43">
            <a:extLst>
              <a:ext uri="{FF2B5EF4-FFF2-40B4-BE49-F238E27FC236}">
                <a16:creationId xmlns:a16="http://schemas.microsoft.com/office/drawing/2014/main" id="{CE1C99B2-38F6-4320-AA80-09F1E720CC75}"/>
              </a:ext>
            </a:extLst>
          </p:cNvPr>
          <p:cNvSpPr txBox="1"/>
          <p:nvPr/>
        </p:nvSpPr>
        <p:spPr>
          <a:xfrm>
            <a:off x="10033233" y="2585916"/>
            <a:ext cx="886268" cy="369332"/>
          </a:xfrm>
          <a:prstGeom prst="rect">
            <a:avLst/>
          </a:prstGeom>
          <a:noFill/>
        </p:spPr>
        <p:txBody>
          <a:bodyPr wrap="none" rtlCol="0">
            <a:spAutoFit/>
          </a:bodyPr>
          <a:lstStyle/>
          <a:p>
            <a:r>
              <a:rPr lang="es-CL" dirty="0"/>
              <a:t>Nivel 2</a:t>
            </a:r>
          </a:p>
        </p:txBody>
      </p:sp>
      <p:sp>
        <p:nvSpPr>
          <p:cNvPr id="46" name="CuadroTexto 45">
            <a:extLst>
              <a:ext uri="{FF2B5EF4-FFF2-40B4-BE49-F238E27FC236}">
                <a16:creationId xmlns:a16="http://schemas.microsoft.com/office/drawing/2014/main" id="{330BE124-2DC5-43BB-8A1D-C32BBD78FBCF}"/>
              </a:ext>
            </a:extLst>
          </p:cNvPr>
          <p:cNvSpPr txBox="1"/>
          <p:nvPr/>
        </p:nvSpPr>
        <p:spPr>
          <a:xfrm>
            <a:off x="10028952" y="3247490"/>
            <a:ext cx="886268" cy="369332"/>
          </a:xfrm>
          <a:prstGeom prst="rect">
            <a:avLst/>
          </a:prstGeom>
          <a:noFill/>
        </p:spPr>
        <p:txBody>
          <a:bodyPr wrap="none" rtlCol="0">
            <a:spAutoFit/>
          </a:bodyPr>
          <a:lstStyle/>
          <a:p>
            <a:r>
              <a:rPr lang="es-CL" dirty="0"/>
              <a:t>Nivel 3</a:t>
            </a:r>
          </a:p>
        </p:txBody>
      </p:sp>
      <p:sp>
        <p:nvSpPr>
          <p:cNvPr id="49" name="CuadroTexto 48">
            <a:extLst>
              <a:ext uri="{FF2B5EF4-FFF2-40B4-BE49-F238E27FC236}">
                <a16:creationId xmlns:a16="http://schemas.microsoft.com/office/drawing/2014/main" id="{A88743DE-B314-4555-BF90-F6A663175421}"/>
              </a:ext>
            </a:extLst>
          </p:cNvPr>
          <p:cNvSpPr txBox="1"/>
          <p:nvPr/>
        </p:nvSpPr>
        <p:spPr>
          <a:xfrm>
            <a:off x="10031918" y="3987588"/>
            <a:ext cx="886268" cy="369332"/>
          </a:xfrm>
          <a:prstGeom prst="rect">
            <a:avLst/>
          </a:prstGeom>
          <a:noFill/>
        </p:spPr>
        <p:txBody>
          <a:bodyPr wrap="none" rtlCol="0">
            <a:spAutoFit/>
          </a:bodyPr>
          <a:lstStyle/>
          <a:p>
            <a:r>
              <a:rPr lang="es-CL" dirty="0"/>
              <a:t>Nivel 4</a:t>
            </a:r>
          </a:p>
        </p:txBody>
      </p:sp>
    </p:spTree>
    <p:extLst>
      <p:ext uri="{BB962C8B-B14F-4D97-AF65-F5344CB8AC3E}">
        <p14:creationId xmlns:p14="http://schemas.microsoft.com/office/powerpoint/2010/main" val="3377066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858C572A-F492-46A0-A329-37786F9FBFD7}"/>
              </a:ext>
            </a:extLst>
          </p:cNvPr>
          <p:cNvSpPr>
            <a:spLocks noGrp="1"/>
          </p:cNvSpPr>
          <p:nvPr>
            <p:ph type="title"/>
          </p:nvPr>
        </p:nvSpPr>
        <p:spPr>
          <a:xfrm>
            <a:off x="514867" y="949160"/>
            <a:ext cx="2878276" cy="935509"/>
          </a:xfrm>
        </p:spPr>
        <p:txBody>
          <a:bodyPr>
            <a:noAutofit/>
          </a:bodyPr>
          <a:lstStyle/>
          <a:p>
            <a:br>
              <a:rPr lang="es-CL" sz="4400" dirty="0"/>
            </a:br>
            <a:r>
              <a:rPr lang="es-CL" sz="4400" dirty="0"/>
              <a:t>Camino</a:t>
            </a:r>
          </a:p>
        </p:txBody>
      </p:sp>
      <p:sp>
        <p:nvSpPr>
          <p:cNvPr id="8" name="Marcador de texto 7">
            <a:extLst>
              <a:ext uri="{FF2B5EF4-FFF2-40B4-BE49-F238E27FC236}">
                <a16:creationId xmlns:a16="http://schemas.microsoft.com/office/drawing/2014/main" id="{579096E1-5931-4C59-B1BD-3AFF4D0193A7}"/>
              </a:ext>
            </a:extLst>
          </p:cNvPr>
          <p:cNvSpPr>
            <a:spLocks noGrp="1"/>
          </p:cNvSpPr>
          <p:nvPr>
            <p:ph type="body" sz="half" idx="2"/>
          </p:nvPr>
        </p:nvSpPr>
        <p:spPr/>
        <p:txBody>
          <a:bodyPr/>
          <a:lstStyle/>
          <a:p>
            <a:pPr algn="l"/>
            <a:r>
              <a:rPr lang="es-CL" dirty="0"/>
              <a:t>Secuencia de nodos y aristas que conectan un nodo con su descendiente</a:t>
            </a:r>
          </a:p>
          <a:p>
            <a:pPr algn="l"/>
            <a:r>
              <a:rPr lang="es-CL" dirty="0"/>
              <a:t>Ejemplo: Camino desde el nodo 1 al nodo 12</a:t>
            </a:r>
          </a:p>
        </p:txBody>
      </p:sp>
      <p:sp>
        <p:nvSpPr>
          <p:cNvPr id="4" name="Marcador de pie de página 3">
            <a:extLst>
              <a:ext uri="{FF2B5EF4-FFF2-40B4-BE49-F238E27FC236}">
                <a16:creationId xmlns:a16="http://schemas.microsoft.com/office/drawing/2014/main" id="{FD295A65-08CA-46D4-94C4-FBF6E99EDF5D}"/>
              </a:ext>
            </a:extLst>
          </p:cNvPr>
          <p:cNvSpPr>
            <a:spLocks noGrp="1"/>
          </p:cNvSpPr>
          <p:nvPr>
            <p:ph type="ftr" sz="quarter" idx="11"/>
          </p:nvPr>
        </p:nvSpPr>
        <p:spPr/>
        <p:txBody>
          <a:bodyPr/>
          <a:lstStyle/>
          <a:p>
            <a:r>
              <a:rPr lang="es-CL"/>
              <a:t>Estructura de Datos y Algoritmos - TICS311</a:t>
            </a:r>
          </a:p>
        </p:txBody>
      </p:sp>
      <p:sp>
        <p:nvSpPr>
          <p:cNvPr id="5" name="Marcador de número de diapositiva 4">
            <a:extLst>
              <a:ext uri="{FF2B5EF4-FFF2-40B4-BE49-F238E27FC236}">
                <a16:creationId xmlns:a16="http://schemas.microsoft.com/office/drawing/2014/main" id="{B6142DC9-81B5-4D58-B325-7612C6B0854B}"/>
              </a:ext>
            </a:extLst>
          </p:cNvPr>
          <p:cNvSpPr>
            <a:spLocks noGrp="1"/>
          </p:cNvSpPr>
          <p:nvPr>
            <p:ph type="sldNum" sz="quarter" idx="12"/>
          </p:nvPr>
        </p:nvSpPr>
        <p:spPr/>
        <p:txBody>
          <a:bodyPr/>
          <a:lstStyle/>
          <a:p>
            <a:fld id="{EEA656F1-D7F8-4934-A338-822B23BD5244}" type="slidenum">
              <a:rPr lang="es-CL" smtClean="0"/>
              <a:t>14</a:t>
            </a:fld>
            <a:endParaRPr lang="es-CL"/>
          </a:p>
        </p:txBody>
      </p:sp>
      <p:sp>
        <p:nvSpPr>
          <p:cNvPr id="9" name="Elipse 8">
            <a:extLst>
              <a:ext uri="{FF2B5EF4-FFF2-40B4-BE49-F238E27FC236}">
                <a16:creationId xmlns:a16="http://schemas.microsoft.com/office/drawing/2014/main" id="{58373D28-DDD4-459B-84F5-BEF664FABAEF}"/>
              </a:ext>
            </a:extLst>
          </p:cNvPr>
          <p:cNvSpPr/>
          <p:nvPr/>
        </p:nvSpPr>
        <p:spPr>
          <a:xfrm>
            <a:off x="8061595" y="1066800"/>
            <a:ext cx="447870" cy="429208"/>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0</a:t>
            </a:r>
          </a:p>
        </p:txBody>
      </p:sp>
      <p:sp>
        <p:nvSpPr>
          <p:cNvPr id="10" name="Elipse 9">
            <a:extLst>
              <a:ext uri="{FF2B5EF4-FFF2-40B4-BE49-F238E27FC236}">
                <a16:creationId xmlns:a16="http://schemas.microsoft.com/office/drawing/2014/main" id="{C568EB72-1040-4158-B6EF-3A996296F29F}"/>
              </a:ext>
            </a:extLst>
          </p:cNvPr>
          <p:cNvSpPr/>
          <p:nvPr/>
        </p:nvSpPr>
        <p:spPr>
          <a:xfrm>
            <a:off x="6679088" y="1772874"/>
            <a:ext cx="447870" cy="429208"/>
          </a:xfrm>
          <a:prstGeom prst="ellipse">
            <a:avLst/>
          </a:prstGeom>
          <a:solidFill>
            <a:srgbClr val="00666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1</a:t>
            </a:r>
          </a:p>
        </p:txBody>
      </p:sp>
      <p:sp>
        <p:nvSpPr>
          <p:cNvPr id="11" name="Elipse 10">
            <a:extLst>
              <a:ext uri="{FF2B5EF4-FFF2-40B4-BE49-F238E27FC236}">
                <a16:creationId xmlns:a16="http://schemas.microsoft.com/office/drawing/2014/main" id="{CC7ACC6F-43E2-4D54-81A4-8FD826EEB140}"/>
              </a:ext>
            </a:extLst>
          </p:cNvPr>
          <p:cNvSpPr/>
          <p:nvPr/>
        </p:nvSpPr>
        <p:spPr>
          <a:xfrm>
            <a:off x="8061595" y="1772874"/>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2</a:t>
            </a:r>
          </a:p>
        </p:txBody>
      </p:sp>
      <p:sp>
        <p:nvSpPr>
          <p:cNvPr id="12" name="Elipse 11">
            <a:extLst>
              <a:ext uri="{FF2B5EF4-FFF2-40B4-BE49-F238E27FC236}">
                <a16:creationId xmlns:a16="http://schemas.microsoft.com/office/drawing/2014/main" id="{94A42F8C-87E7-4E81-949B-D60B1133CCFF}"/>
              </a:ext>
            </a:extLst>
          </p:cNvPr>
          <p:cNvSpPr/>
          <p:nvPr/>
        </p:nvSpPr>
        <p:spPr>
          <a:xfrm>
            <a:off x="9444102" y="1772874"/>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3</a:t>
            </a:r>
          </a:p>
        </p:txBody>
      </p:sp>
      <p:sp>
        <p:nvSpPr>
          <p:cNvPr id="13" name="Elipse 12">
            <a:extLst>
              <a:ext uri="{FF2B5EF4-FFF2-40B4-BE49-F238E27FC236}">
                <a16:creationId xmlns:a16="http://schemas.microsoft.com/office/drawing/2014/main" id="{0851F323-362E-4D8A-BF9A-4074CB7DA569}"/>
              </a:ext>
            </a:extLst>
          </p:cNvPr>
          <p:cNvSpPr/>
          <p:nvPr/>
        </p:nvSpPr>
        <p:spPr>
          <a:xfrm>
            <a:off x="7615077" y="2478948"/>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5</a:t>
            </a:r>
          </a:p>
        </p:txBody>
      </p:sp>
      <p:sp>
        <p:nvSpPr>
          <p:cNvPr id="14" name="Elipse 13">
            <a:extLst>
              <a:ext uri="{FF2B5EF4-FFF2-40B4-BE49-F238E27FC236}">
                <a16:creationId xmlns:a16="http://schemas.microsoft.com/office/drawing/2014/main" id="{C6C38458-A596-4913-8EB6-74C879E21799}"/>
              </a:ext>
            </a:extLst>
          </p:cNvPr>
          <p:cNvSpPr/>
          <p:nvPr/>
        </p:nvSpPr>
        <p:spPr>
          <a:xfrm>
            <a:off x="8509465" y="2478948"/>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6</a:t>
            </a:r>
          </a:p>
        </p:txBody>
      </p:sp>
      <p:sp>
        <p:nvSpPr>
          <p:cNvPr id="15" name="Elipse 14">
            <a:extLst>
              <a:ext uri="{FF2B5EF4-FFF2-40B4-BE49-F238E27FC236}">
                <a16:creationId xmlns:a16="http://schemas.microsoft.com/office/drawing/2014/main" id="{D765AEA0-7A20-4F5B-81C4-DA72FF744255}"/>
              </a:ext>
            </a:extLst>
          </p:cNvPr>
          <p:cNvSpPr/>
          <p:nvPr/>
        </p:nvSpPr>
        <p:spPr>
          <a:xfrm>
            <a:off x="6231218" y="2460851"/>
            <a:ext cx="447870" cy="429208"/>
          </a:xfrm>
          <a:prstGeom prst="ellipse">
            <a:avLst/>
          </a:prstGeom>
          <a:solidFill>
            <a:srgbClr val="00666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4</a:t>
            </a:r>
          </a:p>
        </p:txBody>
      </p:sp>
      <p:sp>
        <p:nvSpPr>
          <p:cNvPr id="16" name="Elipse 15">
            <a:extLst>
              <a:ext uri="{FF2B5EF4-FFF2-40B4-BE49-F238E27FC236}">
                <a16:creationId xmlns:a16="http://schemas.microsoft.com/office/drawing/2014/main" id="{76AB7013-A901-4126-BBDA-B1746A7AFC5B}"/>
              </a:ext>
            </a:extLst>
          </p:cNvPr>
          <p:cNvSpPr/>
          <p:nvPr/>
        </p:nvSpPr>
        <p:spPr>
          <a:xfrm>
            <a:off x="8990662" y="2478948"/>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7</a:t>
            </a:r>
          </a:p>
        </p:txBody>
      </p:sp>
      <p:sp>
        <p:nvSpPr>
          <p:cNvPr id="17" name="Elipse 16">
            <a:extLst>
              <a:ext uri="{FF2B5EF4-FFF2-40B4-BE49-F238E27FC236}">
                <a16:creationId xmlns:a16="http://schemas.microsoft.com/office/drawing/2014/main" id="{F627DDD6-2357-486D-84DC-A748BBA67D9A}"/>
              </a:ext>
            </a:extLst>
          </p:cNvPr>
          <p:cNvSpPr/>
          <p:nvPr/>
        </p:nvSpPr>
        <p:spPr>
          <a:xfrm>
            <a:off x="9438532" y="3190587"/>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sz="1000" dirty="0"/>
              <a:t>11</a:t>
            </a:r>
          </a:p>
        </p:txBody>
      </p:sp>
      <p:sp>
        <p:nvSpPr>
          <p:cNvPr id="18" name="Elipse 17">
            <a:extLst>
              <a:ext uri="{FF2B5EF4-FFF2-40B4-BE49-F238E27FC236}">
                <a16:creationId xmlns:a16="http://schemas.microsoft.com/office/drawing/2014/main" id="{AA392EBF-EDA3-4279-B57E-3BB2DD87FAC7}"/>
              </a:ext>
            </a:extLst>
          </p:cNvPr>
          <p:cNvSpPr/>
          <p:nvPr/>
        </p:nvSpPr>
        <p:spPr>
          <a:xfrm>
            <a:off x="8057377" y="3190587"/>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sz="1000" dirty="0"/>
              <a:t>10</a:t>
            </a:r>
            <a:endParaRPr lang="es-CL" sz="800" dirty="0"/>
          </a:p>
        </p:txBody>
      </p:sp>
      <p:sp>
        <p:nvSpPr>
          <p:cNvPr id="19" name="Elipse 18">
            <a:extLst>
              <a:ext uri="{FF2B5EF4-FFF2-40B4-BE49-F238E27FC236}">
                <a16:creationId xmlns:a16="http://schemas.microsoft.com/office/drawing/2014/main" id="{7DFFF98E-39DA-43C0-95CA-46CD9B8D8E47}"/>
              </a:ext>
            </a:extLst>
          </p:cNvPr>
          <p:cNvSpPr/>
          <p:nvPr/>
        </p:nvSpPr>
        <p:spPr>
          <a:xfrm>
            <a:off x="6676222" y="3190587"/>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9</a:t>
            </a:r>
          </a:p>
        </p:txBody>
      </p:sp>
      <p:sp>
        <p:nvSpPr>
          <p:cNvPr id="20" name="Elipse 19">
            <a:extLst>
              <a:ext uri="{FF2B5EF4-FFF2-40B4-BE49-F238E27FC236}">
                <a16:creationId xmlns:a16="http://schemas.microsoft.com/office/drawing/2014/main" id="{8A12BF21-06EB-4C29-BBA4-0A0462FD170B}"/>
              </a:ext>
            </a:extLst>
          </p:cNvPr>
          <p:cNvSpPr/>
          <p:nvPr/>
        </p:nvSpPr>
        <p:spPr>
          <a:xfrm>
            <a:off x="5783348" y="3190587"/>
            <a:ext cx="447870" cy="429208"/>
          </a:xfrm>
          <a:prstGeom prst="ellipse">
            <a:avLst/>
          </a:prstGeom>
          <a:solidFill>
            <a:srgbClr val="00666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8</a:t>
            </a:r>
          </a:p>
        </p:txBody>
      </p:sp>
      <p:sp>
        <p:nvSpPr>
          <p:cNvPr id="21" name="Elipse 20">
            <a:extLst>
              <a:ext uri="{FF2B5EF4-FFF2-40B4-BE49-F238E27FC236}">
                <a16:creationId xmlns:a16="http://schemas.microsoft.com/office/drawing/2014/main" id="{26CD50E5-F7D9-47C4-AB77-83F0CD124F31}"/>
              </a:ext>
            </a:extLst>
          </p:cNvPr>
          <p:cNvSpPr/>
          <p:nvPr/>
        </p:nvSpPr>
        <p:spPr>
          <a:xfrm>
            <a:off x="6228352" y="3920323"/>
            <a:ext cx="447870" cy="429208"/>
          </a:xfrm>
          <a:prstGeom prst="ellipse">
            <a:avLst/>
          </a:prstGeom>
          <a:solidFill>
            <a:srgbClr val="00666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sz="1000" dirty="0"/>
              <a:t>12</a:t>
            </a:r>
          </a:p>
        </p:txBody>
      </p:sp>
      <p:cxnSp>
        <p:nvCxnSpPr>
          <p:cNvPr id="23" name="Conector recto de flecha 22">
            <a:extLst>
              <a:ext uri="{FF2B5EF4-FFF2-40B4-BE49-F238E27FC236}">
                <a16:creationId xmlns:a16="http://schemas.microsoft.com/office/drawing/2014/main" id="{EF64E69A-02BE-467A-8A1A-5E56502CD9D4}"/>
              </a:ext>
            </a:extLst>
          </p:cNvPr>
          <p:cNvCxnSpPr>
            <a:cxnSpLocks/>
            <a:stCxn id="9" idx="2"/>
            <a:endCxn id="10" idx="7"/>
          </p:cNvCxnSpPr>
          <p:nvPr/>
        </p:nvCxnSpPr>
        <p:spPr>
          <a:xfrm flipH="1">
            <a:off x="7061369" y="1281404"/>
            <a:ext cx="1000226" cy="5543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Conector recto de flecha 25">
            <a:extLst>
              <a:ext uri="{FF2B5EF4-FFF2-40B4-BE49-F238E27FC236}">
                <a16:creationId xmlns:a16="http://schemas.microsoft.com/office/drawing/2014/main" id="{C2CCC842-542E-43F2-AC13-95743A9C78C6}"/>
              </a:ext>
            </a:extLst>
          </p:cNvPr>
          <p:cNvCxnSpPr>
            <a:cxnSpLocks/>
            <a:stCxn id="9" idx="4"/>
            <a:endCxn id="11" idx="0"/>
          </p:cNvCxnSpPr>
          <p:nvPr/>
        </p:nvCxnSpPr>
        <p:spPr>
          <a:xfrm>
            <a:off x="8285530" y="1496008"/>
            <a:ext cx="0" cy="27686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Conector recto de flecha 28">
            <a:extLst>
              <a:ext uri="{FF2B5EF4-FFF2-40B4-BE49-F238E27FC236}">
                <a16:creationId xmlns:a16="http://schemas.microsoft.com/office/drawing/2014/main" id="{C89EC43E-CBEA-4247-A3BF-D9211B1FCEFC}"/>
              </a:ext>
            </a:extLst>
          </p:cNvPr>
          <p:cNvCxnSpPr>
            <a:cxnSpLocks/>
            <a:stCxn id="9" idx="6"/>
            <a:endCxn id="12" idx="1"/>
          </p:cNvCxnSpPr>
          <p:nvPr/>
        </p:nvCxnSpPr>
        <p:spPr>
          <a:xfrm>
            <a:off x="8509465" y="1281404"/>
            <a:ext cx="1000226" cy="5543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2" name="Conector recto de flecha 31">
            <a:extLst>
              <a:ext uri="{FF2B5EF4-FFF2-40B4-BE49-F238E27FC236}">
                <a16:creationId xmlns:a16="http://schemas.microsoft.com/office/drawing/2014/main" id="{FFC9E573-174B-4548-9253-A1FFDE6676AC}"/>
              </a:ext>
            </a:extLst>
          </p:cNvPr>
          <p:cNvCxnSpPr>
            <a:cxnSpLocks/>
            <a:endCxn id="14" idx="1"/>
          </p:cNvCxnSpPr>
          <p:nvPr/>
        </p:nvCxnSpPr>
        <p:spPr>
          <a:xfrm>
            <a:off x="8326402" y="2196517"/>
            <a:ext cx="248652" cy="3452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6" name="Conector recto de flecha 35">
            <a:extLst>
              <a:ext uri="{FF2B5EF4-FFF2-40B4-BE49-F238E27FC236}">
                <a16:creationId xmlns:a16="http://schemas.microsoft.com/office/drawing/2014/main" id="{3A7E04C3-8BCF-4AC9-A571-E05B4F4DBDB8}"/>
              </a:ext>
            </a:extLst>
          </p:cNvPr>
          <p:cNvCxnSpPr>
            <a:cxnSpLocks/>
            <a:stCxn id="11" idx="4"/>
            <a:endCxn id="13" idx="7"/>
          </p:cNvCxnSpPr>
          <p:nvPr/>
        </p:nvCxnSpPr>
        <p:spPr>
          <a:xfrm flipH="1">
            <a:off x="7997358" y="2202082"/>
            <a:ext cx="288172" cy="3397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9" name="Conector recto de flecha 38">
            <a:extLst>
              <a:ext uri="{FF2B5EF4-FFF2-40B4-BE49-F238E27FC236}">
                <a16:creationId xmlns:a16="http://schemas.microsoft.com/office/drawing/2014/main" id="{5B7184CE-9C04-461E-A07B-338CB891AA28}"/>
              </a:ext>
            </a:extLst>
          </p:cNvPr>
          <p:cNvCxnSpPr>
            <a:cxnSpLocks/>
            <a:stCxn id="12" idx="4"/>
            <a:endCxn id="16" idx="7"/>
          </p:cNvCxnSpPr>
          <p:nvPr/>
        </p:nvCxnSpPr>
        <p:spPr>
          <a:xfrm flipH="1">
            <a:off x="9372943" y="2202082"/>
            <a:ext cx="295094" cy="3397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2" name="Conector recto de flecha 41">
            <a:extLst>
              <a:ext uri="{FF2B5EF4-FFF2-40B4-BE49-F238E27FC236}">
                <a16:creationId xmlns:a16="http://schemas.microsoft.com/office/drawing/2014/main" id="{FC3BD37D-E456-4AF9-839E-14CD0405B4A3}"/>
              </a:ext>
            </a:extLst>
          </p:cNvPr>
          <p:cNvCxnSpPr>
            <a:cxnSpLocks/>
            <a:endCxn id="15" idx="7"/>
          </p:cNvCxnSpPr>
          <p:nvPr/>
        </p:nvCxnSpPr>
        <p:spPr>
          <a:xfrm flipH="1">
            <a:off x="6613499" y="2215397"/>
            <a:ext cx="286658" cy="308310"/>
          </a:xfrm>
          <a:prstGeom prst="straightConnector1">
            <a:avLst/>
          </a:prstGeom>
          <a:ln>
            <a:solidFill>
              <a:srgbClr val="006666"/>
            </a:solidFill>
            <a:tailEnd type="triangle"/>
          </a:ln>
        </p:spPr>
        <p:style>
          <a:lnRef idx="3">
            <a:schemeClr val="accent1"/>
          </a:lnRef>
          <a:fillRef idx="0">
            <a:schemeClr val="accent1"/>
          </a:fillRef>
          <a:effectRef idx="2">
            <a:schemeClr val="accent1"/>
          </a:effectRef>
          <a:fontRef idx="minor">
            <a:schemeClr val="tx1"/>
          </a:fontRef>
        </p:style>
      </p:cxnSp>
      <p:cxnSp>
        <p:nvCxnSpPr>
          <p:cNvPr id="45" name="Conector recto de flecha 44">
            <a:extLst>
              <a:ext uri="{FF2B5EF4-FFF2-40B4-BE49-F238E27FC236}">
                <a16:creationId xmlns:a16="http://schemas.microsoft.com/office/drawing/2014/main" id="{F7D2BE8C-BA97-4065-BF03-99A2CA7508CC}"/>
              </a:ext>
            </a:extLst>
          </p:cNvPr>
          <p:cNvCxnSpPr>
            <a:cxnSpLocks/>
            <a:stCxn id="15" idx="4"/>
            <a:endCxn id="19" idx="1"/>
          </p:cNvCxnSpPr>
          <p:nvPr/>
        </p:nvCxnSpPr>
        <p:spPr>
          <a:xfrm>
            <a:off x="6455153" y="2890059"/>
            <a:ext cx="286658" cy="3633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8" name="Conector recto de flecha 47">
            <a:extLst>
              <a:ext uri="{FF2B5EF4-FFF2-40B4-BE49-F238E27FC236}">
                <a16:creationId xmlns:a16="http://schemas.microsoft.com/office/drawing/2014/main" id="{4FA810E9-11BF-4C19-8175-CF789FAED9F0}"/>
              </a:ext>
            </a:extLst>
          </p:cNvPr>
          <p:cNvCxnSpPr>
            <a:cxnSpLocks/>
            <a:stCxn id="15" idx="4"/>
            <a:endCxn id="20" idx="7"/>
          </p:cNvCxnSpPr>
          <p:nvPr/>
        </p:nvCxnSpPr>
        <p:spPr>
          <a:xfrm flipH="1">
            <a:off x="6165629" y="2890059"/>
            <a:ext cx="289524" cy="363384"/>
          </a:xfrm>
          <a:prstGeom prst="straightConnector1">
            <a:avLst/>
          </a:prstGeom>
          <a:ln>
            <a:solidFill>
              <a:srgbClr val="006666"/>
            </a:solidFill>
            <a:tailEnd type="triangle"/>
          </a:ln>
        </p:spPr>
        <p:style>
          <a:lnRef idx="3">
            <a:schemeClr val="accent1"/>
          </a:lnRef>
          <a:fillRef idx="0">
            <a:schemeClr val="accent1"/>
          </a:fillRef>
          <a:effectRef idx="2">
            <a:schemeClr val="accent1"/>
          </a:effectRef>
          <a:fontRef idx="minor">
            <a:schemeClr val="tx1"/>
          </a:fontRef>
        </p:style>
      </p:cxnSp>
      <p:cxnSp>
        <p:nvCxnSpPr>
          <p:cNvPr id="51" name="Conector recto de flecha 50">
            <a:extLst>
              <a:ext uri="{FF2B5EF4-FFF2-40B4-BE49-F238E27FC236}">
                <a16:creationId xmlns:a16="http://schemas.microsoft.com/office/drawing/2014/main" id="{7E84CC88-87E3-491A-A3FC-5A1AC68484FE}"/>
              </a:ext>
            </a:extLst>
          </p:cNvPr>
          <p:cNvCxnSpPr>
            <a:cxnSpLocks/>
            <a:endCxn id="21" idx="1"/>
          </p:cNvCxnSpPr>
          <p:nvPr/>
        </p:nvCxnSpPr>
        <p:spPr>
          <a:xfrm>
            <a:off x="6007283" y="3619795"/>
            <a:ext cx="286658" cy="363384"/>
          </a:xfrm>
          <a:prstGeom prst="straightConnector1">
            <a:avLst/>
          </a:prstGeom>
          <a:ln>
            <a:solidFill>
              <a:srgbClr val="006666"/>
            </a:solidFill>
            <a:tailEnd type="triangle"/>
          </a:ln>
        </p:spPr>
        <p:style>
          <a:lnRef idx="3">
            <a:schemeClr val="accent1"/>
          </a:lnRef>
          <a:fillRef idx="0">
            <a:schemeClr val="accent1"/>
          </a:fillRef>
          <a:effectRef idx="2">
            <a:schemeClr val="accent1"/>
          </a:effectRef>
          <a:fontRef idx="minor">
            <a:schemeClr val="tx1"/>
          </a:fontRef>
        </p:style>
      </p:cxnSp>
      <p:cxnSp>
        <p:nvCxnSpPr>
          <p:cNvPr id="54" name="Conector recto de flecha 53">
            <a:extLst>
              <a:ext uri="{FF2B5EF4-FFF2-40B4-BE49-F238E27FC236}">
                <a16:creationId xmlns:a16="http://schemas.microsoft.com/office/drawing/2014/main" id="{6128DA29-885A-4ED2-92A9-2F8B01BE84B4}"/>
              </a:ext>
            </a:extLst>
          </p:cNvPr>
          <p:cNvCxnSpPr>
            <a:cxnSpLocks/>
            <a:endCxn id="18" idx="1"/>
          </p:cNvCxnSpPr>
          <p:nvPr/>
        </p:nvCxnSpPr>
        <p:spPr>
          <a:xfrm>
            <a:off x="7839013" y="2908156"/>
            <a:ext cx="283953" cy="3452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7" name="Conector recto de flecha 56">
            <a:extLst>
              <a:ext uri="{FF2B5EF4-FFF2-40B4-BE49-F238E27FC236}">
                <a16:creationId xmlns:a16="http://schemas.microsoft.com/office/drawing/2014/main" id="{A814EB0E-9445-461F-B92F-C46C638A21C8}"/>
              </a:ext>
            </a:extLst>
          </p:cNvPr>
          <p:cNvCxnSpPr>
            <a:cxnSpLocks/>
            <a:endCxn id="17" idx="1"/>
          </p:cNvCxnSpPr>
          <p:nvPr/>
        </p:nvCxnSpPr>
        <p:spPr>
          <a:xfrm>
            <a:off x="9255469" y="2908156"/>
            <a:ext cx="248652" cy="3452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7011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858C572A-F492-46A0-A329-37786F9FBFD7}"/>
              </a:ext>
            </a:extLst>
          </p:cNvPr>
          <p:cNvSpPr>
            <a:spLocks noGrp="1"/>
          </p:cNvSpPr>
          <p:nvPr>
            <p:ph type="title"/>
          </p:nvPr>
        </p:nvSpPr>
        <p:spPr>
          <a:xfrm>
            <a:off x="698643" y="870887"/>
            <a:ext cx="2555546" cy="964843"/>
          </a:xfrm>
        </p:spPr>
        <p:txBody>
          <a:bodyPr/>
          <a:lstStyle/>
          <a:p>
            <a:r>
              <a:rPr lang="es-CL" sz="4400" dirty="0"/>
              <a:t>Altura</a:t>
            </a:r>
          </a:p>
        </p:txBody>
      </p:sp>
      <p:sp>
        <p:nvSpPr>
          <p:cNvPr id="8" name="Marcador de texto 7">
            <a:extLst>
              <a:ext uri="{FF2B5EF4-FFF2-40B4-BE49-F238E27FC236}">
                <a16:creationId xmlns:a16="http://schemas.microsoft.com/office/drawing/2014/main" id="{579096E1-5931-4C59-B1BD-3AFF4D0193A7}"/>
              </a:ext>
            </a:extLst>
          </p:cNvPr>
          <p:cNvSpPr>
            <a:spLocks noGrp="1"/>
          </p:cNvSpPr>
          <p:nvPr>
            <p:ph type="body" sz="half" idx="2"/>
          </p:nvPr>
        </p:nvSpPr>
        <p:spPr/>
        <p:txBody>
          <a:bodyPr/>
          <a:lstStyle/>
          <a:p>
            <a:pPr algn="l"/>
            <a:r>
              <a:rPr lang="es-CL" dirty="0"/>
              <a:t>Es el número de aristas entre un nodo y la hoja más lejana alcanzable.</a:t>
            </a:r>
          </a:p>
          <a:p>
            <a:pPr algn="l"/>
            <a:r>
              <a:rPr lang="es-CL" dirty="0"/>
              <a:t>Todos los nodos tienen altura (excepto las hojas, claro).</a:t>
            </a:r>
          </a:p>
          <a:p>
            <a:pPr algn="l"/>
            <a:r>
              <a:rPr lang="es-CL" dirty="0"/>
              <a:t>Ejemplo: La altura del nodo 1 es 3, ya que la hoja más lejana es 12 y no 9.</a:t>
            </a:r>
          </a:p>
        </p:txBody>
      </p:sp>
      <p:sp>
        <p:nvSpPr>
          <p:cNvPr id="4" name="Marcador de pie de página 3">
            <a:extLst>
              <a:ext uri="{FF2B5EF4-FFF2-40B4-BE49-F238E27FC236}">
                <a16:creationId xmlns:a16="http://schemas.microsoft.com/office/drawing/2014/main" id="{FD295A65-08CA-46D4-94C4-FBF6E99EDF5D}"/>
              </a:ext>
            </a:extLst>
          </p:cNvPr>
          <p:cNvSpPr>
            <a:spLocks noGrp="1"/>
          </p:cNvSpPr>
          <p:nvPr>
            <p:ph type="ftr" sz="quarter" idx="11"/>
          </p:nvPr>
        </p:nvSpPr>
        <p:spPr/>
        <p:txBody>
          <a:bodyPr/>
          <a:lstStyle/>
          <a:p>
            <a:r>
              <a:rPr lang="es-CL" dirty="0"/>
              <a:t>Estructura de Datos y Algoritmos - TICS311</a:t>
            </a:r>
          </a:p>
        </p:txBody>
      </p:sp>
      <p:sp>
        <p:nvSpPr>
          <p:cNvPr id="5" name="Marcador de número de diapositiva 4">
            <a:extLst>
              <a:ext uri="{FF2B5EF4-FFF2-40B4-BE49-F238E27FC236}">
                <a16:creationId xmlns:a16="http://schemas.microsoft.com/office/drawing/2014/main" id="{B6142DC9-81B5-4D58-B325-7612C6B0854B}"/>
              </a:ext>
            </a:extLst>
          </p:cNvPr>
          <p:cNvSpPr>
            <a:spLocks noGrp="1"/>
          </p:cNvSpPr>
          <p:nvPr>
            <p:ph type="sldNum" sz="quarter" idx="12"/>
          </p:nvPr>
        </p:nvSpPr>
        <p:spPr/>
        <p:txBody>
          <a:bodyPr/>
          <a:lstStyle/>
          <a:p>
            <a:fld id="{EEA656F1-D7F8-4934-A338-822B23BD5244}" type="slidenum">
              <a:rPr lang="es-CL" smtClean="0"/>
              <a:t>15</a:t>
            </a:fld>
            <a:endParaRPr lang="es-CL"/>
          </a:p>
        </p:txBody>
      </p:sp>
      <p:sp>
        <p:nvSpPr>
          <p:cNvPr id="9" name="Elipse 8">
            <a:extLst>
              <a:ext uri="{FF2B5EF4-FFF2-40B4-BE49-F238E27FC236}">
                <a16:creationId xmlns:a16="http://schemas.microsoft.com/office/drawing/2014/main" id="{58373D28-DDD4-459B-84F5-BEF664FABAEF}"/>
              </a:ext>
            </a:extLst>
          </p:cNvPr>
          <p:cNvSpPr/>
          <p:nvPr/>
        </p:nvSpPr>
        <p:spPr>
          <a:xfrm>
            <a:off x="8061595" y="1066800"/>
            <a:ext cx="447870" cy="429208"/>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0</a:t>
            </a:r>
          </a:p>
        </p:txBody>
      </p:sp>
      <p:sp>
        <p:nvSpPr>
          <p:cNvPr id="10" name="Elipse 9">
            <a:extLst>
              <a:ext uri="{FF2B5EF4-FFF2-40B4-BE49-F238E27FC236}">
                <a16:creationId xmlns:a16="http://schemas.microsoft.com/office/drawing/2014/main" id="{C568EB72-1040-4158-B6EF-3A996296F29F}"/>
              </a:ext>
            </a:extLst>
          </p:cNvPr>
          <p:cNvSpPr/>
          <p:nvPr/>
        </p:nvSpPr>
        <p:spPr>
          <a:xfrm>
            <a:off x="6679088" y="1772874"/>
            <a:ext cx="447870" cy="429208"/>
          </a:xfrm>
          <a:prstGeom prst="ellipse">
            <a:avLst/>
          </a:prstGeom>
          <a:solidFill>
            <a:srgbClr val="00666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1</a:t>
            </a:r>
          </a:p>
        </p:txBody>
      </p:sp>
      <p:sp>
        <p:nvSpPr>
          <p:cNvPr id="11" name="Elipse 10">
            <a:extLst>
              <a:ext uri="{FF2B5EF4-FFF2-40B4-BE49-F238E27FC236}">
                <a16:creationId xmlns:a16="http://schemas.microsoft.com/office/drawing/2014/main" id="{CC7ACC6F-43E2-4D54-81A4-8FD826EEB140}"/>
              </a:ext>
            </a:extLst>
          </p:cNvPr>
          <p:cNvSpPr/>
          <p:nvPr/>
        </p:nvSpPr>
        <p:spPr>
          <a:xfrm>
            <a:off x="8061595" y="1772874"/>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2</a:t>
            </a:r>
          </a:p>
        </p:txBody>
      </p:sp>
      <p:sp>
        <p:nvSpPr>
          <p:cNvPr id="12" name="Elipse 11">
            <a:extLst>
              <a:ext uri="{FF2B5EF4-FFF2-40B4-BE49-F238E27FC236}">
                <a16:creationId xmlns:a16="http://schemas.microsoft.com/office/drawing/2014/main" id="{94A42F8C-87E7-4E81-949B-D60B1133CCFF}"/>
              </a:ext>
            </a:extLst>
          </p:cNvPr>
          <p:cNvSpPr/>
          <p:nvPr/>
        </p:nvSpPr>
        <p:spPr>
          <a:xfrm>
            <a:off x="9444102" y="1772874"/>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3</a:t>
            </a:r>
          </a:p>
        </p:txBody>
      </p:sp>
      <p:sp>
        <p:nvSpPr>
          <p:cNvPr id="13" name="Elipse 12">
            <a:extLst>
              <a:ext uri="{FF2B5EF4-FFF2-40B4-BE49-F238E27FC236}">
                <a16:creationId xmlns:a16="http://schemas.microsoft.com/office/drawing/2014/main" id="{0851F323-362E-4D8A-BF9A-4074CB7DA569}"/>
              </a:ext>
            </a:extLst>
          </p:cNvPr>
          <p:cNvSpPr/>
          <p:nvPr/>
        </p:nvSpPr>
        <p:spPr>
          <a:xfrm>
            <a:off x="7615077" y="2478948"/>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5</a:t>
            </a:r>
          </a:p>
        </p:txBody>
      </p:sp>
      <p:sp>
        <p:nvSpPr>
          <p:cNvPr id="14" name="Elipse 13">
            <a:extLst>
              <a:ext uri="{FF2B5EF4-FFF2-40B4-BE49-F238E27FC236}">
                <a16:creationId xmlns:a16="http://schemas.microsoft.com/office/drawing/2014/main" id="{C6C38458-A596-4913-8EB6-74C879E21799}"/>
              </a:ext>
            </a:extLst>
          </p:cNvPr>
          <p:cNvSpPr/>
          <p:nvPr/>
        </p:nvSpPr>
        <p:spPr>
          <a:xfrm>
            <a:off x="8509465" y="2478948"/>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6</a:t>
            </a:r>
          </a:p>
        </p:txBody>
      </p:sp>
      <p:sp>
        <p:nvSpPr>
          <p:cNvPr id="15" name="Elipse 14">
            <a:extLst>
              <a:ext uri="{FF2B5EF4-FFF2-40B4-BE49-F238E27FC236}">
                <a16:creationId xmlns:a16="http://schemas.microsoft.com/office/drawing/2014/main" id="{D765AEA0-7A20-4F5B-81C4-DA72FF744255}"/>
              </a:ext>
            </a:extLst>
          </p:cNvPr>
          <p:cNvSpPr/>
          <p:nvPr/>
        </p:nvSpPr>
        <p:spPr>
          <a:xfrm>
            <a:off x="6231218" y="2460851"/>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4</a:t>
            </a:r>
          </a:p>
        </p:txBody>
      </p:sp>
      <p:sp>
        <p:nvSpPr>
          <p:cNvPr id="16" name="Elipse 15">
            <a:extLst>
              <a:ext uri="{FF2B5EF4-FFF2-40B4-BE49-F238E27FC236}">
                <a16:creationId xmlns:a16="http://schemas.microsoft.com/office/drawing/2014/main" id="{76AB7013-A901-4126-BBDA-B1746A7AFC5B}"/>
              </a:ext>
            </a:extLst>
          </p:cNvPr>
          <p:cNvSpPr/>
          <p:nvPr/>
        </p:nvSpPr>
        <p:spPr>
          <a:xfrm>
            <a:off x="8990662" y="2478948"/>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7</a:t>
            </a:r>
          </a:p>
        </p:txBody>
      </p:sp>
      <p:sp>
        <p:nvSpPr>
          <p:cNvPr id="17" name="Elipse 16">
            <a:extLst>
              <a:ext uri="{FF2B5EF4-FFF2-40B4-BE49-F238E27FC236}">
                <a16:creationId xmlns:a16="http://schemas.microsoft.com/office/drawing/2014/main" id="{F627DDD6-2357-486D-84DC-A748BBA67D9A}"/>
              </a:ext>
            </a:extLst>
          </p:cNvPr>
          <p:cNvSpPr/>
          <p:nvPr/>
        </p:nvSpPr>
        <p:spPr>
          <a:xfrm>
            <a:off x="9438532" y="3190587"/>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sz="1000" dirty="0"/>
              <a:t>11</a:t>
            </a:r>
          </a:p>
        </p:txBody>
      </p:sp>
      <p:sp>
        <p:nvSpPr>
          <p:cNvPr id="18" name="Elipse 17">
            <a:extLst>
              <a:ext uri="{FF2B5EF4-FFF2-40B4-BE49-F238E27FC236}">
                <a16:creationId xmlns:a16="http://schemas.microsoft.com/office/drawing/2014/main" id="{AA392EBF-EDA3-4279-B57E-3BB2DD87FAC7}"/>
              </a:ext>
            </a:extLst>
          </p:cNvPr>
          <p:cNvSpPr/>
          <p:nvPr/>
        </p:nvSpPr>
        <p:spPr>
          <a:xfrm>
            <a:off x="8057377" y="3190587"/>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sz="1000" dirty="0"/>
              <a:t>10</a:t>
            </a:r>
            <a:endParaRPr lang="es-CL" sz="800" dirty="0"/>
          </a:p>
        </p:txBody>
      </p:sp>
      <p:sp>
        <p:nvSpPr>
          <p:cNvPr id="19" name="Elipse 18">
            <a:extLst>
              <a:ext uri="{FF2B5EF4-FFF2-40B4-BE49-F238E27FC236}">
                <a16:creationId xmlns:a16="http://schemas.microsoft.com/office/drawing/2014/main" id="{7DFFF98E-39DA-43C0-95CA-46CD9B8D8E47}"/>
              </a:ext>
            </a:extLst>
          </p:cNvPr>
          <p:cNvSpPr/>
          <p:nvPr/>
        </p:nvSpPr>
        <p:spPr>
          <a:xfrm>
            <a:off x="6676222" y="3190587"/>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9</a:t>
            </a:r>
          </a:p>
        </p:txBody>
      </p:sp>
      <p:sp>
        <p:nvSpPr>
          <p:cNvPr id="20" name="Elipse 19">
            <a:extLst>
              <a:ext uri="{FF2B5EF4-FFF2-40B4-BE49-F238E27FC236}">
                <a16:creationId xmlns:a16="http://schemas.microsoft.com/office/drawing/2014/main" id="{8A12BF21-06EB-4C29-BBA4-0A0462FD170B}"/>
              </a:ext>
            </a:extLst>
          </p:cNvPr>
          <p:cNvSpPr/>
          <p:nvPr/>
        </p:nvSpPr>
        <p:spPr>
          <a:xfrm>
            <a:off x="5783348" y="3190587"/>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8</a:t>
            </a:r>
          </a:p>
        </p:txBody>
      </p:sp>
      <p:sp>
        <p:nvSpPr>
          <p:cNvPr id="21" name="Elipse 20">
            <a:extLst>
              <a:ext uri="{FF2B5EF4-FFF2-40B4-BE49-F238E27FC236}">
                <a16:creationId xmlns:a16="http://schemas.microsoft.com/office/drawing/2014/main" id="{26CD50E5-F7D9-47C4-AB77-83F0CD124F31}"/>
              </a:ext>
            </a:extLst>
          </p:cNvPr>
          <p:cNvSpPr/>
          <p:nvPr/>
        </p:nvSpPr>
        <p:spPr>
          <a:xfrm>
            <a:off x="6228352" y="3920323"/>
            <a:ext cx="447870" cy="429208"/>
          </a:xfrm>
          <a:prstGeom prst="ellipse">
            <a:avLst/>
          </a:prstGeom>
          <a:solidFill>
            <a:srgbClr val="00666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sz="1000" dirty="0"/>
              <a:t>12</a:t>
            </a:r>
          </a:p>
        </p:txBody>
      </p:sp>
      <p:cxnSp>
        <p:nvCxnSpPr>
          <p:cNvPr id="23" name="Conector recto de flecha 22">
            <a:extLst>
              <a:ext uri="{FF2B5EF4-FFF2-40B4-BE49-F238E27FC236}">
                <a16:creationId xmlns:a16="http://schemas.microsoft.com/office/drawing/2014/main" id="{EF64E69A-02BE-467A-8A1A-5E56502CD9D4}"/>
              </a:ext>
            </a:extLst>
          </p:cNvPr>
          <p:cNvCxnSpPr>
            <a:cxnSpLocks/>
            <a:stCxn id="9" idx="2"/>
            <a:endCxn id="10" idx="7"/>
          </p:cNvCxnSpPr>
          <p:nvPr/>
        </p:nvCxnSpPr>
        <p:spPr>
          <a:xfrm flipH="1">
            <a:off x="7061369" y="1281404"/>
            <a:ext cx="1000226" cy="5543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Conector recto de flecha 25">
            <a:extLst>
              <a:ext uri="{FF2B5EF4-FFF2-40B4-BE49-F238E27FC236}">
                <a16:creationId xmlns:a16="http://schemas.microsoft.com/office/drawing/2014/main" id="{C2CCC842-542E-43F2-AC13-95743A9C78C6}"/>
              </a:ext>
            </a:extLst>
          </p:cNvPr>
          <p:cNvCxnSpPr>
            <a:cxnSpLocks/>
            <a:stCxn id="9" idx="4"/>
            <a:endCxn id="11" idx="0"/>
          </p:cNvCxnSpPr>
          <p:nvPr/>
        </p:nvCxnSpPr>
        <p:spPr>
          <a:xfrm>
            <a:off x="8285530" y="1496008"/>
            <a:ext cx="0" cy="27686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Conector recto de flecha 28">
            <a:extLst>
              <a:ext uri="{FF2B5EF4-FFF2-40B4-BE49-F238E27FC236}">
                <a16:creationId xmlns:a16="http://schemas.microsoft.com/office/drawing/2014/main" id="{C89EC43E-CBEA-4247-A3BF-D9211B1FCEFC}"/>
              </a:ext>
            </a:extLst>
          </p:cNvPr>
          <p:cNvCxnSpPr>
            <a:cxnSpLocks/>
            <a:stCxn id="9" idx="6"/>
            <a:endCxn id="12" idx="1"/>
          </p:cNvCxnSpPr>
          <p:nvPr/>
        </p:nvCxnSpPr>
        <p:spPr>
          <a:xfrm>
            <a:off x="8509465" y="1281404"/>
            <a:ext cx="1000226" cy="5543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2" name="Conector recto de flecha 31">
            <a:extLst>
              <a:ext uri="{FF2B5EF4-FFF2-40B4-BE49-F238E27FC236}">
                <a16:creationId xmlns:a16="http://schemas.microsoft.com/office/drawing/2014/main" id="{FFC9E573-174B-4548-9253-A1FFDE6676AC}"/>
              </a:ext>
            </a:extLst>
          </p:cNvPr>
          <p:cNvCxnSpPr>
            <a:cxnSpLocks/>
            <a:endCxn id="14" idx="1"/>
          </p:cNvCxnSpPr>
          <p:nvPr/>
        </p:nvCxnSpPr>
        <p:spPr>
          <a:xfrm>
            <a:off x="8326402" y="2196517"/>
            <a:ext cx="248652" cy="3452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6" name="Conector recto de flecha 35">
            <a:extLst>
              <a:ext uri="{FF2B5EF4-FFF2-40B4-BE49-F238E27FC236}">
                <a16:creationId xmlns:a16="http://schemas.microsoft.com/office/drawing/2014/main" id="{3A7E04C3-8BCF-4AC9-A571-E05B4F4DBDB8}"/>
              </a:ext>
            </a:extLst>
          </p:cNvPr>
          <p:cNvCxnSpPr>
            <a:cxnSpLocks/>
            <a:stCxn id="11" idx="4"/>
            <a:endCxn id="13" idx="7"/>
          </p:cNvCxnSpPr>
          <p:nvPr/>
        </p:nvCxnSpPr>
        <p:spPr>
          <a:xfrm flipH="1">
            <a:off x="7997358" y="2202082"/>
            <a:ext cx="288172" cy="3397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9" name="Conector recto de flecha 38">
            <a:extLst>
              <a:ext uri="{FF2B5EF4-FFF2-40B4-BE49-F238E27FC236}">
                <a16:creationId xmlns:a16="http://schemas.microsoft.com/office/drawing/2014/main" id="{5B7184CE-9C04-461E-A07B-338CB891AA28}"/>
              </a:ext>
            </a:extLst>
          </p:cNvPr>
          <p:cNvCxnSpPr>
            <a:cxnSpLocks/>
            <a:stCxn id="12" idx="4"/>
            <a:endCxn id="16" idx="7"/>
          </p:cNvCxnSpPr>
          <p:nvPr/>
        </p:nvCxnSpPr>
        <p:spPr>
          <a:xfrm flipH="1">
            <a:off x="9372943" y="2202082"/>
            <a:ext cx="295094" cy="3397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2" name="Conector recto de flecha 41">
            <a:extLst>
              <a:ext uri="{FF2B5EF4-FFF2-40B4-BE49-F238E27FC236}">
                <a16:creationId xmlns:a16="http://schemas.microsoft.com/office/drawing/2014/main" id="{FC3BD37D-E456-4AF9-839E-14CD0405B4A3}"/>
              </a:ext>
            </a:extLst>
          </p:cNvPr>
          <p:cNvCxnSpPr>
            <a:cxnSpLocks/>
            <a:endCxn id="15" idx="7"/>
          </p:cNvCxnSpPr>
          <p:nvPr/>
        </p:nvCxnSpPr>
        <p:spPr>
          <a:xfrm flipH="1">
            <a:off x="6613499" y="2215397"/>
            <a:ext cx="286658" cy="308310"/>
          </a:xfrm>
          <a:prstGeom prst="straightConnector1">
            <a:avLst/>
          </a:prstGeom>
          <a:ln>
            <a:solidFill>
              <a:srgbClr val="006666"/>
            </a:solidFill>
            <a:tailEnd type="triangle"/>
          </a:ln>
        </p:spPr>
        <p:style>
          <a:lnRef idx="3">
            <a:schemeClr val="accent1"/>
          </a:lnRef>
          <a:fillRef idx="0">
            <a:schemeClr val="accent1"/>
          </a:fillRef>
          <a:effectRef idx="2">
            <a:schemeClr val="accent1"/>
          </a:effectRef>
          <a:fontRef idx="minor">
            <a:schemeClr val="tx1"/>
          </a:fontRef>
        </p:style>
      </p:cxnSp>
      <p:cxnSp>
        <p:nvCxnSpPr>
          <p:cNvPr id="45" name="Conector recto de flecha 44">
            <a:extLst>
              <a:ext uri="{FF2B5EF4-FFF2-40B4-BE49-F238E27FC236}">
                <a16:creationId xmlns:a16="http://schemas.microsoft.com/office/drawing/2014/main" id="{F7D2BE8C-BA97-4065-BF03-99A2CA7508CC}"/>
              </a:ext>
            </a:extLst>
          </p:cNvPr>
          <p:cNvCxnSpPr>
            <a:cxnSpLocks/>
            <a:stCxn id="15" idx="4"/>
            <a:endCxn id="19" idx="1"/>
          </p:cNvCxnSpPr>
          <p:nvPr/>
        </p:nvCxnSpPr>
        <p:spPr>
          <a:xfrm>
            <a:off x="6455153" y="2890059"/>
            <a:ext cx="286658" cy="3633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8" name="Conector recto de flecha 47">
            <a:extLst>
              <a:ext uri="{FF2B5EF4-FFF2-40B4-BE49-F238E27FC236}">
                <a16:creationId xmlns:a16="http://schemas.microsoft.com/office/drawing/2014/main" id="{4FA810E9-11BF-4C19-8175-CF789FAED9F0}"/>
              </a:ext>
            </a:extLst>
          </p:cNvPr>
          <p:cNvCxnSpPr>
            <a:cxnSpLocks/>
            <a:stCxn id="15" idx="4"/>
            <a:endCxn id="20" idx="7"/>
          </p:cNvCxnSpPr>
          <p:nvPr/>
        </p:nvCxnSpPr>
        <p:spPr>
          <a:xfrm flipH="1">
            <a:off x="6165629" y="2890059"/>
            <a:ext cx="289524" cy="363384"/>
          </a:xfrm>
          <a:prstGeom prst="straightConnector1">
            <a:avLst/>
          </a:prstGeom>
          <a:ln>
            <a:solidFill>
              <a:srgbClr val="006666"/>
            </a:solidFill>
            <a:tailEnd type="triangle"/>
          </a:ln>
        </p:spPr>
        <p:style>
          <a:lnRef idx="3">
            <a:schemeClr val="accent1"/>
          </a:lnRef>
          <a:fillRef idx="0">
            <a:schemeClr val="accent1"/>
          </a:fillRef>
          <a:effectRef idx="2">
            <a:schemeClr val="accent1"/>
          </a:effectRef>
          <a:fontRef idx="minor">
            <a:schemeClr val="tx1"/>
          </a:fontRef>
        </p:style>
      </p:cxnSp>
      <p:cxnSp>
        <p:nvCxnSpPr>
          <p:cNvPr id="51" name="Conector recto de flecha 50">
            <a:extLst>
              <a:ext uri="{FF2B5EF4-FFF2-40B4-BE49-F238E27FC236}">
                <a16:creationId xmlns:a16="http://schemas.microsoft.com/office/drawing/2014/main" id="{7E84CC88-87E3-491A-A3FC-5A1AC68484FE}"/>
              </a:ext>
            </a:extLst>
          </p:cNvPr>
          <p:cNvCxnSpPr>
            <a:cxnSpLocks/>
            <a:endCxn id="21" idx="1"/>
          </p:cNvCxnSpPr>
          <p:nvPr/>
        </p:nvCxnSpPr>
        <p:spPr>
          <a:xfrm>
            <a:off x="6007283" y="3619795"/>
            <a:ext cx="286658" cy="363384"/>
          </a:xfrm>
          <a:prstGeom prst="straightConnector1">
            <a:avLst/>
          </a:prstGeom>
          <a:ln>
            <a:solidFill>
              <a:srgbClr val="006666"/>
            </a:solidFill>
            <a:tailEnd type="triangle"/>
          </a:ln>
        </p:spPr>
        <p:style>
          <a:lnRef idx="3">
            <a:schemeClr val="accent1"/>
          </a:lnRef>
          <a:fillRef idx="0">
            <a:schemeClr val="accent1"/>
          </a:fillRef>
          <a:effectRef idx="2">
            <a:schemeClr val="accent1"/>
          </a:effectRef>
          <a:fontRef idx="minor">
            <a:schemeClr val="tx1"/>
          </a:fontRef>
        </p:style>
      </p:cxnSp>
      <p:cxnSp>
        <p:nvCxnSpPr>
          <p:cNvPr id="54" name="Conector recto de flecha 53">
            <a:extLst>
              <a:ext uri="{FF2B5EF4-FFF2-40B4-BE49-F238E27FC236}">
                <a16:creationId xmlns:a16="http://schemas.microsoft.com/office/drawing/2014/main" id="{6128DA29-885A-4ED2-92A9-2F8B01BE84B4}"/>
              </a:ext>
            </a:extLst>
          </p:cNvPr>
          <p:cNvCxnSpPr>
            <a:cxnSpLocks/>
            <a:endCxn id="18" idx="1"/>
          </p:cNvCxnSpPr>
          <p:nvPr/>
        </p:nvCxnSpPr>
        <p:spPr>
          <a:xfrm>
            <a:off x="7839013" y="2908156"/>
            <a:ext cx="283953" cy="3452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7" name="Conector recto de flecha 56">
            <a:extLst>
              <a:ext uri="{FF2B5EF4-FFF2-40B4-BE49-F238E27FC236}">
                <a16:creationId xmlns:a16="http://schemas.microsoft.com/office/drawing/2014/main" id="{A814EB0E-9445-461F-B92F-C46C638A21C8}"/>
              </a:ext>
            </a:extLst>
          </p:cNvPr>
          <p:cNvCxnSpPr>
            <a:cxnSpLocks/>
            <a:endCxn id="17" idx="1"/>
          </p:cNvCxnSpPr>
          <p:nvPr/>
        </p:nvCxnSpPr>
        <p:spPr>
          <a:xfrm>
            <a:off x="9255469" y="2908156"/>
            <a:ext cx="248652" cy="3452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D6D6D368-37EB-8F48-B70E-96DD7F5ED080}"/>
              </a:ext>
            </a:extLst>
          </p:cNvPr>
          <p:cNvSpPr txBox="1"/>
          <p:nvPr/>
        </p:nvSpPr>
        <p:spPr>
          <a:xfrm>
            <a:off x="913795" y="4866853"/>
            <a:ext cx="3523722" cy="369332"/>
          </a:xfrm>
          <a:prstGeom prst="rect">
            <a:avLst/>
          </a:prstGeom>
          <a:noFill/>
        </p:spPr>
        <p:txBody>
          <a:bodyPr wrap="none" rtlCol="0">
            <a:spAutoFit/>
          </a:bodyPr>
          <a:lstStyle/>
          <a:p>
            <a:r>
              <a:rPr lang="en-CL" dirty="0"/>
              <a:t>Altura del árbol = altura de la raíz</a:t>
            </a:r>
          </a:p>
        </p:txBody>
      </p:sp>
    </p:spTree>
    <p:extLst>
      <p:ext uri="{BB962C8B-B14F-4D97-AF65-F5344CB8AC3E}">
        <p14:creationId xmlns:p14="http://schemas.microsoft.com/office/powerpoint/2010/main" val="1391886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D92484E-47A4-43DB-8DCA-83F255C118EA}"/>
              </a:ext>
            </a:extLst>
          </p:cNvPr>
          <p:cNvSpPr>
            <a:spLocks noGrp="1"/>
          </p:cNvSpPr>
          <p:nvPr>
            <p:ph type="title"/>
          </p:nvPr>
        </p:nvSpPr>
        <p:spPr/>
        <p:txBody>
          <a:bodyPr/>
          <a:lstStyle/>
          <a:p>
            <a:r>
              <a:rPr lang="es-CL" dirty="0"/>
              <a:t>Árboles Binarios</a:t>
            </a:r>
          </a:p>
        </p:txBody>
      </p:sp>
      <p:sp>
        <p:nvSpPr>
          <p:cNvPr id="7" name="Marcador de texto 6">
            <a:extLst>
              <a:ext uri="{FF2B5EF4-FFF2-40B4-BE49-F238E27FC236}">
                <a16:creationId xmlns:a16="http://schemas.microsoft.com/office/drawing/2014/main" id="{94A4261E-05C0-4ED0-9972-764A07D54B6C}"/>
              </a:ext>
            </a:extLst>
          </p:cNvPr>
          <p:cNvSpPr>
            <a:spLocks noGrp="1"/>
          </p:cNvSpPr>
          <p:nvPr>
            <p:ph type="body" idx="1"/>
          </p:nvPr>
        </p:nvSpPr>
        <p:spPr/>
        <p:txBody>
          <a:bodyPr>
            <a:normAutofit/>
          </a:bodyPr>
          <a:lstStyle/>
          <a:p>
            <a:r>
              <a:rPr lang="es-CL" sz="3200" dirty="0" err="1"/>
              <a:t>Binary</a:t>
            </a:r>
            <a:r>
              <a:rPr lang="es-CL" sz="3200" dirty="0"/>
              <a:t> </a:t>
            </a:r>
            <a:r>
              <a:rPr lang="es-CL" sz="3200" dirty="0" err="1"/>
              <a:t>trees</a:t>
            </a:r>
            <a:endParaRPr lang="es-CL" sz="3200" dirty="0"/>
          </a:p>
        </p:txBody>
      </p:sp>
      <p:sp>
        <p:nvSpPr>
          <p:cNvPr id="4" name="Marcador de pie de página 3">
            <a:extLst>
              <a:ext uri="{FF2B5EF4-FFF2-40B4-BE49-F238E27FC236}">
                <a16:creationId xmlns:a16="http://schemas.microsoft.com/office/drawing/2014/main" id="{9A54DAA6-B69F-4EB6-8BD5-FB9A07BD6C64}"/>
              </a:ext>
            </a:extLst>
          </p:cNvPr>
          <p:cNvSpPr>
            <a:spLocks noGrp="1"/>
          </p:cNvSpPr>
          <p:nvPr>
            <p:ph type="ftr" sz="quarter" idx="11"/>
          </p:nvPr>
        </p:nvSpPr>
        <p:spPr/>
        <p:txBody>
          <a:bodyPr/>
          <a:lstStyle/>
          <a:p>
            <a:r>
              <a:rPr lang="es-CL"/>
              <a:t>Estructura de Datos y Algoritmos - TICS311</a:t>
            </a:r>
          </a:p>
        </p:txBody>
      </p:sp>
      <p:sp>
        <p:nvSpPr>
          <p:cNvPr id="5" name="Marcador de número de diapositiva 4">
            <a:extLst>
              <a:ext uri="{FF2B5EF4-FFF2-40B4-BE49-F238E27FC236}">
                <a16:creationId xmlns:a16="http://schemas.microsoft.com/office/drawing/2014/main" id="{E1425F26-55A6-4C0E-8FD0-718741038F87}"/>
              </a:ext>
            </a:extLst>
          </p:cNvPr>
          <p:cNvSpPr>
            <a:spLocks noGrp="1"/>
          </p:cNvSpPr>
          <p:nvPr>
            <p:ph type="sldNum" sz="quarter" idx="12"/>
          </p:nvPr>
        </p:nvSpPr>
        <p:spPr/>
        <p:txBody>
          <a:bodyPr/>
          <a:lstStyle/>
          <a:p>
            <a:fld id="{EEA656F1-D7F8-4934-A338-822B23BD5244}" type="slidenum">
              <a:rPr lang="es-CL" smtClean="0"/>
              <a:t>16</a:t>
            </a:fld>
            <a:endParaRPr lang="es-CL"/>
          </a:p>
        </p:txBody>
      </p:sp>
    </p:spTree>
    <p:extLst>
      <p:ext uri="{BB962C8B-B14F-4D97-AF65-F5344CB8AC3E}">
        <p14:creationId xmlns:p14="http://schemas.microsoft.com/office/powerpoint/2010/main" val="1226349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6A23DBE-959B-47B6-BEDD-E561E3A0071F}"/>
              </a:ext>
            </a:extLst>
          </p:cNvPr>
          <p:cNvSpPr>
            <a:spLocks noGrp="1"/>
          </p:cNvSpPr>
          <p:nvPr>
            <p:ph idx="1"/>
          </p:nvPr>
        </p:nvSpPr>
        <p:spPr/>
        <p:txBody>
          <a:bodyPr/>
          <a:lstStyle/>
          <a:p>
            <a:r>
              <a:rPr lang="es-CL" dirty="0"/>
              <a:t>Árboles donde cada nodo tiene entre 0 y 2 hijos</a:t>
            </a:r>
          </a:p>
          <a:p>
            <a:r>
              <a:rPr lang="es-CL" dirty="0"/>
              <a:t>Composición:</a:t>
            </a:r>
          </a:p>
          <a:p>
            <a:pPr lvl="1"/>
            <a:r>
              <a:rPr lang="es-CL" dirty="0"/>
              <a:t>Datos: Uno o varios datos que corresponden al nodo</a:t>
            </a:r>
          </a:p>
          <a:p>
            <a:pPr lvl="1"/>
            <a:r>
              <a:rPr lang="es-CL" dirty="0"/>
              <a:t>Hijo izquierdo</a:t>
            </a:r>
          </a:p>
          <a:p>
            <a:pPr lvl="1"/>
            <a:r>
              <a:rPr lang="es-CL" dirty="0"/>
              <a:t>Hijo derecho</a:t>
            </a:r>
          </a:p>
        </p:txBody>
      </p:sp>
      <p:sp>
        <p:nvSpPr>
          <p:cNvPr id="4" name="Marcador de pie de página 3">
            <a:extLst>
              <a:ext uri="{FF2B5EF4-FFF2-40B4-BE49-F238E27FC236}">
                <a16:creationId xmlns:a16="http://schemas.microsoft.com/office/drawing/2014/main" id="{6CCB64CE-0DBD-4EA6-990A-0764DBC9C89F}"/>
              </a:ext>
            </a:extLst>
          </p:cNvPr>
          <p:cNvSpPr>
            <a:spLocks noGrp="1"/>
          </p:cNvSpPr>
          <p:nvPr>
            <p:ph type="ftr" sz="quarter" idx="11"/>
          </p:nvPr>
        </p:nvSpPr>
        <p:spPr/>
        <p:txBody>
          <a:bodyPr/>
          <a:lstStyle/>
          <a:p>
            <a:r>
              <a:rPr lang="es-CL"/>
              <a:t>Estructura de Datos y Algoritmos - TICS311</a:t>
            </a:r>
          </a:p>
        </p:txBody>
      </p:sp>
      <p:sp>
        <p:nvSpPr>
          <p:cNvPr id="5" name="Marcador de número de diapositiva 4">
            <a:extLst>
              <a:ext uri="{FF2B5EF4-FFF2-40B4-BE49-F238E27FC236}">
                <a16:creationId xmlns:a16="http://schemas.microsoft.com/office/drawing/2014/main" id="{0587DC73-E9CD-4DAD-B16C-27C39B2007D9}"/>
              </a:ext>
            </a:extLst>
          </p:cNvPr>
          <p:cNvSpPr>
            <a:spLocks noGrp="1"/>
          </p:cNvSpPr>
          <p:nvPr>
            <p:ph type="sldNum" sz="quarter" idx="12"/>
          </p:nvPr>
        </p:nvSpPr>
        <p:spPr/>
        <p:txBody>
          <a:bodyPr/>
          <a:lstStyle/>
          <a:p>
            <a:fld id="{EEA656F1-D7F8-4934-A338-822B23BD5244}" type="slidenum">
              <a:rPr lang="es-CL" smtClean="0"/>
              <a:t>17</a:t>
            </a:fld>
            <a:endParaRPr lang="es-CL"/>
          </a:p>
        </p:txBody>
      </p:sp>
    </p:spTree>
    <p:extLst>
      <p:ext uri="{BB962C8B-B14F-4D97-AF65-F5344CB8AC3E}">
        <p14:creationId xmlns:p14="http://schemas.microsoft.com/office/powerpoint/2010/main" val="2732028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a:extLst>
              <a:ext uri="{FF2B5EF4-FFF2-40B4-BE49-F238E27FC236}">
                <a16:creationId xmlns:a16="http://schemas.microsoft.com/office/drawing/2014/main" id="{C7D56F76-D935-4008-9352-F11CA3AC7F4E}"/>
              </a:ext>
            </a:extLst>
          </p:cNvPr>
          <p:cNvSpPr>
            <a:spLocks noGrp="1"/>
          </p:cNvSpPr>
          <p:nvPr>
            <p:ph type="ftr" sz="quarter" idx="11"/>
          </p:nvPr>
        </p:nvSpPr>
        <p:spPr/>
        <p:txBody>
          <a:bodyPr/>
          <a:lstStyle/>
          <a:p>
            <a:r>
              <a:rPr lang="es-CL"/>
              <a:t>Estructura de Datos y Algoritmos - TICS311</a:t>
            </a:r>
          </a:p>
        </p:txBody>
      </p:sp>
      <p:sp>
        <p:nvSpPr>
          <p:cNvPr id="5" name="Marcador de número de diapositiva 4">
            <a:extLst>
              <a:ext uri="{FF2B5EF4-FFF2-40B4-BE49-F238E27FC236}">
                <a16:creationId xmlns:a16="http://schemas.microsoft.com/office/drawing/2014/main" id="{E4DC9C43-9A45-4766-BA00-CE24F074007C}"/>
              </a:ext>
            </a:extLst>
          </p:cNvPr>
          <p:cNvSpPr>
            <a:spLocks noGrp="1"/>
          </p:cNvSpPr>
          <p:nvPr>
            <p:ph type="sldNum" sz="quarter" idx="12"/>
          </p:nvPr>
        </p:nvSpPr>
        <p:spPr/>
        <p:txBody>
          <a:bodyPr/>
          <a:lstStyle/>
          <a:p>
            <a:fld id="{EEA656F1-D7F8-4934-A338-822B23BD5244}" type="slidenum">
              <a:rPr lang="es-CL" smtClean="0"/>
              <a:t>18</a:t>
            </a:fld>
            <a:endParaRPr lang="es-CL"/>
          </a:p>
        </p:txBody>
      </p:sp>
      <p:sp>
        <p:nvSpPr>
          <p:cNvPr id="6" name="Elipse 5">
            <a:extLst>
              <a:ext uri="{FF2B5EF4-FFF2-40B4-BE49-F238E27FC236}">
                <a16:creationId xmlns:a16="http://schemas.microsoft.com/office/drawing/2014/main" id="{55B5B5CF-FAB2-40AF-8797-0B5B660B6C0B}"/>
              </a:ext>
            </a:extLst>
          </p:cNvPr>
          <p:cNvSpPr/>
          <p:nvPr/>
        </p:nvSpPr>
        <p:spPr>
          <a:xfrm>
            <a:off x="6249573" y="1732449"/>
            <a:ext cx="447870" cy="429208"/>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0</a:t>
            </a:r>
          </a:p>
        </p:txBody>
      </p:sp>
      <p:sp>
        <p:nvSpPr>
          <p:cNvPr id="7" name="Elipse 6">
            <a:extLst>
              <a:ext uri="{FF2B5EF4-FFF2-40B4-BE49-F238E27FC236}">
                <a16:creationId xmlns:a16="http://schemas.microsoft.com/office/drawing/2014/main" id="{BA31A4F0-4AAA-4983-B4C5-6EA1B11B29B2}"/>
              </a:ext>
            </a:extLst>
          </p:cNvPr>
          <p:cNvSpPr/>
          <p:nvPr/>
        </p:nvSpPr>
        <p:spPr>
          <a:xfrm>
            <a:off x="4867066" y="2438523"/>
            <a:ext cx="447870" cy="429208"/>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1</a:t>
            </a:r>
          </a:p>
        </p:txBody>
      </p:sp>
      <p:sp>
        <p:nvSpPr>
          <p:cNvPr id="9" name="Elipse 8">
            <a:extLst>
              <a:ext uri="{FF2B5EF4-FFF2-40B4-BE49-F238E27FC236}">
                <a16:creationId xmlns:a16="http://schemas.microsoft.com/office/drawing/2014/main" id="{4DA18217-334E-4BE3-AA85-20C21CF6C303}"/>
              </a:ext>
            </a:extLst>
          </p:cNvPr>
          <p:cNvSpPr/>
          <p:nvPr/>
        </p:nvSpPr>
        <p:spPr>
          <a:xfrm>
            <a:off x="7632080" y="2438523"/>
            <a:ext cx="447870" cy="429208"/>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3</a:t>
            </a:r>
          </a:p>
        </p:txBody>
      </p:sp>
      <p:sp>
        <p:nvSpPr>
          <p:cNvPr id="12" name="Elipse 11">
            <a:extLst>
              <a:ext uri="{FF2B5EF4-FFF2-40B4-BE49-F238E27FC236}">
                <a16:creationId xmlns:a16="http://schemas.microsoft.com/office/drawing/2014/main" id="{23EA7F6F-CD61-4566-AEC9-A40905E1844E}"/>
              </a:ext>
            </a:extLst>
          </p:cNvPr>
          <p:cNvSpPr/>
          <p:nvPr/>
        </p:nvSpPr>
        <p:spPr>
          <a:xfrm>
            <a:off x="4419196" y="3126500"/>
            <a:ext cx="447870" cy="429208"/>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4</a:t>
            </a:r>
          </a:p>
        </p:txBody>
      </p:sp>
      <p:sp>
        <p:nvSpPr>
          <p:cNvPr id="13" name="Elipse 12">
            <a:extLst>
              <a:ext uri="{FF2B5EF4-FFF2-40B4-BE49-F238E27FC236}">
                <a16:creationId xmlns:a16="http://schemas.microsoft.com/office/drawing/2014/main" id="{86F009F5-420B-4180-B2DC-00A5BA4F571B}"/>
              </a:ext>
            </a:extLst>
          </p:cNvPr>
          <p:cNvSpPr/>
          <p:nvPr/>
        </p:nvSpPr>
        <p:spPr>
          <a:xfrm>
            <a:off x="7178640" y="3144597"/>
            <a:ext cx="447870" cy="429208"/>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6</a:t>
            </a:r>
          </a:p>
        </p:txBody>
      </p:sp>
      <p:sp>
        <p:nvSpPr>
          <p:cNvPr id="14" name="Elipse 13">
            <a:extLst>
              <a:ext uri="{FF2B5EF4-FFF2-40B4-BE49-F238E27FC236}">
                <a16:creationId xmlns:a16="http://schemas.microsoft.com/office/drawing/2014/main" id="{D073ED25-4332-410F-AED3-52D3D10F9F78}"/>
              </a:ext>
            </a:extLst>
          </p:cNvPr>
          <p:cNvSpPr/>
          <p:nvPr/>
        </p:nvSpPr>
        <p:spPr>
          <a:xfrm>
            <a:off x="8039078" y="3144597"/>
            <a:ext cx="447870" cy="429208"/>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7</a:t>
            </a:r>
          </a:p>
        </p:txBody>
      </p:sp>
      <p:sp>
        <p:nvSpPr>
          <p:cNvPr id="16" name="Elipse 15">
            <a:extLst>
              <a:ext uri="{FF2B5EF4-FFF2-40B4-BE49-F238E27FC236}">
                <a16:creationId xmlns:a16="http://schemas.microsoft.com/office/drawing/2014/main" id="{D89DFB00-8061-4271-99CE-480E0FBD58B3}"/>
              </a:ext>
            </a:extLst>
          </p:cNvPr>
          <p:cNvSpPr/>
          <p:nvPr/>
        </p:nvSpPr>
        <p:spPr>
          <a:xfrm>
            <a:off x="4901826" y="3892368"/>
            <a:ext cx="447870" cy="429208"/>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8</a:t>
            </a:r>
          </a:p>
        </p:txBody>
      </p:sp>
      <p:sp>
        <p:nvSpPr>
          <p:cNvPr id="17" name="Elipse 16">
            <a:extLst>
              <a:ext uri="{FF2B5EF4-FFF2-40B4-BE49-F238E27FC236}">
                <a16:creationId xmlns:a16="http://schemas.microsoft.com/office/drawing/2014/main" id="{CB039395-C702-4586-95F3-3567AECDCDFE}"/>
              </a:ext>
            </a:extLst>
          </p:cNvPr>
          <p:cNvSpPr/>
          <p:nvPr/>
        </p:nvSpPr>
        <p:spPr>
          <a:xfrm>
            <a:off x="5349696" y="3162694"/>
            <a:ext cx="447870" cy="429208"/>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5</a:t>
            </a:r>
          </a:p>
        </p:txBody>
      </p:sp>
      <p:sp>
        <p:nvSpPr>
          <p:cNvPr id="18" name="Elipse 17">
            <a:extLst>
              <a:ext uri="{FF2B5EF4-FFF2-40B4-BE49-F238E27FC236}">
                <a16:creationId xmlns:a16="http://schemas.microsoft.com/office/drawing/2014/main" id="{C48B3053-4825-4EBE-BAAC-FC96176D6A2C}"/>
              </a:ext>
            </a:extLst>
          </p:cNvPr>
          <p:cNvSpPr/>
          <p:nvPr/>
        </p:nvSpPr>
        <p:spPr>
          <a:xfrm>
            <a:off x="5794700" y="3892430"/>
            <a:ext cx="447870" cy="429208"/>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9</a:t>
            </a:r>
          </a:p>
        </p:txBody>
      </p:sp>
      <p:cxnSp>
        <p:nvCxnSpPr>
          <p:cNvPr id="19" name="Conector recto de flecha 18">
            <a:extLst>
              <a:ext uri="{FF2B5EF4-FFF2-40B4-BE49-F238E27FC236}">
                <a16:creationId xmlns:a16="http://schemas.microsoft.com/office/drawing/2014/main" id="{E12A4701-D668-42D9-90E7-6AAC714FEEE1}"/>
              </a:ext>
            </a:extLst>
          </p:cNvPr>
          <p:cNvCxnSpPr>
            <a:cxnSpLocks/>
            <a:stCxn id="6" idx="2"/>
            <a:endCxn id="7" idx="7"/>
          </p:cNvCxnSpPr>
          <p:nvPr/>
        </p:nvCxnSpPr>
        <p:spPr>
          <a:xfrm flipH="1">
            <a:off x="5249347" y="1947053"/>
            <a:ext cx="1000226" cy="5543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Conector recto de flecha 20">
            <a:extLst>
              <a:ext uri="{FF2B5EF4-FFF2-40B4-BE49-F238E27FC236}">
                <a16:creationId xmlns:a16="http://schemas.microsoft.com/office/drawing/2014/main" id="{283BC3D6-A951-4BEC-B089-3012113D96EB}"/>
              </a:ext>
            </a:extLst>
          </p:cNvPr>
          <p:cNvCxnSpPr>
            <a:cxnSpLocks/>
            <a:stCxn id="6" idx="6"/>
            <a:endCxn id="9" idx="1"/>
          </p:cNvCxnSpPr>
          <p:nvPr/>
        </p:nvCxnSpPr>
        <p:spPr>
          <a:xfrm>
            <a:off x="6697443" y="1947053"/>
            <a:ext cx="1000226" cy="5543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Conector recto de flecha 23">
            <a:extLst>
              <a:ext uri="{FF2B5EF4-FFF2-40B4-BE49-F238E27FC236}">
                <a16:creationId xmlns:a16="http://schemas.microsoft.com/office/drawing/2014/main" id="{5FEA6BEC-25B9-4F83-8EA5-27755ED3CC7C}"/>
              </a:ext>
            </a:extLst>
          </p:cNvPr>
          <p:cNvCxnSpPr>
            <a:cxnSpLocks/>
            <a:stCxn id="9" idx="4"/>
            <a:endCxn id="13" idx="7"/>
          </p:cNvCxnSpPr>
          <p:nvPr/>
        </p:nvCxnSpPr>
        <p:spPr>
          <a:xfrm flipH="1">
            <a:off x="7560921" y="2867731"/>
            <a:ext cx="295094" cy="3397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5" name="Conector recto de flecha 24">
            <a:extLst>
              <a:ext uri="{FF2B5EF4-FFF2-40B4-BE49-F238E27FC236}">
                <a16:creationId xmlns:a16="http://schemas.microsoft.com/office/drawing/2014/main" id="{9785D1B9-580A-4E15-804B-12D56DDF9778}"/>
              </a:ext>
            </a:extLst>
          </p:cNvPr>
          <p:cNvCxnSpPr>
            <a:cxnSpLocks/>
            <a:endCxn id="12" idx="7"/>
          </p:cNvCxnSpPr>
          <p:nvPr/>
        </p:nvCxnSpPr>
        <p:spPr>
          <a:xfrm flipH="1">
            <a:off x="4801477" y="2881046"/>
            <a:ext cx="286658" cy="3083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Conector recto de flecha 25">
            <a:extLst>
              <a:ext uri="{FF2B5EF4-FFF2-40B4-BE49-F238E27FC236}">
                <a16:creationId xmlns:a16="http://schemas.microsoft.com/office/drawing/2014/main" id="{21E3473B-DEED-4601-BBEC-83C01CB713AA}"/>
              </a:ext>
            </a:extLst>
          </p:cNvPr>
          <p:cNvCxnSpPr>
            <a:cxnSpLocks/>
            <a:stCxn id="17" idx="4"/>
            <a:endCxn id="16" idx="7"/>
          </p:cNvCxnSpPr>
          <p:nvPr/>
        </p:nvCxnSpPr>
        <p:spPr>
          <a:xfrm flipH="1">
            <a:off x="5284107" y="3591902"/>
            <a:ext cx="289524" cy="3633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Conector recto de flecha 26">
            <a:extLst>
              <a:ext uri="{FF2B5EF4-FFF2-40B4-BE49-F238E27FC236}">
                <a16:creationId xmlns:a16="http://schemas.microsoft.com/office/drawing/2014/main" id="{CAB70231-9C48-4DF3-AB58-D23EAD2001A6}"/>
              </a:ext>
            </a:extLst>
          </p:cNvPr>
          <p:cNvCxnSpPr>
            <a:cxnSpLocks/>
            <a:stCxn id="7" idx="4"/>
            <a:endCxn id="17" idx="1"/>
          </p:cNvCxnSpPr>
          <p:nvPr/>
        </p:nvCxnSpPr>
        <p:spPr>
          <a:xfrm>
            <a:off x="5091001" y="2867731"/>
            <a:ext cx="324284" cy="35781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8" name="Conector recto de flecha 27">
            <a:extLst>
              <a:ext uri="{FF2B5EF4-FFF2-40B4-BE49-F238E27FC236}">
                <a16:creationId xmlns:a16="http://schemas.microsoft.com/office/drawing/2014/main" id="{8C57A865-5797-45D3-97AE-EF70607F8109}"/>
              </a:ext>
            </a:extLst>
          </p:cNvPr>
          <p:cNvCxnSpPr>
            <a:cxnSpLocks/>
            <a:endCxn id="18" idx="1"/>
          </p:cNvCxnSpPr>
          <p:nvPr/>
        </p:nvCxnSpPr>
        <p:spPr>
          <a:xfrm>
            <a:off x="5573631" y="3591902"/>
            <a:ext cx="286658" cy="3633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Conector recto de flecha 29">
            <a:extLst>
              <a:ext uri="{FF2B5EF4-FFF2-40B4-BE49-F238E27FC236}">
                <a16:creationId xmlns:a16="http://schemas.microsoft.com/office/drawing/2014/main" id="{6C66FDE8-9DA8-48CA-BAA4-D9AC80F38126}"/>
              </a:ext>
            </a:extLst>
          </p:cNvPr>
          <p:cNvCxnSpPr>
            <a:cxnSpLocks/>
            <a:endCxn id="14" idx="1"/>
          </p:cNvCxnSpPr>
          <p:nvPr/>
        </p:nvCxnSpPr>
        <p:spPr>
          <a:xfrm>
            <a:off x="7856015" y="2862166"/>
            <a:ext cx="248652" cy="3452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4159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9795BAB0-1088-4349-BAF7-2E92CD83CBD1}"/>
              </a:ext>
            </a:extLst>
          </p:cNvPr>
          <p:cNvSpPr>
            <a:spLocks noGrp="1"/>
          </p:cNvSpPr>
          <p:nvPr>
            <p:ph type="title"/>
          </p:nvPr>
        </p:nvSpPr>
        <p:spPr/>
        <p:txBody>
          <a:bodyPr/>
          <a:lstStyle/>
          <a:p>
            <a:r>
              <a:rPr lang="es-CL" dirty="0"/>
              <a:t>Creación</a:t>
            </a:r>
          </a:p>
        </p:txBody>
      </p:sp>
      <p:sp>
        <p:nvSpPr>
          <p:cNvPr id="4" name="Marcador de pie de página 3">
            <a:extLst>
              <a:ext uri="{FF2B5EF4-FFF2-40B4-BE49-F238E27FC236}">
                <a16:creationId xmlns:a16="http://schemas.microsoft.com/office/drawing/2014/main" id="{CF11E8A9-2563-41BF-A584-26DD08B392D4}"/>
              </a:ext>
            </a:extLst>
          </p:cNvPr>
          <p:cNvSpPr>
            <a:spLocks noGrp="1"/>
          </p:cNvSpPr>
          <p:nvPr>
            <p:ph type="ftr" sz="quarter" idx="11"/>
          </p:nvPr>
        </p:nvSpPr>
        <p:spPr/>
        <p:txBody>
          <a:bodyPr/>
          <a:lstStyle/>
          <a:p>
            <a:r>
              <a:rPr lang="es-CL"/>
              <a:t>Estructura de Datos y Algoritmos - TICS311</a:t>
            </a:r>
          </a:p>
        </p:txBody>
      </p:sp>
      <p:sp>
        <p:nvSpPr>
          <p:cNvPr id="5" name="Marcador de número de diapositiva 4">
            <a:extLst>
              <a:ext uri="{FF2B5EF4-FFF2-40B4-BE49-F238E27FC236}">
                <a16:creationId xmlns:a16="http://schemas.microsoft.com/office/drawing/2014/main" id="{09842171-7DD2-4ACA-A5FD-4D5797DEFA19}"/>
              </a:ext>
            </a:extLst>
          </p:cNvPr>
          <p:cNvSpPr>
            <a:spLocks noGrp="1"/>
          </p:cNvSpPr>
          <p:nvPr>
            <p:ph type="sldNum" sz="quarter" idx="12"/>
          </p:nvPr>
        </p:nvSpPr>
        <p:spPr/>
        <p:txBody>
          <a:bodyPr/>
          <a:lstStyle/>
          <a:p>
            <a:fld id="{EEA656F1-D7F8-4934-A338-822B23BD5244}" type="slidenum">
              <a:rPr lang="es-CL" smtClean="0"/>
              <a:t>19</a:t>
            </a:fld>
            <a:endParaRPr lang="es-CL"/>
          </a:p>
        </p:txBody>
      </p:sp>
      <p:sp>
        <p:nvSpPr>
          <p:cNvPr id="9" name="Abrir llave 8">
            <a:extLst>
              <a:ext uri="{FF2B5EF4-FFF2-40B4-BE49-F238E27FC236}">
                <a16:creationId xmlns:a16="http://schemas.microsoft.com/office/drawing/2014/main" id="{C16C9E69-D958-4BB3-A441-A9C8EF747620}"/>
              </a:ext>
            </a:extLst>
          </p:cNvPr>
          <p:cNvSpPr/>
          <p:nvPr/>
        </p:nvSpPr>
        <p:spPr>
          <a:xfrm>
            <a:off x="2516697" y="2197915"/>
            <a:ext cx="545285" cy="134223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a:p>
        </p:txBody>
      </p:sp>
      <p:sp>
        <p:nvSpPr>
          <p:cNvPr id="10" name="CuadroTexto 9">
            <a:extLst>
              <a:ext uri="{FF2B5EF4-FFF2-40B4-BE49-F238E27FC236}">
                <a16:creationId xmlns:a16="http://schemas.microsoft.com/office/drawing/2014/main" id="{ABB8B2C4-4CB4-4F19-84B9-CC5B7F9F90D2}"/>
              </a:ext>
            </a:extLst>
          </p:cNvPr>
          <p:cNvSpPr txBox="1"/>
          <p:nvPr/>
        </p:nvSpPr>
        <p:spPr>
          <a:xfrm>
            <a:off x="687897" y="2684368"/>
            <a:ext cx="1206036" cy="369332"/>
          </a:xfrm>
          <a:prstGeom prst="rect">
            <a:avLst/>
          </a:prstGeom>
          <a:noFill/>
        </p:spPr>
        <p:txBody>
          <a:bodyPr wrap="none" rtlCol="0">
            <a:spAutoFit/>
          </a:bodyPr>
          <a:lstStyle/>
          <a:p>
            <a:r>
              <a:rPr lang="es-CL" dirty="0"/>
              <a:t>Estructura</a:t>
            </a:r>
          </a:p>
        </p:txBody>
      </p:sp>
      <p:sp>
        <p:nvSpPr>
          <p:cNvPr id="2" name="Rectángulo 1">
            <a:extLst>
              <a:ext uri="{FF2B5EF4-FFF2-40B4-BE49-F238E27FC236}">
                <a16:creationId xmlns:a16="http://schemas.microsoft.com/office/drawing/2014/main" id="{67527597-C8E8-440A-A1CF-42E3F03D6F16}"/>
              </a:ext>
            </a:extLst>
          </p:cNvPr>
          <p:cNvSpPr/>
          <p:nvPr/>
        </p:nvSpPr>
        <p:spPr>
          <a:xfrm>
            <a:off x="3061982" y="1288078"/>
            <a:ext cx="9082481" cy="3970318"/>
          </a:xfrm>
          <a:prstGeom prst="rect">
            <a:avLst/>
          </a:prstGeom>
        </p:spPr>
        <p:txBody>
          <a:bodyPr wrap="square">
            <a:spAutoFit/>
          </a:bodyPr>
          <a:lstStyle/>
          <a:p>
            <a:r>
              <a:rPr lang="es-CL" dirty="0">
                <a:solidFill>
                  <a:srgbClr val="C586C0"/>
                </a:solidFill>
                <a:latin typeface="Consolas" panose="020B0609020204030204" pitchFamily="49" charset="0"/>
              </a:rPr>
              <a:t>#</a:t>
            </a:r>
            <a:r>
              <a:rPr lang="es-CL" dirty="0" err="1">
                <a:solidFill>
                  <a:srgbClr val="C586C0"/>
                </a:solidFill>
                <a:latin typeface="Consolas" panose="020B0609020204030204" pitchFamily="49" charset="0"/>
              </a:rPr>
              <a:t>include</a:t>
            </a:r>
            <a:r>
              <a:rPr lang="es-CL" dirty="0">
                <a:solidFill>
                  <a:srgbClr val="569CD6"/>
                </a:solidFill>
                <a:latin typeface="Consolas" panose="020B0609020204030204" pitchFamily="49" charset="0"/>
              </a:rPr>
              <a:t> </a:t>
            </a:r>
            <a:r>
              <a:rPr lang="es-CL" dirty="0">
                <a:solidFill>
                  <a:srgbClr val="CE9178"/>
                </a:solidFill>
                <a:latin typeface="Consolas" panose="020B0609020204030204" pitchFamily="49" charset="0"/>
              </a:rPr>
              <a:t>&lt;</a:t>
            </a:r>
            <a:r>
              <a:rPr lang="es-CL" dirty="0" err="1">
                <a:solidFill>
                  <a:srgbClr val="CE9178"/>
                </a:solidFill>
                <a:latin typeface="Consolas" panose="020B0609020204030204" pitchFamily="49" charset="0"/>
              </a:rPr>
              <a:t>stdio.h</a:t>
            </a:r>
            <a:r>
              <a:rPr lang="es-CL" dirty="0">
                <a:solidFill>
                  <a:srgbClr val="CE9178"/>
                </a:solidFill>
                <a:latin typeface="Consolas" panose="020B0609020204030204" pitchFamily="49" charset="0"/>
              </a:rPr>
              <a:t>&gt;</a:t>
            </a:r>
            <a:endParaRPr lang="es-CL" dirty="0">
              <a:solidFill>
                <a:srgbClr val="D4D4D4"/>
              </a:solidFill>
              <a:latin typeface="Consolas" panose="020B0609020204030204" pitchFamily="49" charset="0"/>
            </a:endParaRPr>
          </a:p>
          <a:p>
            <a:r>
              <a:rPr lang="es-CL" dirty="0">
                <a:solidFill>
                  <a:srgbClr val="C586C0"/>
                </a:solidFill>
                <a:latin typeface="Consolas" panose="020B0609020204030204" pitchFamily="49" charset="0"/>
              </a:rPr>
              <a:t>#</a:t>
            </a:r>
            <a:r>
              <a:rPr lang="es-CL" dirty="0" err="1">
                <a:solidFill>
                  <a:srgbClr val="C586C0"/>
                </a:solidFill>
                <a:latin typeface="Consolas" panose="020B0609020204030204" pitchFamily="49" charset="0"/>
              </a:rPr>
              <a:t>include</a:t>
            </a:r>
            <a:r>
              <a:rPr lang="es-CL" dirty="0">
                <a:solidFill>
                  <a:srgbClr val="569CD6"/>
                </a:solidFill>
                <a:latin typeface="Consolas" panose="020B0609020204030204" pitchFamily="49" charset="0"/>
              </a:rPr>
              <a:t> </a:t>
            </a:r>
            <a:r>
              <a:rPr lang="es-CL" dirty="0">
                <a:solidFill>
                  <a:srgbClr val="CE9178"/>
                </a:solidFill>
                <a:latin typeface="Consolas" panose="020B0609020204030204" pitchFamily="49" charset="0"/>
              </a:rPr>
              <a:t>&lt;</a:t>
            </a:r>
            <a:r>
              <a:rPr lang="es-CL" dirty="0" err="1">
                <a:solidFill>
                  <a:srgbClr val="CE9178"/>
                </a:solidFill>
                <a:latin typeface="Consolas" panose="020B0609020204030204" pitchFamily="49" charset="0"/>
              </a:rPr>
              <a:t>stdlib.h</a:t>
            </a:r>
            <a:r>
              <a:rPr lang="es-CL" dirty="0">
                <a:solidFill>
                  <a:srgbClr val="CE9178"/>
                </a:solidFill>
                <a:latin typeface="Consolas" panose="020B0609020204030204" pitchFamily="49" charset="0"/>
              </a:rPr>
              <a:t>&gt;</a:t>
            </a:r>
            <a:endParaRPr lang="es-CL" dirty="0">
              <a:solidFill>
                <a:srgbClr val="D4D4D4"/>
              </a:solidFill>
              <a:latin typeface="Consolas" panose="020B0609020204030204" pitchFamily="49" charset="0"/>
            </a:endParaRPr>
          </a:p>
          <a:p>
            <a:br>
              <a:rPr lang="es-CL" dirty="0">
                <a:solidFill>
                  <a:srgbClr val="D4D4D4"/>
                </a:solidFill>
                <a:latin typeface="Consolas" panose="020B0609020204030204" pitchFamily="49" charset="0"/>
              </a:rPr>
            </a:br>
            <a:r>
              <a:rPr lang="es-CL" dirty="0" err="1">
                <a:solidFill>
                  <a:srgbClr val="569CD6"/>
                </a:solidFill>
                <a:latin typeface="Consolas" panose="020B0609020204030204" pitchFamily="49" charset="0"/>
              </a:rPr>
              <a:t>struct</a:t>
            </a:r>
            <a:r>
              <a:rPr lang="es-CL" dirty="0">
                <a:solidFill>
                  <a:srgbClr val="D4D4D4"/>
                </a:solidFill>
                <a:latin typeface="Consolas" panose="020B0609020204030204" pitchFamily="49" charset="0"/>
              </a:rPr>
              <a:t> </a:t>
            </a:r>
            <a:r>
              <a:rPr lang="es-CL" dirty="0" err="1">
                <a:solidFill>
                  <a:srgbClr val="D4D4D4"/>
                </a:solidFill>
                <a:latin typeface="Consolas" panose="020B0609020204030204" pitchFamily="49" charset="0"/>
              </a:rPr>
              <a:t>node</a:t>
            </a:r>
            <a:r>
              <a:rPr lang="es-CL" dirty="0">
                <a:solidFill>
                  <a:srgbClr val="D4D4D4"/>
                </a:solidFill>
                <a:latin typeface="Consolas" panose="020B0609020204030204" pitchFamily="49" charset="0"/>
              </a:rPr>
              <a:t>{</a:t>
            </a:r>
          </a:p>
          <a:p>
            <a:r>
              <a:rPr lang="es-CL" dirty="0">
                <a:solidFill>
                  <a:srgbClr val="D4D4D4"/>
                </a:solidFill>
                <a:latin typeface="Consolas" panose="020B0609020204030204" pitchFamily="49" charset="0"/>
              </a:rPr>
              <a:t>    </a:t>
            </a:r>
            <a:r>
              <a:rPr lang="es-CL" dirty="0" err="1">
                <a:solidFill>
                  <a:srgbClr val="569CD6"/>
                </a:solidFill>
                <a:latin typeface="Consolas" panose="020B0609020204030204" pitchFamily="49" charset="0"/>
              </a:rPr>
              <a:t>int</a:t>
            </a:r>
            <a:r>
              <a:rPr lang="es-CL" dirty="0">
                <a:solidFill>
                  <a:srgbClr val="D4D4D4"/>
                </a:solidFill>
                <a:latin typeface="Consolas" panose="020B0609020204030204" pitchFamily="49" charset="0"/>
              </a:rPr>
              <a:t> data;</a:t>
            </a:r>
          </a:p>
          <a:p>
            <a:r>
              <a:rPr lang="es-CL" dirty="0">
                <a:solidFill>
                  <a:srgbClr val="D4D4D4"/>
                </a:solidFill>
                <a:latin typeface="Consolas" panose="020B0609020204030204" pitchFamily="49" charset="0"/>
              </a:rPr>
              <a:t>    </a:t>
            </a:r>
            <a:r>
              <a:rPr lang="es-CL" dirty="0" err="1">
                <a:solidFill>
                  <a:srgbClr val="569CD6"/>
                </a:solidFill>
                <a:latin typeface="Consolas" panose="020B0609020204030204" pitchFamily="49" charset="0"/>
              </a:rPr>
              <a:t>struct</a:t>
            </a:r>
            <a:r>
              <a:rPr lang="es-CL" dirty="0">
                <a:solidFill>
                  <a:srgbClr val="D4D4D4"/>
                </a:solidFill>
                <a:latin typeface="Consolas" panose="020B0609020204030204" pitchFamily="49" charset="0"/>
              </a:rPr>
              <a:t> </a:t>
            </a:r>
            <a:r>
              <a:rPr lang="es-CL" dirty="0" err="1">
                <a:solidFill>
                  <a:srgbClr val="D4D4D4"/>
                </a:solidFill>
                <a:latin typeface="Consolas" panose="020B0609020204030204" pitchFamily="49" charset="0"/>
              </a:rPr>
              <a:t>node</a:t>
            </a:r>
            <a:r>
              <a:rPr lang="es-CL" dirty="0">
                <a:solidFill>
                  <a:srgbClr val="D4D4D4"/>
                </a:solidFill>
                <a:latin typeface="Consolas" panose="020B0609020204030204" pitchFamily="49" charset="0"/>
              </a:rPr>
              <a:t> *</a:t>
            </a:r>
            <a:r>
              <a:rPr lang="es-CL" dirty="0" err="1">
                <a:solidFill>
                  <a:srgbClr val="D4D4D4"/>
                </a:solidFill>
                <a:latin typeface="Consolas" panose="020B0609020204030204" pitchFamily="49" charset="0"/>
              </a:rPr>
              <a:t>left</a:t>
            </a:r>
            <a:r>
              <a:rPr lang="es-CL" dirty="0">
                <a:solidFill>
                  <a:srgbClr val="D4D4D4"/>
                </a:solidFill>
                <a:latin typeface="Consolas" panose="020B0609020204030204" pitchFamily="49" charset="0"/>
              </a:rPr>
              <a:t>;</a:t>
            </a:r>
          </a:p>
          <a:p>
            <a:r>
              <a:rPr lang="es-CL" dirty="0">
                <a:solidFill>
                  <a:srgbClr val="D4D4D4"/>
                </a:solidFill>
                <a:latin typeface="Consolas" panose="020B0609020204030204" pitchFamily="49" charset="0"/>
              </a:rPr>
              <a:t>    </a:t>
            </a:r>
            <a:r>
              <a:rPr lang="es-CL" dirty="0" err="1">
                <a:solidFill>
                  <a:srgbClr val="569CD6"/>
                </a:solidFill>
                <a:latin typeface="Consolas" panose="020B0609020204030204" pitchFamily="49" charset="0"/>
              </a:rPr>
              <a:t>struct</a:t>
            </a:r>
            <a:r>
              <a:rPr lang="es-CL" dirty="0">
                <a:solidFill>
                  <a:srgbClr val="D4D4D4"/>
                </a:solidFill>
                <a:latin typeface="Consolas" panose="020B0609020204030204" pitchFamily="49" charset="0"/>
              </a:rPr>
              <a:t> </a:t>
            </a:r>
            <a:r>
              <a:rPr lang="es-CL" dirty="0" err="1">
                <a:solidFill>
                  <a:srgbClr val="D4D4D4"/>
                </a:solidFill>
                <a:latin typeface="Consolas" panose="020B0609020204030204" pitchFamily="49" charset="0"/>
              </a:rPr>
              <a:t>node</a:t>
            </a:r>
            <a:r>
              <a:rPr lang="es-CL" dirty="0">
                <a:solidFill>
                  <a:srgbClr val="D4D4D4"/>
                </a:solidFill>
                <a:latin typeface="Consolas" panose="020B0609020204030204" pitchFamily="49" charset="0"/>
              </a:rPr>
              <a:t> *</a:t>
            </a:r>
            <a:r>
              <a:rPr lang="es-CL" dirty="0" err="1">
                <a:solidFill>
                  <a:srgbClr val="D4D4D4"/>
                </a:solidFill>
                <a:latin typeface="Consolas" panose="020B0609020204030204" pitchFamily="49" charset="0"/>
              </a:rPr>
              <a:t>right</a:t>
            </a:r>
            <a:r>
              <a:rPr lang="es-CL" dirty="0">
                <a:solidFill>
                  <a:srgbClr val="D4D4D4"/>
                </a:solidFill>
                <a:latin typeface="Consolas" panose="020B0609020204030204" pitchFamily="49" charset="0"/>
              </a:rPr>
              <a:t>;</a:t>
            </a:r>
          </a:p>
          <a:p>
            <a:r>
              <a:rPr lang="es-CL" dirty="0">
                <a:solidFill>
                  <a:srgbClr val="D4D4D4"/>
                </a:solidFill>
                <a:latin typeface="Consolas" panose="020B0609020204030204" pitchFamily="49" charset="0"/>
              </a:rPr>
              <a:t>};</a:t>
            </a:r>
          </a:p>
          <a:p>
            <a:br>
              <a:rPr lang="es-CL" dirty="0">
                <a:solidFill>
                  <a:srgbClr val="D4D4D4"/>
                </a:solidFill>
                <a:latin typeface="Consolas" panose="020B0609020204030204" pitchFamily="49" charset="0"/>
              </a:rPr>
            </a:br>
            <a:r>
              <a:rPr lang="es-CL" dirty="0" err="1">
                <a:solidFill>
                  <a:srgbClr val="569CD6"/>
                </a:solidFill>
                <a:latin typeface="Consolas" panose="020B0609020204030204" pitchFamily="49" charset="0"/>
              </a:rPr>
              <a:t>int</a:t>
            </a:r>
            <a:r>
              <a:rPr lang="es-CL" dirty="0">
                <a:solidFill>
                  <a:srgbClr val="D4D4D4"/>
                </a:solidFill>
                <a:latin typeface="Consolas" panose="020B0609020204030204" pitchFamily="49" charset="0"/>
              </a:rPr>
              <a:t> </a:t>
            </a:r>
            <a:r>
              <a:rPr lang="es-CL" dirty="0" err="1">
                <a:solidFill>
                  <a:srgbClr val="DCDCAA"/>
                </a:solidFill>
                <a:latin typeface="Consolas" panose="020B0609020204030204" pitchFamily="49" charset="0"/>
              </a:rPr>
              <a:t>main</a:t>
            </a:r>
            <a:r>
              <a:rPr lang="es-CL" dirty="0">
                <a:solidFill>
                  <a:srgbClr val="D4D4D4"/>
                </a:solidFill>
                <a:latin typeface="Consolas" panose="020B0609020204030204" pitchFamily="49" charset="0"/>
              </a:rPr>
              <a:t>(){</a:t>
            </a:r>
          </a:p>
          <a:p>
            <a:r>
              <a:rPr lang="es-CL" dirty="0">
                <a:solidFill>
                  <a:srgbClr val="D4D4D4"/>
                </a:solidFill>
                <a:latin typeface="Consolas" panose="020B0609020204030204" pitchFamily="49" charset="0"/>
              </a:rPr>
              <a:t>    </a:t>
            </a:r>
            <a:r>
              <a:rPr lang="es-CL" dirty="0" err="1">
                <a:solidFill>
                  <a:srgbClr val="569CD6"/>
                </a:solidFill>
                <a:latin typeface="Consolas" panose="020B0609020204030204" pitchFamily="49" charset="0"/>
              </a:rPr>
              <a:t>struct</a:t>
            </a:r>
            <a:r>
              <a:rPr lang="es-CL" dirty="0">
                <a:solidFill>
                  <a:srgbClr val="D4D4D4"/>
                </a:solidFill>
                <a:latin typeface="Consolas" panose="020B0609020204030204" pitchFamily="49" charset="0"/>
              </a:rPr>
              <a:t> </a:t>
            </a:r>
            <a:r>
              <a:rPr lang="es-CL" dirty="0" err="1">
                <a:solidFill>
                  <a:srgbClr val="D4D4D4"/>
                </a:solidFill>
                <a:latin typeface="Consolas" panose="020B0609020204030204" pitchFamily="49" charset="0"/>
              </a:rPr>
              <a:t>node</a:t>
            </a:r>
            <a:r>
              <a:rPr lang="es-CL" dirty="0">
                <a:solidFill>
                  <a:srgbClr val="D4D4D4"/>
                </a:solidFill>
                <a:latin typeface="Consolas" panose="020B0609020204030204" pitchFamily="49" charset="0"/>
              </a:rPr>
              <a:t> *</a:t>
            </a:r>
            <a:r>
              <a:rPr lang="es-CL" dirty="0" err="1">
                <a:solidFill>
                  <a:srgbClr val="D4D4D4"/>
                </a:solidFill>
                <a:latin typeface="Consolas" panose="020B0609020204030204" pitchFamily="49" charset="0"/>
              </a:rPr>
              <a:t>root</a:t>
            </a:r>
            <a:r>
              <a:rPr lang="es-CL" dirty="0">
                <a:solidFill>
                  <a:srgbClr val="D4D4D4"/>
                </a:solidFill>
                <a:latin typeface="Consolas" panose="020B0609020204030204" pitchFamily="49" charset="0"/>
              </a:rPr>
              <a:t> = </a:t>
            </a:r>
            <a:r>
              <a:rPr lang="es-CL" dirty="0">
                <a:solidFill>
                  <a:srgbClr val="569CD6"/>
                </a:solidFill>
                <a:latin typeface="Consolas" panose="020B0609020204030204" pitchFamily="49" charset="0"/>
              </a:rPr>
              <a:t>NULL</a:t>
            </a:r>
            <a:r>
              <a:rPr lang="es-CL" dirty="0">
                <a:solidFill>
                  <a:srgbClr val="D4D4D4"/>
                </a:solidFill>
                <a:latin typeface="Consolas" panose="020B0609020204030204" pitchFamily="49" charset="0"/>
              </a:rPr>
              <a:t>;</a:t>
            </a:r>
          </a:p>
          <a:p>
            <a:r>
              <a:rPr lang="es-CL" dirty="0">
                <a:solidFill>
                  <a:srgbClr val="D4D4D4"/>
                </a:solidFill>
                <a:latin typeface="Consolas" panose="020B0609020204030204" pitchFamily="49" charset="0"/>
              </a:rPr>
              <a:t>    </a:t>
            </a:r>
          </a:p>
          <a:p>
            <a:r>
              <a:rPr lang="es-CL" dirty="0">
                <a:solidFill>
                  <a:srgbClr val="D4D4D4"/>
                </a:solidFill>
                <a:latin typeface="Consolas" panose="020B0609020204030204" pitchFamily="49" charset="0"/>
              </a:rPr>
              <a:t>	</a:t>
            </a:r>
            <a:r>
              <a:rPr lang="es-CL" dirty="0" err="1">
                <a:solidFill>
                  <a:srgbClr val="C586C0"/>
                </a:solidFill>
                <a:latin typeface="Consolas" panose="020B0609020204030204" pitchFamily="49" charset="0"/>
              </a:rPr>
              <a:t>return</a:t>
            </a:r>
            <a:r>
              <a:rPr lang="es-CL" dirty="0">
                <a:solidFill>
                  <a:srgbClr val="D4D4D4"/>
                </a:solidFill>
                <a:latin typeface="Consolas" panose="020B0609020204030204" pitchFamily="49" charset="0"/>
              </a:rPr>
              <a:t> </a:t>
            </a:r>
            <a:r>
              <a:rPr lang="es-CL" dirty="0">
                <a:solidFill>
                  <a:srgbClr val="B5CEA8"/>
                </a:solidFill>
                <a:latin typeface="Consolas" panose="020B0609020204030204" pitchFamily="49" charset="0"/>
              </a:rPr>
              <a:t>0</a:t>
            </a:r>
            <a:r>
              <a:rPr lang="es-CL" dirty="0">
                <a:solidFill>
                  <a:srgbClr val="D4D4D4"/>
                </a:solidFill>
                <a:latin typeface="Consolas" panose="020B0609020204030204" pitchFamily="49" charset="0"/>
              </a:rPr>
              <a:t>;</a:t>
            </a:r>
          </a:p>
          <a:p>
            <a:r>
              <a:rPr lang="es-CL" dirty="0">
                <a:solidFill>
                  <a:srgbClr val="D4D4D4"/>
                </a:solidFill>
                <a:latin typeface="Consolas" panose="020B0609020204030204" pitchFamily="49" charset="0"/>
              </a:rPr>
              <a:t>}</a:t>
            </a:r>
            <a:endParaRPr lang="es-CL"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33573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esquinas redondeadas 14">
            <a:extLst>
              <a:ext uri="{FF2B5EF4-FFF2-40B4-BE49-F238E27FC236}">
                <a16:creationId xmlns:a16="http://schemas.microsoft.com/office/drawing/2014/main" id="{D50668B9-36F1-4911-8D41-E8AF9E76AB78}"/>
              </a:ext>
            </a:extLst>
          </p:cNvPr>
          <p:cNvSpPr/>
          <p:nvPr/>
        </p:nvSpPr>
        <p:spPr>
          <a:xfrm>
            <a:off x="840982" y="1694576"/>
            <a:ext cx="10510036" cy="30535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t" anchorCtr="0"/>
          <a:lstStyle/>
          <a:p>
            <a:r>
              <a:rPr lang="es-CL" dirty="0"/>
              <a:t>MEMORIA</a:t>
            </a:r>
          </a:p>
        </p:txBody>
      </p:sp>
      <p:sp>
        <p:nvSpPr>
          <p:cNvPr id="12" name="Rectángulo 11">
            <a:extLst>
              <a:ext uri="{FF2B5EF4-FFF2-40B4-BE49-F238E27FC236}">
                <a16:creationId xmlns:a16="http://schemas.microsoft.com/office/drawing/2014/main" id="{85D327C4-72DC-4D2E-B00B-3550EE2F75B0}"/>
              </a:ext>
            </a:extLst>
          </p:cNvPr>
          <p:cNvSpPr/>
          <p:nvPr/>
        </p:nvSpPr>
        <p:spPr>
          <a:xfrm>
            <a:off x="1143014" y="2727821"/>
            <a:ext cx="536895" cy="3775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CL" dirty="0"/>
              <a:t>X</a:t>
            </a:r>
            <a:r>
              <a:rPr lang="es-CL" baseline="-25000" dirty="0"/>
              <a:t>0</a:t>
            </a:r>
            <a:endParaRPr lang="es-CL" dirty="0"/>
          </a:p>
        </p:txBody>
      </p:sp>
      <p:sp>
        <p:nvSpPr>
          <p:cNvPr id="13" name="Rectángulo 12">
            <a:extLst>
              <a:ext uri="{FF2B5EF4-FFF2-40B4-BE49-F238E27FC236}">
                <a16:creationId xmlns:a16="http://schemas.microsoft.com/office/drawing/2014/main" id="{FDFF609A-68C8-4C24-8E22-493E228E81DB}"/>
              </a:ext>
            </a:extLst>
          </p:cNvPr>
          <p:cNvSpPr/>
          <p:nvPr/>
        </p:nvSpPr>
        <p:spPr>
          <a:xfrm>
            <a:off x="1681308" y="2729219"/>
            <a:ext cx="536895" cy="3775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CL" dirty="0"/>
          </a:p>
        </p:txBody>
      </p:sp>
      <p:sp>
        <p:nvSpPr>
          <p:cNvPr id="16" name="Rectángulo 15">
            <a:extLst>
              <a:ext uri="{FF2B5EF4-FFF2-40B4-BE49-F238E27FC236}">
                <a16:creationId xmlns:a16="http://schemas.microsoft.com/office/drawing/2014/main" id="{B7DA043F-A004-4DB4-BCF4-47D9539909DF}"/>
              </a:ext>
            </a:extLst>
          </p:cNvPr>
          <p:cNvSpPr/>
          <p:nvPr/>
        </p:nvSpPr>
        <p:spPr>
          <a:xfrm>
            <a:off x="2144500" y="3624207"/>
            <a:ext cx="536895" cy="3775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CL" dirty="0"/>
              <a:t>X</a:t>
            </a:r>
            <a:r>
              <a:rPr lang="es-CL" baseline="-25000" dirty="0"/>
              <a:t>1</a:t>
            </a:r>
            <a:endParaRPr lang="es-CL" dirty="0"/>
          </a:p>
        </p:txBody>
      </p:sp>
      <p:sp>
        <p:nvSpPr>
          <p:cNvPr id="17" name="Rectángulo 16">
            <a:extLst>
              <a:ext uri="{FF2B5EF4-FFF2-40B4-BE49-F238E27FC236}">
                <a16:creationId xmlns:a16="http://schemas.microsoft.com/office/drawing/2014/main" id="{D27EA2B7-5987-4577-AFB9-2067F6F4E1F5}"/>
              </a:ext>
            </a:extLst>
          </p:cNvPr>
          <p:cNvSpPr/>
          <p:nvPr/>
        </p:nvSpPr>
        <p:spPr>
          <a:xfrm>
            <a:off x="2682794" y="3625605"/>
            <a:ext cx="536895" cy="3775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CL" dirty="0"/>
          </a:p>
        </p:txBody>
      </p:sp>
      <p:sp>
        <p:nvSpPr>
          <p:cNvPr id="18" name="Rectángulo 17">
            <a:extLst>
              <a:ext uri="{FF2B5EF4-FFF2-40B4-BE49-F238E27FC236}">
                <a16:creationId xmlns:a16="http://schemas.microsoft.com/office/drawing/2014/main" id="{D236AB52-E3F6-465A-A94A-AEA992510440}"/>
              </a:ext>
            </a:extLst>
          </p:cNvPr>
          <p:cNvSpPr/>
          <p:nvPr/>
        </p:nvSpPr>
        <p:spPr>
          <a:xfrm>
            <a:off x="3824010" y="2515623"/>
            <a:ext cx="536895" cy="3775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CL" dirty="0"/>
              <a:t>X</a:t>
            </a:r>
            <a:r>
              <a:rPr lang="es-CL" baseline="-25000" dirty="0"/>
              <a:t>2</a:t>
            </a:r>
            <a:endParaRPr lang="es-CL" dirty="0"/>
          </a:p>
        </p:txBody>
      </p:sp>
      <p:sp>
        <p:nvSpPr>
          <p:cNvPr id="19" name="Rectángulo 18">
            <a:extLst>
              <a:ext uri="{FF2B5EF4-FFF2-40B4-BE49-F238E27FC236}">
                <a16:creationId xmlns:a16="http://schemas.microsoft.com/office/drawing/2014/main" id="{B7857839-1D14-4E1D-B8BD-C2D51A93C48C}"/>
              </a:ext>
            </a:extLst>
          </p:cNvPr>
          <p:cNvSpPr/>
          <p:nvPr/>
        </p:nvSpPr>
        <p:spPr>
          <a:xfrm>
            <a:off x="4362304" y="2517021"/>
            <a:ext cx="536895" cy="3775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CL" dirty="0"/>
          </a:p>
        </p:txBody>
      </p:sp>
      <p:sp>
        <p:nvSpPr>
          <p:cNvPr id="20" name="Rectángulo 19">
            <a:extLst>
              <a:ext uri="{FF2B5EF4-FFF2-40B4-BE49-F238E27FC236}">
                <a16:creationId xmlns:a16="http://schemas.microsoft.com/office/drawing/2014/main" id="{CAE11DB8-3273-4B05-B24B-B37D71BF61A7}"/>
              </a:ext>
            </a:extLst>
          </p:cNvPr>
          <p:cNvSpPr/>
          <p:nvPr/>
        </p:nvSpPr>
        <p:spPr>
          <a:xfrm>
            <a:off x="4372860" y="3622809"/>
            <a:ext cx="536895" cy="3775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CL" dirty="0"/>
              <a:t>X</a:t>
            </a:r>
            <a:r>
              <a:rPr lang="es-CL" baseline="-25000" dirty="0"/>
              <a:t>3</a:t>
            </a:r>
            <a:endParaRPr lang="es-CL" dirty="0"/>
          </a:p>
        </p:txBody>
      </p:sp>
      <p:sp>
        <p:nvSpPr>
          <p:cNvPr id="21" name="Rectángulo 20">
            <a:extLst>
              <a:ext uri="{FF2B5EF4-FFF2-40B4-BE49-F238E27FC236}">
                <a16:creationId xmlns:a16="http://schemas.microsoft.com/office/drawing/2014/main" id="{AE2BB1E1-9628-4B28-8F4B-73963EB3F2D8}"/>
              </a:ext>
            </a:extLst>
          </p:cNvPr>
          <p:cNvSpPr/>
          <p:nvPr/>
        </p:nvSpPr>
        <p:spPr>
          <a:xfrm>
            <a:off x="4911154" y="3624207"/>
            <a:ext cx="536895" cy="3775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CL" dirty="0"/>
          </a:p>
        </p:txBody>
      </p:sp>
      <p:sp>
        <p:nvSpPr>
          <p:cNvPr id="22" name="Rectángulo 21">
            <a:extLst>
              <a:ext uri="{FF2B5EF4-FFF2-40B4-BE49-F238E27FC236}">
                <a16:creationId xmlns:a16="http://schemas.microsoft.com/office/drawing/2014/main" id="{207BC795-EF8B-4438-A7AC-0B47DEAE3680}"/>
              </a:ext>
            </a:extLst>
          </p:cNvPr>
          <p:cNvSpPr/>
          <p:nvPr/>
        </p:nvSpPr>
        <p:spPr>
          <a:xfrm>
            <a:off x="6215931" y="3641086"/>
            <a:ext cx="536895" cy="3775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CL" dirty="0"/>
              <a:t>X</a:t>
            </a:r>
            <a:r>
              <a:rPr lang="es-CL" baseline="-25000" dirty="0"/>
              <a:t>4</a:t>
            </a:r>
            <a:endParaRPr lang="es-CL" dirty="0"/>
          </a:p>
        </p:txBody>
      </p:sp>
      <p:sp>
        <p:nvSpPr>
          <p:cNvPr id="23" name="Rectángulo 22">
            <a:extLst>
              <a:ext uri="{FF2B5EF4-FFF2-40B4-BE49-F238E27FC236}">
                <a16:creationId xmlns:a16="http://schemas.microsoft.com/office/drawing/2014/main" id="{59A2E896-B0C2-42A0-A7F6-0087A8662371}"/>
              </a:ext>
            </a:extLst>
          </p:cNvPr>
          <p:cNvSpPr/>
          <p:nvPr/>
        </p:nvSpPr>
        <p:spPr>
          <a:xfrm>
            <a:off x="6754225" y="3642484"/>
            <a:ext cx="536895" cy="3775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CL" dirty="0"/>
          </a:p>
        </p:txBody>
      </p:sp>
      <p:sp>
        <p:nvSpPr>
          <p:cNvPr id="24" name="Rectángulo 23">
            <a:extLst>
              <a:ext uri="{FF2B5EF4-FFF2-40B4-BE49-F238E27FC236}">
                <a16:creationId xmlns:a16="http://schemas.microsoft.com/office/drawing/2014/main" id="{76B31547-2FD6-4837-B28D-975EAE9FA3CD}"/>
              </a:ext>
            </a:extLst>
          </p:cNvPr>
          <p:cNvSpPr/>
          <p:nvPr/>
        </p:nvSpPr>
        <p:spPr>
          <a:xfrm>
            <a:off x="9050754" y="3810162"/>
            <a:ext cx="536895" cy="3775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CL" dirty="0"/>
              <a:t>X</a:t>
            </a:r>
            <a:r>
              <a:rPr lang="es-CL" baseline="-25000" dirty="0"/>
              <a:t>5</a:t>
            </a:r>
            <a:endParaRPr lang="es-CL" dirty="0"/>
          </a:p>
        </p:txBody>
      </p:sp>
      <p:sp>
        <p:nvSpPr>
          <p:cNvPr id="25" name="Rectángulo 24">
            <a:extLst>
              <a:ext uri="{FF2B5EF4-FFF2-40B4-BE49-F238E27FC236}">
                <a16:creationId xmlns:a16="http://schemas.microsoft.com/office/drawing/2014/main" id="{F9D525DC-D8B5-4EE6-AB52-3F713EA4770F}"/>
              </a:ext>
            </a:extLst>
          </p:cNvPr>
          <p:cNvSpPr/>
          <p:nvPr/>
        </p:nvSpPr>
        <p:spPr>
          <a:xfrm>
            <a:off x="9589048" y="3811560"/>
            <a:ext cx="536895" cy="3775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CL" dirty="0"/>
          </a:p>
        </p:txBody>
      </p:sp>
      <p:sp>
        <p:nvSpPr>
          <p:cNvPr id="26" name="Rectángulo 25">
            <a:extLst>
              <a:ext uri="{FF2B5EF4-FFF2-40B4-BE49-F238E27FC236}">
                <a16:creationId xmlns:a16="http://schemas.microsoft.com/office/drawing/2014/main" id="{44D39A32-2D5B-4EF8-A170-3BFC90415BED}"/>
              </a:ext>
            </a:extLst>
          </p:cNvPr>
          <p:cNvSpPr/>
          <p:nvPr/>
        </p:nvSpPr>
        <p:spPr>
          <a:xfrm>
            <a:off x="9273201" y="2749665"/>
            <a:ext cx="536895" cy="3775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CL" dirty="0"/>
              <a:t>X</a:t>
            </a:r>
            <a:r>
              <a:rPr lang="es-CL" baseline="-25000" dirty="0"/>
              <a:t>6</a:t>
            </a:r>
            <a:endParaRPr lang="es-CL" dirty="0"/>
          </a:p>
        </p:txBody>
      </p:sp>
      <p:sp>
        <p:nvSpPr>
          <p:cNvPr id="27" name="Rectángulo 26">
            <a:extLst>
              <a:ext uri="{FF2B5EF4-FFF2-40B4-BE49-F238E27FC236}">
                <a16:creationId xmlns:a16="http://schemas.microsoft.com/office/drawing/2014/main" id="{37528DD7-00D5-49F7-A5CA-19719109487E}"/>
              </a:ext>
            </a:extLst>
          </p:cNvPr>
          <p:cNvSpPr/>
          <p:nvPr/>
        </p:nvSpPr>
        <p:spPr>
          <a:xfrm>
            <a:off x="9811495" y="2751063"/>
            <a:ext cx="536895" cy="3775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CL" dirty="0"/>
          </a:p>
        </p:txBody>
      </p:sp>
      <p:cxnSp>
        <p:nvCxnSpPr>
          <p:cNvPr id="31" name="Conector recto de flecha 30">
            <a:extLst>
              <a:ext uri="{FF2B5EF4-FFF2-40B4-BE49-F238E27FC236}">
                <a16:creationId xmlns:a16="http://schemas.microsoft.com/office/drawing/2014/main" id="{B616CAAF-CF8E-4CDC-8086-8C874F4618A5}"/>
              </a:ext>
            </a:extLst>
          </p:cNvPr>
          <p:cNvCxnSpPr>
            <a:cxnSpLocks/>
            <a:endCxn id="16" idx="0"/>
          </p:cNvCxnSpPr>
          <p:nvPr/>
        </p:nvCxnSpPr>
        <p:spPr>
          <a:xfrm>
            <a:off x="1943136" y="2925701"/>
            <a:ext cx="469812" cy="698506"/>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sp>
        <p:nvSpPr>
          <p:cNvPr id="55" name="Arco 54">
            <a:extLst>
              <a:ext uri="{FF2B5EF4-FFF2-40B4-BE49-F238E27FC236}">
                <a16:creationId xmlns:a16="http://schemas.microsoft.com/office/drawing/2014/main" id="{8E27C30D-A818-4457-9B67-0F55CCDCF2FE}"/>
              </a:ext>
            </a:extLst>
          </p:cNvPr>
          <p:cNvSpPr/>
          <p:nvPr/>
        </p:nvSpPr>
        <p:spPr>
          <a:xfrm>
            <a:off x="4624546" y="2193023"/>
            <a:ext cx="4729180" cy="1089483"/>
          </a:xfrm>
          <a:prstGeom prst="arc">
            <a:avLst>
              <a:gd name="adj1" fmla="val 10837198"/>
              <a:gd name="adj2" fmla="val 2159119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s-CL"/>
          </a:p>
        </p:txBody>
      </p:sp>
      <p:sp>
        <p:nvSpPr>
          <p:cNvPr id="3" name="Marcador de pie de página 2">
            <a:extLst>
              <a:ext uri="{FF2B5EF4-FFF2-40B4-BE49-F238E27FC236}">
                <a16:creationId xmlns:a16="http://schemas.microsoft.com/office/drawing/2014/main" id="{D7A79195-CF8B-4CC6-B774-CD494D8AFC60}"/>
              </a:ext>
            </a:extLst>
          </p:cNvPr>
          <p:cNvSpPr>
            <a:spLocks noGrp="1"/>
          </p:cNvSpPr>
          <p:nvPr>
            <p:ph type="ftr" sz="quarter" idx="11"/>
          </p:nvPr>
        </p:nvSpPr>
        <p:spPr/>
        <p:txBody>
          <a:bodyPr/>
          <a:lstStyle/>
          <a:p>
            <a:r>
              <a:rPr lang="es-CL"/>
              <a:t>Estructura de Datos y Algoritmos - TICS311</a:t>
            </a:r>
          </a:p>
        </p:txBody>
      </p:sp>
      <p:sp>
        <p:nvSpPr>
          <p:cNvPr id="30" name="Marcador de número de diapositiva 29">
            <a:extLst>
              <a:ext uri="{FF2B5EF4-FFF2-40B4-BE49-F238E27FC236}">
                <a16:creationId xmlns:a16="http://schemas.microsoft.com/office/drawing/2014/main" id="{11974CDA-DDF3-45D0-A100-469C34C6D637}"/>
              </a:ext>
            </a:extLst>
          </p:cNvPr>
          <p:cNvSpPr>
            <a:spLocks noGrp="1"/>
          </p:cNvSpPr>
          <p:nvPr>
            <p:ph type="sldNum" sz="quarter" idx="12"/>
          </p:nvPr>
        </p:nvSpPr>
        <p:spPr/>
        <p:txBody>
          <a:bodyPr/>
          <a:lstStyle/>
          <a:p>
            <a:fld id="{EEA656F1-D7F8-4934-A338-822B23BD5244}" type="slidenum">
              <a:rPr lang="es-CL" smtClean="0"/>
              <a:t>2</a:t>
            </a:fld>
            <a:endParaRPr lang="es-CL"/>
          </a:p>
        </p:txBody>
      </p:sp>
      <p:sp>
        <p:nvSpPr>
          <p:cNvPr id="32" name="Rectángulo 31">
            <a:extLst>
              <a:ext uri="{FF2B5EF4-FFF2-40B4-BE49-F238E27FC236}">
                <a16:creationId xmlns:a16="http://schemas.microsoft.com/office/drawing/2014/main" id="{079C3396-46B4-4D2F-86B3-CB8733DC5C96}"/>
              </a:ext>
            </a:extLst>
          </p:cNvPr>
          <p:cNvSpPr/>
          <p:nvPr/>
        </p:nvSpPr>
        <p:spPr>
          <a:xfrm>
            <a:off x="2211583" y="2727821"/>
            <a:ext cx="536895" cy="3775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CL" dirty="0"/>
          </a:p>
        </p:txBody>
      </p:sp>
      <p:cxnSp>
        <p:nvCxnSpPr>
          <p:cNvPr id="33" name="Conector recto de flecha 32">
            <a:extLst>
              <a:ext uri="{FF2B5EF4-FFF2-40B4-BE49-F238E27FC236}">
                <a16:creationId xmlns:a16="http://schemas.microsoft.com/office/drawing/2014/main" id="{0F3C6E9D-8EB1-4AD7-A4E1-AEC236034370}"/>
              </a:ext>
            </a:extLst>
          </p:cNvPr>
          <p:cNvCxnSpPr>
            <a:cxnSpLocks/>
            <a:endCxn id="18" idx="1"/>
          </p:cNvCxnSpPr>
          <p:nvPr/>
        </p:nvCxnSpPr>
        <p:spPr>
          <a:xfrm flipV="1">
            <a:off x="2463110" y="2704376"/>
            <a:ext cx="1360900" cy="20508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sp>
        <p:nvSpPr>
          <p:cNvPr id="34" name="Rectángulo 33">
            <a:extLst>
              <a:ext uri="{FF2B5EF4-FFF2-40B4-BE49-F238E27FC236}">
                <a16:creationId xmlns:a16="http://schemas.microsoft.com/office/drawing/2014/main" id="{A0064F7C-0DC1-4C88-A7AF-DF02FF83370D}"/>
              </a:ext>
            </a:extLst>
          </p:cNvPr>
          <p:cNvSpPr/>
          <p:nvPr/>
        </p:nvSpPr>
        <p:spPr>
          <a:xfrm>
            <a:off x="3219689" y="3621410"/>
            <a:ext cx="536895" cy="3775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CL" dirty="0"/>
          </a:p>
        </p:txBody>
      </p:sp>
      <p:sp>
        <p:nvSpPr>
          <p:cNvPr id="35" name="Rectángulo 34">
            <a:extLst>
              <a:ext uri="{FF2B5EF4-FFF2-40B4-BE49-F238E27FC236}">
                <a16:creationId xmlns:a16="http://schemas.microsoft.com/office/drawing/2014/main" id="{AFF20F8E-98D2-4693-861B-7BFBFBBC2808}"/>
              </a:ext>
            </a:extLst>
          </p:cNvPr>
          <p:cNvSpPr/>
          <p:nvPr/>
        </p:nvSpPr>
        <p:spPr>
          <a:xfrm>
            <a:off x="4900597" y="2515623"/>
            <a:ext cx="536895" cy="3775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CL" dirty="0"/>
          </a:p>
        </p:txBody>
      </p:sp>
      <p:sp>
        <p:nvSpPr>
          <p:cNvPr id="36" name="Arco 35">
            <a:extLst>
              <a:ext uri="{FF2B5EF4-FFF2-40B4-BE49-F238E27FC236}">
                <a16:creationId xmlns:a16="http://schemas.microsoft.com/office/drawing/2014/main" id="{759A69EF-7A33-4182-A298-058B926F2F87}"/>
              </a:ext>
            </a:extLst>
          </p:cNvPr>
          <p:cNvSpPr/>
          <p:nvPr/>
        </p:nvSpPr>
        <p:spPr>
          <a:xfrm>
            <a:off x="2913575" y="3231248"/>
            <a:ext cx="1586577" cy="1175864"/>
          </a:xfrm>
          <a:prstGeom prst="arc">
            <a:avLst>
              <a:gd name="adj1" fmla="val 10756919"/>
              <a:gd name="adj2" fmla="val 20701646"/>
            </a:avLst>
          </a:prstGeom>
          <a:ln>
            <a:headEnd type="oval"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s-CL"/>
          </a:p>
        </p:txBody>
      </p:sp>
      <p:sp>
        <p:nvSpPr>
          <p:cNvPr id="38" name="Arco 37">
            <a:extLst>
              <a:ext uri="{FF2B5EF4-FFF2-40B4-BE49-F238E27FC236}">
                <a16:creationId xmlns:a16="http://schemas.microsoft.com/office/drawing/2014/main" id="{69467E1F-E06A-4456-80C1-C2C0FE59FD02}"/>
              </a:ext>
            </a:extLst>
          </p:cNvPr>
          <p:cNvSpPr/>
          <p:nvPr/>
        </p:nvSpPr>
        <p:spPr>
          <a:xfrm flipV="1">
            <a:off x="3480390" y="3426085"/>
            <a:ext cx="3015201" cy="837449"/>
          </a:xfrm>
          <a:prstGeom prst="arc">
            <a:avLst>
              <a:gd name="adj1" fmla="val 10756919"/>
              <a:gd name="adj2" fmla="val 21134546"/>
            </a:avLst>
          </a:prstGeom>
          <a:ln>
            <a:headEnd type="oval"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s-CL"/>
          </a:p>
        </p:txBody>
      </p:sp>
      <p:sp>
        <p:nvSpPr>
          <p:cNvPr id="39" name="Rectángulo 38">
            <a:extLst>
              <a:ext uri="{FF2B5EF4-FFF2-40B4-BE49-F238E27FC236}">
                <a16:creationId xmlns:a16="http://schemas.microsoft.com/office/drawing/2014/main" id="{895E21FD-DC23-4928-9769-E78EB3A6C962}"/>
              </a:ext>
            </a:extLst>
          </p:cNvPr>
          <p:cNvSpPr/>
          <p:nvPr/>
        </p:nvSpPr>
        <p:spPr>
          <a:xfrm>
            <a:off x="5439560" y="3621410"/>
            <a:ext cx="536895" cy="3775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CL" dirty="0"/>
          </a:p>
        </p:txBody>
      </p:sp>
      <p:sp>
        <p:nvSpPr>
          <p:cNvPr id="40" name="Rectángulo 39">
            <a:extLst>
              <a:ext uri="{FF2B5EF4-FFF2-40B4-BE49-F238E27FC236}">
                <a16:creationId xmlns:a16="http://schemas.microsoft.com/office/drawing/2014/main" id="{4CF25D42-E34E-418C-90C5-75FCFB47F53A}"/>
              </a:ext>
            </a:extLst>
          </p:cNvPr>
          <p:cNvSpPr/>
          <p:nvPr/>
        </p:nvSpPr>
        <p:spPr>
          <a:xfrm>
            <a:off x="7291120" y="3641086"/>
            <a:ext cx="536895" cy="3775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CL" dirty="0"/>
          </a:p>
        </p:txBody>
      </p:sp>
      <p:sp>
        <p:nvSpPr>
          <p:cNvPr id="42" name="Arco 41">
            <a:extLst>
              <a:ext uri="{FF2B5EF4-FFF2-40B4-BE49-F238E27FC236}">
                <a16:creationId xmlns:a16="http://schemas.microsoft.com/office/drawing/2014/main" id="{6759AD18-ED8C-487D-AA57-4FBB71130A89}"/>
              </a:ext>
            </a:extLst>
          </p:cNvPr>
          <p:cNvSpPr/>
          <p:nvPr/>
        </p:nvSpPr>
        <p:spPr>
          <a:xfrm>
            <a:off x="1426128" y="2707350"/>
            <a:ext cx="7852297" cy="2229572"/>
          </a:xfrm>
          <a:prstGeom prst="arc">
            <a:avLst>
              <a:gd name="adj1" fmla="val 15613373"/>
              <a:gd name="adj2" fmla="val 2159119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s-CL"/>
          </a:p>
        </p:txBody>
      </p:sp>
      <p:grpSp>
        <p:nvGrpSpPr>
          <p:cNvPr id="14" name="Grupo 13">
            <a:extLst>
              <a:ext uri="{FF2B5EF4-FFF2-40B4-BE49-F238E27FC236}">
                <a16:creationId xmlns:a16="http://schemas.microsoft.com/office/drawing/2014/main" id="{6F799333-B09E-4EC3-91DE-F8BDE186E6D3}"/>
              </a:ext>
            </a:extLst>
          </p:cNvPr>
          <p:cNvGrpSpPr/>
          <p:nvPr/>
        </p:nvGrpSpPr>
        <p:grpSpPr>
          <a:xfrm>
            <a:off x="4995727" y="3796833"/>
            <a:ext cx="394284" cy="598018"/>
            <a:chOff x="7924100" y="2608976"/>
            <a:chExt cx="394284" cy="738707"/>
          </a:xfrm>
        </p:grpSpPr>
        <p:cxnSp>
          <p:nvCxnSpPr>
            <p:cNvPr id="7" name="Conector recto 6">
              <a:extLst>
                <a:ext uri="{FF2B5EF4-FFF2-40B4-BE49-F238E27FC236}">
                  <a16:creationId xmlns:a16="http://schemas.microsoft.com/office/drawing/2014/main" id="{F46B6120-BC3D-4CD8-9093-FC5343A4F24D}"/>
                </a:ext>
              </a:extLst>
            </p:cNvPr>
            <p:cNvCxnSpPr>
              <a:cxnSpLocks/>
            </p:cNvCxnSpPr>
            <p:nvPr/>
          </p:nvCxnSpPr>
          <p:spPr>
            <a:xfrm>
              <a:off x="8112154" y="2608976"/>
              <a:ext cx="0" cy="673530"/>
            </a:xfrm>
            <a:prstGeom prst="line">
              <a:avLst/>
            </a:prstGeom>
          </p:spPr>
          <p:style>
            <a:lnRef idx="3">
              <a:schemeClr val="dk1"/>
            </a:lnRef>
            <a:fillRef idx="0">
              <a:schemeClr val="dk1"/>
            </a:fillRef>
            <a:effectRef idx="2">
              <a:schemeClr val="dk1"/>
            </a:effectRef>
            <a:fontRef idx="minor">
              <a:schemeClr val="tx1"/>
            </a:fontRef>
          </p:style>
        </p:cxnSp>
        <p:cxnSp>
          <p:nvCxnSpPr>
            <p:cNvPr id="43" name="Conector recto 42">
              <a:extLst>
                <a:ext uri="{FF2B5EF4-FFF2-40B4-BE49-F238E27FC236}">
                  <a16:creationId xmlns:a16="http://schemas.microsoft.com/office/drawing/2014/main" id="{84D46C8A-E0B4-4C4C-9B59-F59AB5B62132}"/>
                </a:ext>
              </a:extLst>
            </p:cNvPr>
            <p:cNvCxnSpPr>
              <a:cxnSpLocks/>
            </p:cNvCxnSpPr>
            <p:nvPr/>
          </p:nvCxnSpPr>
          <p:spPr>
            <a:xfrm flipH="1">
              <a:off x="7991212" y="3287562"/>
              <a:ext cx="241883" cy="0"/>
            </a:xfrm>
            <a:prstGeom prst="line">
              <a:avLst/>
            </a:prstGeom>
          </p:spPr>
          <p:style>
            <a:lnRef idx="3">
              <a:schemeClr val="dk1"/>
            </a:lnRef>
            <a:fillRef idx="0">
              <a:schemeClr val="dk1"/>
            </a:fillRef>
            <a:effectRef idx="2">
              <a:schemeClr val="dk1"/>
            </a:effectRef>
            <a:fontRef idx="minor">
              <a:schemeClr val="tx1"/>
            </a:fontRef>
          </p:style>
        </p:cxnSp>
        <p:cxnSp>
          <p:nvCxnSpPr>
            <p:cNvPr id="46" name="Conector recto 45">
              <a:extLst>
                <a:ext uri="{FF2B5EF4-FFF2-40B4-BE49-F238E27FC236}">
                  <a16:creationId xmlns:a16="http://schemas.microsoft.com/office/drawing/2014/main" id="{68FE26A8-B76F-42C7-8D6B-0B4DB1AC1A68}"/>
                </a:ext>
              </a:extLst>
            </p:cNvPr>
            <p:cNvCxnSpPr>
              <a:cxnSpLocks/>
            </p:cNvCxnSpPr>
            <p:nvPr/>
          </p:nvCxnSpPr>
          <p:spPr>
            <a:xfrm flipH="1">
              <a:off x="7924100" y="3347683"/>
              <a:ext cx="394284" cy="0"/>
            </a:xfrm>
            <a:prstGeom prst="line">
              <a:avLst/>
            </a:prstGeom>
          </p:spPr>
          <p:style>
            <a:lnRef idx="3">
              <a:schemeClr val="dk1"/>
            </a:lnRef>
            <a:fillRef idx="0">
              <a:schemeClr val="dk1"/>
            </a:fillRef>
            <a:effectRef idx="2">
              <a:schemeClr val="dk1"/>
            </a:effectRef>
            <a:fontRef idx="minor">
              <a:schemeClr val="tx1"/>
            </a:fontRef>
          </p:style>
        </p:cxnSp>
      </p:grpSp>
      <p:grpSp>
        <p:nvGrpSpPr>
          <p:cNvPr id="49" name="Grupo 48">
            <a:extLst>
              <a:ext uri="{FF2B5EF4-FFF2-40B4-BE49-F238E27FC236}">
                <a16:creationId xmlns:a16="http://schemas.microsoft.com/office/drawing/2014/main" id="{5C95F4AE-312E-4325-8F33-DEF30B452B79}"/>
              </a:ext>
            </a:extLst>
          </p:cNvPr>
          <p:cNvGrpSpPr/>
          <p:nvPr/>
        </p:nvGrpSpPr>
        <p:grpSpPr>
          <a:xfrm>
            <a:off x="5482948" y="3797826"/>
            <a:ext cx="394284" cy="598018"/>
            <a:chOff x="7924100" y="2608976"/>
            <a:chExt cx="394284" cy="738707"/>
          </a:xfrm>
        </p:grpSpPr>
        <p:cxnSp>
          <p:nvCxnSpPr>
            <p:cNvPr id="50" name="Conector recto 49">
              <a:extLst>
                <a:ext uri="{FF2B5EF4-FFF2-40B4-BE49-F238E27FC236}">
                  <a16:creationId xmlns:a16="http://schemas.microsoft.com/office/drawing/2014/main" id="{A79BACC8-B449-4306-AAEE-A2E29F419BBD}"/>
                </a:ext>
              </a:extLst>
            </p:cNvPr>
            <p:cNvCxnSpPr>
              <a:cxnSpLocks/>
            </p:cNvCxnSpPr>
            <p:nvPr/>
          </p:nvCxnSpPr>
          <p:spPr>
            <a:xfrm>
              <a:off x="8112154" y="2608976"/>
              <a:ext cx="0" cy="673530"/>
            </a:xfrm>
            <a:prstGeom prst="line">
              <a:avLst/>
            </a:prstGeom>
          </p:spPr>
          <p:style>
            <a:lnRef idx="3">
              <a:schemeClr val="dk1"/>
            </a:lnRef>
            <a:fillRef idx="0">
              <a:schemeClr val="dk1"/>
            </a:fillRef>
            <a:effectRef idx="2">
              <a:schemeClr val="dk1"/>
            </a:effectRef>
            <a:fontRef idx="minor">
              <a:schemeClr val="tx1"/>
            </a:fontRef>
          </p:style>
        </p:cxnSp>
        <p:cxnSp>
          <p:nvCxnSpPr>
            <p:cNvPr id="51" name="Conector recto 50">
              <a:extLst>
                <a:ext uri="{FF2B5EF4-FFF2-40B4-BE49-F238E27FC236}">
                  <a16:creationId xmlns:a16="http://schemas.microsoft.com/office/drawing/2014/main" id="{BFA6C002-2F3D-423F-9068-6F5561BBCC76}"/>
                </a:ext>
              </a:extLst>
            </p:cNvPr>
            <p:cNvCxnSpPr>
              <a:cxnSpLocks/>
            </p:cNvCxnSpPr>
            <p:nvPr/>
          </p:nvCxnSpPr>
          <p:spPr>
            <a:xfrm flipH="1">
              <a:off x="7991212" y="3287562"/>
              <a:ext cx="241883" cy="0"/>
            </a:xfrm>
            <a:prstGeom prst="line">
              <a:avLst/>
            </a:prstGeom>
          </p:spPr>
          <p:style>
            <a:lnRef idx="3">
              <a:schemeClr val="dk1"/>
            </a:lnRef>
            <a:fillRef idx="0">
              <a:schemeClr val="dk1"/>
            </a:fillRef>
            <a:effectRef idx="2">
              <a:schemeClr val="dk1"/>
            </a:effectRef>
            <a:fontRef idx="minor">
              <a:schemeClr val="tx1"/>
            </a:fontRef>
          </p:style>
        </p:cxnSp>
        <p:cxnSp>
          <p:nvCxnSpPr>
            <p:cNvPr id="52" name="Conector recto 51">
              <a:extLst>
                <a:ext uri="{FF2B5EF4-FFF2-40B4-BE49-F238E27FC236}">
                  <a16:creationId xmlns:a16="http://schemas.microsoft.com/office/drawing/2014/main" id="{843CF3CA-A1B2-4677-A146-42A1CE51DC0F}"/>
                </a:ext>
              </a:extLst>
            </p:cNvPr>
            <p:cNvCxnSpPr>
              <a:cxnSpLocks/>
            </p:cNvCxnSpPr>
            <p:nvPr/>
          </p:nvCxnSpPr>
          <p:spPr>
            <a:xfrm flipH="1">
              <a:off x="7924100" y="3347683"/>
              <a:ext cx="394284" cy="0"/>
            </a:xfrm>
            <a:prstGeom prst="line">
              <a:avLst/>
            </a:prstGeom>
          </p:spPr>
          <p:style>
            <a:lnRef idx="3">
              <a:schemeClr val="dk1"/>
            </a:lnRef>
            <a:fillRef idx="0">
              <a:schemeClr val="dk1"/>
            </a:fillRef>
            <a:effectRef idx="2">
              <a:schemeClr val="dk1"/>
            </a:effectRef>
            <a:fontRef idx="minor">
              <a:schemeClr val="tx1"/>
            </a:fontRef>
          </p:style>
        </p:cxnSp>
      </p:grpSp>
      <p:grpSp>
        <p:nvGrpSpPr>
          <p:cNvPr id="53" name="Grupo 52">
            <a:extLst>
              <a:ext uri="{FF2B5EF4-FFF2-40B4-BE49-F238E27FC236}">
                <a16:creationId xmlns:a16="http://schemas.microsoft.com/office/drawing/2014/main" id="{9EE675C2-FB9F-4D04-B672-84EDC388001D}"/>
              </a:ext>
            </a:extLst>
          </p:cNvPr>
          <p:cNvGrpSpPr/>
          <p:nvPr/>
        </p:nvGrpSpPr>
        <p:grpSpPr>
          <a:xfrm>
            <a:off x="6835344" y="3804377"/>
            <a:ext cx="394284" cy="598018"/>
            <a:chOff x="7924100" y="2608976"/>
            <a:chExt cx="394284" cy="738707"/>
          </a:xfrm>
        </p:grpSpPr>
        <p:cxnSp>
          <p:nvCxnSpPr>
            <p:cNvPr id="54" name="Conector recto 53">
              <a:extLst>
                <a:ext uri="{FF2B5EF4-FFF2-40B4-BE49-F238E27FC236}">
                  <a16:creationId xmlns:a16="http://schemas.microsoft.com/office/drawing/2014/main" id="{1AE9837E-D038-493C-8D52-882609606EC6}"/>
                </a:ext>
              </a:extLst>
            </p:cNvPr>
            <p:cNvCxnSpPr>
              <a:cxnSpLocks/>
            </p:cNvCxnSpPr>
            <p:nvPr/>
          </p:nvCxnSpPr>
          <p:spPr>
            <a:xfrm>
              <a:off x="8112154" y="2608976"/>
              <a:ext cx="0" cy="673530"/>
            </a:xfrm>
            <a:prstGeom prst="line">
              <a:avLst/>
            </a:prstGeom>
          </p:spPr>
          <p:style>
            <a:lnRef idx="3">
              <a:schemeClr val="dk1"/>
            </a:lnRef>
            <a:fillRef idx="0">
              <a:schemeClr val="dk1"/>
            </a:fillRef>
            <a:effectRef idx="2">
              <a:schemeClr val="dk1"/>
            </a:effectRef>
            <a:fontRef idx="minor">
              <a:schemeClr val="tx1"/>
            </a:fontRef>
          </p:style>
        </p:cxnSp>
        <p:cxnSp>
          <p:nvCxnSpPr>
            <p:cNvPr id="56" name="Conector recto 55">
              <a:extLst>
                <a:ext uri="{FF2B5EF4-FFF2-40B4-BE49-F238E27FC236}">
                  <a16:creationId xmlns:a16="http://schemas.microsoft.com/office/drawing/2014/main" id="{89E0F76D-F39F-439C-A51B-B59AB9C0A2F8}"/>
                </a:ext>
              </a:extLst>
            </p:cNvPr>
            <p:cNvCxnSpPr>
              <a:cxnSpLocks/>
            </p:cNvCxnSpPr>
            <p:nvPr/>
          </p:nvCxnSpPr>
          <p:spPr>
            <a:xfrm flipH="1">
              <a:off x="7991212" y="3287562"/>
              <a:ext cx="241883" cy="0"/>
            </a:xfrm>
            <a:prstGeom prst="line">
              <a:avLst/>
            </a:prstGeom>
          </p:spPr>
          <p:style>
            <a:lnRef idx="3">
              <a:schemeClr val="dk1"/>
            </a:lnRef>
            <a:fillRef idx="0">
              <a:schemeClr val="dk1"/>
            </a:fillRef>
            <a:effectRef idx="2">
              <a:schemeClr val="dk1"/>
            </a:effectRef>
            <a:fontRef idx="minor">
              <a:schemeClr val="tx1"/>
            </a:fontRef>
          </p:style>
        </p:cxnSp>
        <p:cxnSp>
          <p:nvCxnSpPr>
            <p:cNvPr id="58" name="Conector recto 57">
              <a:extLst>
                <a:ext uri="{FF2B5EF4-FFF2-40B4-BE49-F238E27FC236}">
                  <a16:creationId xmlns:a16="http://schemas.microsoft.com/office/drawing/2014/main" id="{415772B9-159F-4A28-A854-1010267A56B0}"/>
                </a:ext>
              </a:extLst>
            </p:cNvPr>
            <p:cNvCxnSpPr>
              <a:cxnSpLocks/>
            </p:cNvCxnSpPr>
            <p:nvPr/>
          </p:nvCxnSpPr>
          <p:spPr>
            <a:xfrm flipH="1">
              <a:off x="7924100" y="3347683"/>
              <a:ext cx="394284" cy="0"/>
            </a:xfrm>
            <a:prstGeom prst="line">
              <a:avLst/>
            </a:prstGeom>
          </p:spPr>
          <p:style>
            <a:lnRef idx="3">
              <a:schemeClr val="dk1"/>
            </a:lnRef>
            <a:fillRef idx="0">
              <a:schemeClr val="dk1"/>
            </a:fillRef>
            <a:effectRef idx="2">
              <a:schemeClr val="dk1"/>
            </a:effectRef>
            <a:fontRef idx="minor">
              <a:schemeClr val="tx1"/>
            </a:fontRef>
          </p:style>
        </p:cxnSp>
      </p:grpSp>
      <p:grpSp>
        <p:nvGrpSpPr>
          <p:cNvPr id="59" name="Grupo 58">
            <a:extLst>
              <a:ext uri="{FF2B5EF4-FFF2-40B4-BE49-F238E27FC236}">
                <a16:creationId xmlns:a16="http://schemas.microsoft.com/office/drawing/2014/main" id="{0AC5445D-33AD-4609-B603-B0E4D573C2CD}"/>
              </a:ext>
            </a:extLst>
          </p:cNvPr>
          <p:cNvGrpSpPr/>
          <p:nvPr/>
        </p:nvGrpSpPr>
        <p:grpSpPr>
          <a:xfrm>
            <a:off x="7356916" y="3804377"/>
            <a:ext cx="394284" cy="598018"/>
            <a:chOff x="7924100" y="2608976"/>
            <a:chExt cx="394284" cy="738707"/>
          </a:xfrm>
        </p:grpSpPr>
        <p:cxnSp>
          <p:nvCxnSpPr>
            <p:cNvPr id="60" name="Conector recto 59">
              <a:extLst>
                <a:ext uri="{FF2B5EF4-FFF2-40B4-BE49-F238E27FC236}">
                  <a16:creationId xmlns:a16="http://schemas.microsoft.com/office/drawing/2014/main" id="{561FA6B2-AAA8-485B-9724-9FC51150B1B3}"/>
                </a:ext>
              </a:extLst>
            </p:cNvPr>
            <p:cNvCxnSpPr>
              <a:cxnSpLocks/>
            </p:cNvCxnSpPr>
            <p:nvPr/>
          </p:nvCxnSpPr>
          <p:spPr>
            <a:xfrm>
              <a:off x="8112154" y="2608976"/>
              <a:ext cx="0" cy="673530"/>
            </a:xfrm>
            <a:prstGeom prst="line">
              <a:avLst/>
            </a:prstGeom>
          </p:spPr>
          <p:style>
            <a:lnRef idx="3">
              <a:schemeClr val="dk1"/>
            </a:lnRef>
            <a:fillRef idx="0">
              <a:schemeClr val="dk1"/>
            </a:fillRef>
            <a:effectRef idx="2">
              <a:schemeClr val="dk1"/>
            </a:effectRef>
            <a:fontRef idx="minor">
              <a:schemeClr val="tx1"/>
            </a:fontRef>
          </p:style>
        </p:cxnSp>
        <p:cxnSp>
          <p:nvCxnSpPr>
            <p:cNvPr id="61" name="Conector recto 60">
              <a:extLst>
                <a:ext uri="{FF2B5EF4-FFF2-40B4-BE49-F238E27FC236}">
                  <a16:creationId xmlns:a16="http://schemas.microsoft.com/office/drawing/2014/main" id="{F5CFF4DA-D23D-4EA9-94FA-935F557E0297}"/>
                </a:ext>
              </a:extLst>
            </p:cNvPr>
            <p:cNvCxnSpPr>
              <a:cxnSpLocks/>
            </p:cNvCxnSpPr>
            <p:nvPr/>
          </p:nvCxnSpPr>
          <p:spPr>
            <a:xfrm flipH="1">
              <a:off x="7991212" y="3287562"/>
              <a:ext cx="241883" cy="0"/>
            </a:xfrm>
            <a:prstGeom prst="line">
              <a:avLst/>
            </a:prstGeom>
          </p:spPr>
          <p:style>
            <a:lnRef idx="3">
              <a:schemeClr val="dk1"/>
            </a:lnRef>
            <a:fillRef idx="0">
              <a:schemeClr val="dk1"/>
            </a:fillRef>
            <a:effectRef idx="2">
              <a:schemeClr val="dk1"/>
            </a:effectRef>
            <a:fontRef idx="minor">
              <a:schemeClr val="tx1"/>
            </a:fontRef>
          </p:style>
        </p:cxnSp>
        <p:cxnSp>
          <p:nvCxnSpPr>
            <p:cNvPr id="62" name="Conector recto 61">
              <a:extLst>
                <a:ext uri="{FF2B5EF4-FFF2-40B4-BE49-F238E27FC236}">
                  <a16:creationId xmlns:a16="http://schemas.microsoft.com/office/drawing/2014/main" id="{26F52441-EA0D-43A0-8073-9E0884F1999A}"/>
                </a:ext>
              </a:extLst>
            </p:cNvPr>
            <p:cNvCxnSpPr>
              <a:cxnSpLocks/>
            </p:cNvCxnSpPr>
            <p:nvPr/>
          </p:nvCxnSpPr>
          <p:spPr>
            <a:xfrm flipH="1">
              <a:off x="7924100" y="3347683"/>
              <a:ext cx="394284" cy="0"/>
            </a:xfrm>
            <a:prstGeom prst="line">
              <a:avLst/>
            </a:prstGeom>
          </p:spPr>
          <p:style>
            <a:lnRef idx="3">
              <a:schemeClr val="dk1"/>
            </a:lnRef>
            <a:fillRef idx="0">
              <a:schemeClr val="dk1"/>
            </a:fillRef>
            <a:effectRef idx="2">
              <a:schemeClr val="dk1"/>
            </a:effectRef>
            <a:fontRef idx="minor">
              <a:schemeClr val="tx1"/>
            </a:fontRef>
          </p:style>
        </p:cxnSp>
      </p:grpSp>
      <p:grpSp>
        <p:nvGrpSpPr>
          <p:cNvPr id="63" name="Grupo 62">
            <a:extLst>
              <a:ext uri="{FF2B5EF4-FFF2-40B4-BE49-F238E27FC236}">
                <a16:creationId xmlns:a16="http://schemas.microsoft.com/office/drawing/2014/main" id="{D97441ED-A5C8-498A-A5B5-1D1DB120227C}"/>
              </a:ext>
            </a:extLst>
          </p:cNvPr>
          <p:cNvGrpSpPr/>
          <p:nvPr/>
        </p:nvGrpSpPr>
        <p:grpSpPr>
          <a:xfrm>
            <a:off x="9673933" y="3964525"/>
            <a:ext cx="394284" cy="598018"/>
            <a:chOff x="7924100" y="2608976"/>
            <a:chExt cx="394284" cy="738707"/>
          </a:xfrm>
        </p:grpSpPr>
        <p:cxnSp>
          <p:nvCxnSpPr>
            <p:cNvPr id="64" name="Conector recto 63">
              <a:extLst>
                <a:ext uri="{FF2B5EF4-FFF2-40B4-BE49-F238E27FC236}">
                  <a16:creationId xmlns:a16="http://schemas.microsoft.com/office/drawing/2014/main" id="{0C74213F-65F1-4D40-B9C0-13DEC1E937B9}"/>
                </a:ext>
              </a:extLst>
            </p:cNvPr>
            <p:cNvCxnSpPr>
              <a:cxnSpLocks/>
            </p:cNvCxnSpPr>
            <p:nvPr/>
          </p:nvCxnSpPr>
          <p:spPr>
            <a:xfrm>
              <a:off x="8112154" y="2608976"/>
              <a:ext cx="0" cy="673530"/>
            </a:xfrm>
            <a:prstGeom prst="line">
              <a:avLst/>
            </a:prstGeom>
          </p:spPr>
          <p:style>
            <a:lnRef idx="3">
              <a:schemeClr val="dk1"/>
            </a:lnRef>
            <a:fillRef idx="0">
              <a:schemeClr val="dk1"/>
            </a:fillRef>
            <a:effectRef idx="2">
              <a:schemeClr val="dk1"/>
            </a:effectRef>
            <a:fontRef idx="minor">
              <a:schemeClr val="tx1"/>
            </a:fontRef>
          </p:style>
        </p:cxnSp>
        <p:cxnSp>
          <p:nvCxnSpPr>
            <p:cNvPr id="65" name="Conector recto 64">
              <a:extLst>
                <a:ext uri="{FF2B5EF4-FFF2-40B4-BE49-F238E27FC236}">
                  <a16:creationId xmlns:a16="http://schemas.microsoft.com/office/drawing/2014/main" id="{EBB43CCD-F2DC-4078-9BEF-F0803EAC8419}"/>
                </a:ext>
              </a:extLst>
            </p:cNvPr>
            <p:cNvCxnSpPr>
              <a:cxnSpLocks/>
            </p:cNvCxnSpPr>
            <p:nvPr/>
          </p:nvCxnSpPr>
          <p:spPr>
            <a:xfrm flipH="1">
              <a:off x="7991212" y="3287562"/>
              <a:ext cx="241883" cy="0"/>
            </a:xfrm>
            <a:prstGeom prst="line">
              <a:avLst/>
            </a:prstGeom>
          </p:spPr>
          <p:style>
            <a:lnRef idx="3">
              <a:schemeClr val="dk1"/>
            </a:lnRef>
            <a:fillRef idx="0">
              <a:schemeClr val="dk1"/>
            </a:fillRef>
            <a:effectRef idx="2">
              <a:schemeClr val="dk1"/>
            </a:effectRef>
            <a:fontRef idx="minor">
              <a:schemeClr val="tx1"/>
            </a:fontRef>
          </p:style>
        </p:cxnSp>
        <p:cxnSp>
          <p:nvCxnSpPr>
            <p:cNvPr id="66" name="Conector recto 65">
              <a:extLst>
                <a:ext uri="{FF2B5EF4-FFF2-40B4-BE49-F238E27FC236}">
                  <a16:creationId xmlns:a16="http://schemas.microsoft.com/office/drawing/2014/main" id="{7BD182E0-47EE-49D5-A9AF-75992A1B7120}"/>
                </a:ext>
              </a:extLst>
            </p:cNvPr>
            <p:cNvCxnSpPr>
              <a:cxnSpLocks/>
            </p:cNvCxnSpPr>
            <p:nvPr/>
          </p:nvCxnSpPr>
          <p:spPr>
            <a:xfrm flipH="1">
              <a:off x="7924100" y="3347683"/>
              <a:ext cx="394284" cy="0"/>
            </a:xfrm>
            <a:prstGeom prst="line">
              <a:avLst/>
            </a:prstGeom>
          </p:spPr>
          <p:style>
            <a:lnRef idx="3">
              <a:schemeClr val="dk1"/>
            </a:lnRef>
            <a:fillRef idx="0">
              <a:schemeClr val="dk1"/>
            </a:fillRef>
            <a:effectRef idx="2">
              <a:schemeClr val="dk1"/>
            </a:effectRef>
            <a:fontRef idx="minor">
              <a:schemeClr val="tx1"/>
            </a:fontRef>
          </p:style>
        </p:cxnSp>
      </p:grpSp>
      <p:sp>
        <p:nvSpPr>
          <p:cNvPr id="67" name="Rectángulo 66">
            <a:extLst>
              <a:ext uri="{FF2B5EF4-FFF2-40B4-BE49-F238E27FC236}">
                <a16:creationId xmlns:a16="http://schemas.microsoft.com/office/drawing/2014/main" id="{F80C8997-E8BA-416B-9408-64F12DD851B7}"/>
              </a:ext>
            </a:extLst>
          </p:cNvPr>
          <p:cNvSpPr/>
          <p:nvPr/>
        </p:nvSpPr>
        <p:spPr>
          <a:xfrm>
            <a:off x="10125969" y="3804377"/>
            <a:ext cx="536895" cy="3775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CL" dirty="0"/>
          </a:p>
        </p:txBody>
      </p:sp>
      <p:sp>
        <p:nvSpPr>
          <p:cNvPr id="68" name="Rectángulo 67">
            <a:extLst>
              <a:ext uri="{FF2B5EF4-FFF2-40B4-BE49-F238E27FC236}">
                <a16:creationId xmlns:a16="http://schemas.microsoft.com/office/drawing/2014/main" id="{154CEDA0-2760-4695-AE8F-1C8F518BB349}"/>
              </a:ext>
            </a:extLst>
          </p:cNvPr>
          <p:cNvSpPr/>
          <p:nvPr/>
        </p:nvSpPr>
        <p:spPr>
          <a:xfrm>
            <a:off x="10353888" y="2749664"/>
            <a:ext cx="536895" cy="3775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CL" dirty="0"/>
          </a:p>
        </p:txBody>
      </p:sp>
      <p:grpSp>
        <p:nvGrpSpPr>
          <p:cNvPr id="69" name="Grupo 68">
            <a:extLst>
              <a:ext uri="{FF2B5EF4-FFF2-40B4-BE49-F238E27FC236}">
                <a16:creationId xmlns:a16="http://schemas.microsoft.com/office/drawing/2014/main" id="{53662C99-3169-4F88-B7B7-DA7D92D549E2}"/>
              </a:ext>
            </a:extLst>
          </p:cNvPr>
          <p:cNvGrpSpPr/>
          <p:nvPr/>
        </p:nvGrpSpPr>
        <p:grpSpPr>
          <a:xfrm>
            <a:off x="10194620" y="3964525"/>
            <a:ext cx="394284" cy="598018"/>
            <a:chOff x="7924100" y="2608976"/>
            <a:chExt cx="394284" cy="738707"/>
          </a:xfrm>
        </p:grpSpPr>
        <p:cxnSp>
          <p:nvCxnSpPr>
            <p:cNvPr id="70" name="Conector recto 69">
              <a:extLst>
                <a:ext uri="{FF2B5EF4-FFF2-40B4-BE49-F238E27FC236}">
                  <a16:creationId xmlns:a16="http://schemas.microsoft.com/office/drawing/2014/main" id="{59E7266B-0D60-4517-B9E9-A1A1381F58D6}"/>
                </a:ext>
              </a:extLst>
            </p:cNvPr>
            <p:cNvCxnSpPr>
              <a:cxnSpLocks/>
            </p:cNvCxnSpPr>
            <p:nvPr/>
          </p:nvCxnSpPr>
          <p:spPr>
            <a:xfrm>
              <a:off x="8112154" y="2608976"/>
              <a:ext cx="0" cy="673530"/>
            </a:xfrm>
            <a:prstGeom prst="line">
              <a:avLst/>
            </a:prstGeom>
          </p:spPr>
          <p:style>
            <a:lnRef idx="3">
              <a:schemeClr val="dk1"/>
            </a:lnRef>
            <a:fillRef idx="0">
              <a:schemeClr val="dk1"/>
            </a:fillRef>
            <a:effectRef idx="2">
              <a:schemeClr val="dk1"/>
            </a:effectRef>
            <a:fontRef idx="minor">
              <a:schemeClr val="tx1"/>
            </a:fontRef>
          </p:style>
        </p:cxnSp>
        <p:cxnSp>
          <p:nvCxnSpPr>
            <p:cNvPr id="71" name="Conector recto 70">
              <a:extLst>
                <a:ext uri="{FF2B5EF4-FFF2-40B4-BE49-F238E27FC236}">
                  <a16:creationId xmlns:a16="http://schemas.microsoft.com/office/drawing/2014/main" id="{3433BEF2-96CD-41A1-B249-08237F8CB804}"/>
                </a:ext>
              </a:extLst>
            </p:cNvPr>
            <p:cNvCxnSpPr>
              <a:cxnSpLocks/>
            </p:cNvCxnSpPr>
            <p:nvPr/>
          </p:nvCxnSpPr>
          <p:spPr>
            <a:xfrm flipH="1">
              <a:off x="7991212" y="3287562"/>
              <a:ext cx="241883" cy="0"/>
            </a:xfrm>
            <a:prstGeom prst="line">
              <a:avLst/>
            </a:prstGeom>
          </p:spPr>
          <p:style>
            <a:lnRef idx="3">
              <a:schemeClr val="dk1"/>
            </a:lnRef>
            <a:fillRef idx="0">
              <a:schemeClr val="dk1"/>
            </a:fillRef>
            <a:effectRef idx="2">
              <a:schemeClr val="dk1"/>
            </a:effectRef>
            <a:fontRef idx="minor">
              <a:schemeClr val="tx1"/>
            </a:fontRef>
          </p:style>
        </p:cxnSp>
        <p:cxnSp>
          <p:nvCxnSpPr>
            <p:cNvPr id="72" name="Conector recto 71">
              <a:extLst>
                <a:ext uri="{FF2B5EF4-FFF2-40B4-BE49-F238E27FC236}">
                  <a16:creationId xmlns:a16="http://schemas.microsoft.com/office/drawing/2014/main" id="{D2141F25-6A8A-4841-81E5-CFAC5E6AA663}"/>
                </a:ext>
              </a:extLst>
            </p:cNvPr>
            <p:cNvCxnSpPr>
              <a:cxnSpLocks/>
            </p:cNvCxnSpPr>
            <p:nvPr/>
          </p:nvCxnSpPr>
          <p:spPr>
            <a:xfrm flipH="1">
              <a:off x="7924100" y="3347683"/>
              <a:ext cx="394284" cy="0"/>
            </a:xfrm>
            <a:prstGeom prst="line">
              <a:avLst/>
            </a:prstGeom>
          </p:spPr>
          <p:style>
            <a:lnRef idx="3">
              <a:schemeClr val="dk1"/>
            </a:lnRef>
            <a:fillRef idx="0">
              <a:schemeClr val="dk1"/>
            </a:fillRef>
            <a:effectRef idx="2">
              <a:schemeClr val="dk1"/>
            </a:effectRef>
            <a:fontRef idx="minor">
              <a:schemeClr val="tx1"/>
            </a:fontRef>
          </p:style>
        </p:cxnSp>
      </p:grpSp>
      <p:grpSp>
        <p:nvGrpSpPr>
          <p:cNvPr id="73" name="Grupo 72">
            <a:extLst>
              <a:ext uri="{FF2B5EF4-FFF2-40B4-BE49-F238E27FC236}">
                <a16:creationId xmlns:a16="http://schemas.microsoft.com/office/drawing/2014/main" id="{B2BFD822-7955-4B9E-958C-6BCC5DF3E69D}"/>
              </a:ext>
            </a:extLst>
          </p:cNvPr>
          <p:cNvGrpSpPr/>
          <p:nvPr/>
        </p:nvGrpSpPr>
        <p:grpSpPr>
          <a:xfrm>
            <a:off x="9881819" y="2935006"/>
            <a:ext cx="394284" cy="598018"/>
            <a:chOff x="7924100" y="2608976"/>
            <a:chExt cx="394284" cy="738707"/>
          </a:xfrm>
        </p:grpSpPr>
        <p:cxnSp>
          <p:nvCxnSpPr>
            <p:cNvPr id="74" name="Conector recto 73">
              <a:extLst>
                <a:ext uri="{FF2B5EF4-FFF2-40B4-BE49-F238E27FC236}">
                  <a16:creationId xmlns:a16="http://schemas.microsoft.com/office/drawing/2014/main" id="{E5C85331-AC0E-4E02-A718-60613A9162D4}"/>
                </a:ext>
              </a:extLst>
            </p:cNvPr>
            <p:cNvCxnSpPr>
              <a:cxnSpLocks/>
            </p:cNvCxnSpPr>
            <p:nvPr/>
          </p:nvCxnSpPr>
          <p:spPr>
            <a:xfrm>
              <a:off x="8112154" y="2608976"/>
              <a:ext cx="0" cy="673530"/>
            </a:xfrm>
            <a:prstGeom prst="line">
              <a:avLst/>
            </a:prstGeom>
          </p:spPr>
          <p:style>
            <a:lnRef idx="3">
              <a:schemeClr val="dk1"/>
            </a:lnRef>
            <a:fillRef idx="0">
              <a:schemeClr val="dk1"/>
            </a:fillRef>
            <a:effectRef idx="2">
              <a:schemeClr val="dk1"/>
            </a:effectRef>
            <a:fontRef idx="minor">
              <a:schemeClr val="tx1"/>
            </a:fontRef>
          </p:style>
        </p:cxnSp>
        <p:cxnSp>
          <p:nvCxnSpPr>
            <p:cNvPr id="75" name="Conector recto 74">
              <a:extLst>
                <a:ext uri="{FF2B5EF4-FFF2-40B4-BE49-F238E27FC236}">
                  <a16:creationId xmlns:a16="http://schemas.microsoft.com/office/drawing/2014/main" id="{A95B4EEC-4F4F-46DF-9B4F-C521984AD361}"/>
                </a:ext>
              </a:extLst>
            </p:cNvPr>
            <p:cNvCxnSpPr>
              <a:cxnSpLocks/>
            </p:cNvCxnSpPr>
            <p:nvPr/>
          </p:nvCxnSpPr>
          <p:spPr>
            <a:xfrm flipH="1">
              <a:off x="7991212" y="3287562"/>
              <a:ext cx="241883" cy="0"/>
            </a:xfrm>
            <a:prstGeom prst="line">
              <a:avLst/>
            </a:prstGeom>
          </p:spPr>
          <p:style>
            <a:lnRef idx="3">
              <a:schemeClr val="dk1"/>
            </a:lnRef>
            <a:fillRef idx="0">
              <a:schemeClr val="dk1"/>
            </a:fillRef>
            <a:effectRef idx="2">
              <a:schemeClr val="dk1"/>
            </a:effectRef>
            <a:fontRef idx="minor">
              <a:schemeClr val="tx1"/>
            </a:fontRef>
          </p:style>
        </p:cxnSp>
        <p:cxnSp>
          <p:nvCxnSpPr>
            <p:cNvPr id="76" name="Conector recto 75">
              <a:extLst>
                <a:ext uri="{FF2B5EF4-FFF2-40B4-BE49-F238E27FC236}">
                  <a16:creationId xmlns:a16="http://schemas.microsoft.com/office/drawing/2014/main" id="{16BDA0EA-6491-48CE-A28B-AC0660BD9ABE}"/>
                </a:ext>
              </a:extLst>
            </p:cNvPr>
            <p:cNvCxnSpPr>
              <a:cxnSpLocks/>
            </p:cNvCxnSpPr>
            <p:nvPr/>
          </p:nvCxnSpPr>
          <p:spPr>
            <a:xfrm flipH="1">
              <a:off x="7924100" y="3347683"/>
              <a:ext cx="394284" cy="0"/>
            </a:xfrm>
            <a:prstGeom prst="line">
              <a:avLst/>
            </a:prstGeom>
          </p:spPr>
          <p:style>
            <a:lnRef idx="3">
              <a:schemeClr val="dk1"/>
            </a:lnRef>
            <a:fillRef idx="0">
              <a:schemeClr val="dk1"/>
            </a:fillRef>
            <a:effectRef idx="2">
              <a:schemeClr val="dk1"/>
            </a:effectRef>
            <a:fontRef idx="minor">
              <a:schemeClr val="tx1"/>
            </a:fontRef>
          </p:style>
        </p:cxnSp>
      </p:grpSp>
      <p:grpSp>
        <p:nvGrpSpPr>
          <p:cNvPr id="77" name="Grupo 76">
            <a:extLst>
              <a:ext uri="{FF2B5EF4-FFF2-40B4-BE49-F238E27FC236}">
                <a16:creationId xmlns:a16="http://schemas.microsoft.com/office/drawing/2014/main" id="{96835260-E69A-4FCE-97A6-B8F76D69664D}"/>
              </a:ext>
            </a:extLst>
          </p:cNvPr>
          <p:cNvGrpSpPr/>
          <p:nvPr/>
        </p:nvGrpSpPr>
        <p:grpSpPr>
          <a:xfrm>
            <a:off x="10425611" y="2935006"/>
            <a:ext cx="394284" cy="598018"/>
            <a:chOff x="7924100" y="2608976"/>
            <a:chExt cx="394284" cy="738707"/>
          </a:xfrm>
        </p:grpSpPr>
        <p:cxnSp>
          <p:nvCxnSpPr>
            <p:cNvPr id="78" name="Conector recto 77">
              <a:extLst>
                <a:ext uri="{FF2B5EF4-FFF2-40B4-BE49-F238E27FC236}">
                  <a16:creationId xmlns:a16="http://schemas.microsoft.com/office/drawing/2014/main" id="{58206761-099B-4240-A0D8-912614F4C93A}"/>
                </a:ext>
              </a:extLst>
            </p:cNvPr>
            <p:cNvCxnSpPr>
              <a:cxnSpLocks/>
            </p:cNvCxnSpPr>
            <p:nvPr/>
          </p:nvCxnSpPr>
          <p:spPr>
            <a:xfrm>
              <a:off x="8112154" y="2608976"/>
              <a:ext cx="0" cy="673530"/>
            </a:xfrm>
            <a:prstGeom prst="line">
              <a:avLst/>
            </a:prstGeom>
          </p:spPr>
          <p:style>
            <a:lnRef idx="3">
              <a:schemeClr val="dk1"/>
            </a:lnRef>
            <a:fillRef idx="0">
              <a:schemeClr val="dk1"/>
            </a:fillRef>
            <a:effectRef idx="2">
              <a:schemeClr val="dk1"/>
            </a:effectRef>
            <a:fontRef idx="minor">
              <a:schemeClr val="tx1"/>
            </a:fontRef>
          </p:style>
        </p:cxnSp>
        <p:cxnSp>
          <p:nvCxnSpPr>
            <p:cNvPr id="79" name="Conector recto 78">
              <a:extLst>
                <a:ext uri="{FF2B5EF4-FFF2-40B4-BE49-F238E27FC236}">
                  <a16:creationId xmlns:a16="http://schemas.microsoft.com/office/drawing/2014/main" id="{5DB42DB5-3F31-49EA-B5E9-9302B0A9A0F7}"/>
                </a:ext>
              </a:extLst>
            </p:cNvPr>
            <p:cNvCxnSpPr>
              <a:cxnSpLocks/>
            </p:cNvCxnSpPr>
            <p:nvPr/>
          </p:nvCxnSpPr>
          <p:spPr>
            <a:xfrm flipH="1">
              <a:off x="7991212" y="3287562"/>
              <a:ext cx="241883" cy="0"/>
            </a:xfrm>
            <a:prstGeom prst="line">
              <a:avLst/>
            </a:prstGeom>
          </p:spPr>
          <p:style>
            <a:lnRef idx="3">
              <a:schemeClr val="dk1"/>
            </a:lnRef>
            <a:fillRef idx="0">
              <a:schemeClr val="dk1"/>
            </a:fillRef>
            <a:effectRef idx="2">
              <a:schemeClr val="dk1"/>
            </a:effectRef>
            <a:fontRef idx="minor">
              <a:schemeClr val="tx1"/>
            </a:fontRef>
          </p:style>
        </p:cxnSp>
        <p:cxnSp>
          <p:nvCxnSpPr>
            <p:cNvPr id="80" name="Conector recto 79">
              <a:extLst>
                <a:ext uri="{FF2B5EF4-FFF2-40B4-BE49-F238E27FC236}">
                  <a16:creationId xmlns:a16="http://schemas.microsoft.com/office/drawing/2014/main" id="{10BDED27-8F37-4EF2-ACB3-5A4D1574BC02}"/>
                </a:ext>
              </a:extLst>
            </p:cNvPr>
            <p:cNvCxnSpPr>
              <a:cxnSpLocks/>
            </p:cNvCxnSpPr>
            <p:nvPr/>
          </p:nvCxnSpPr>
          <p:spPr>
            <a:xfrm flipH="1">
              <a:off x="7924100" y="3347683"/>
              <a:ext cx="394284" cy="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4082806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9795BAB0-1088-4349-BAF7-2E92CD83CBD1}"/>
              </a:ext>
            </a:extLst>
          </p:cNvPr>
          <p:cNvSpPr>
            <a:spLocks noGrp="1"/>
          </p:cNvSpPr>
          <p:nvPr>
            <p:ph type="title"/>
          </p:nvPr>
        </p:nvSpPr>
        <p:spPr/>
        <p:txBody>
          <a:bodyPr/>
          <a:lstStyle/>
          <a:p>
            <a:r>
              <a:rPr lang="es-CL" dirty="0"/>
              <a:t>Agregar nodo</a:t>
            </a:r>
          </a:p>
        </p:txBody>
      </p:sp>
      <p:sp>
        <p:nvSpPr>
          <p:cNvPr id="4" name="Marcador de pie de página 3">
            <a:extLst>
              <a:ext uri="{FF2B5EF4-FFF2-40B4-BE49-F238E27FC236}">
                <a16:creationId xmlns:a16="http://schemas.microsoft.com/office/drawing/2014/main" id="{CF11E8A9-2563-41BF-A584-26DD08B392D4}"/>
              </a:ext>
            </a:extLst>
          </p:cNvPr>
          <p:cNvSpPr>
            <a:spLocks noGrp="1"/>
          </p:cNvSpPr>
          <p:nvPr>
            <p:ph type="ftr" sz="quarter" idx="11"/>
          </p:nvPr>
        </p:nvSpPr>
        <p:spPr/>
        <p:txBody>
          <a:bodyPr/>
          <a:lstStyle/>
          <a:p>
            <a:r>
              <a:rPr lang="es-CL"/>
              <a:t>Estructura de Datos y Algoritmos - TICS311</a:t>
            </a:r>
          </a:p>
        </p:txBody>
      </p:sp>
      <p:sp>
        <p:nvSpPr>
          <p:cNvPr id="5" name="Marcador de número de diapositiva 4">
            <a:extLst>
              <a:ext uri="{FF2B5EF4-FFF2-40B4-BE49-F238E27FC236}">
                <a16:creationId xmlns:a16="http://schemas.microsoft.com/office/drawing/2014/main" id="{09842171-7DD2-4ACA-A5FD-4D5797DEFA19}"/>
              </a:ext>
            </a:extLst>
          </p:cNvPr>
          <p:cNvSpPr>
            <a:spLocks noGrp="1"/>
          </p:cNvSpPr>
          <p:nvPr>
            <p:ph type="sldNum" sz="quarter" idx="12"/>
          </p:nvPr>
        </p:nvSpPr>
        <p:spPr/>
        <p:txBody>
          <a:bodyPr/>
          <a:lstStyle/>
          <a:p>
            <a:fld id="{EEA656F1-D7F8-4934-A338-822B23BD5244}" type="slidenum">
              <a:rPr lang="es-CL" smtClean="0"/>
              <a:t>20</a:t>
            </a:fld>
            <a:endParaRPr lang="es-CL"/>
          </a:p>
        </p:txBody>
      </p:sp>
      <p:sp>
        <p:nvSpPr>
          <p:cNvPr id="3" name="Rectángulo 2">
            <a:extLst>
              <a:ext uri="{FF2B5EF4-FFF2-40B4-BE49-F238E27FC236}">
                <a16:creationId xmlns:a16="http://schemas.microsoft.com/office/drawing/2014/main" id="{5D88F5FA-1FEF-49DB-814C-A4A6653DC01F}"/>
              </a:ext>
            </a:extLst>
          </p:cNvPr>
          <p:cNvSpPr/>
          <p:nvPr/>
        </p:nvSpPr>
        <p:spPr>
          <a:xfrm>
            <a:off x="2030609" y="2043521"/>
            <a:ext cx="7740242" cy="2308324"/>
          </a:xfrm>
          <a:prstGeom prst="rect">
            <a:avLst/>
          </a:prstGeom>
        </p:spPr>
        <p:txBody>
          <a:bodyPr wrap="square">
            <a:spAutoFit/>
          </a:bodyPr>
          <a:lstStyle/>
          <a:p>
            <a:r>
              <a:rPr lang="es-CL" dirty="0">
                <a:solidFill>
                  <a:srgbClr val="D4D4D4"/>
                </a:solidFill>
                <a:latin typeface="Consolas" panose="020B0609020204030204" pitchFamily="49" charset="0"/>
              </a:rPr>
              <a:t>    </a:t>
            </a:r>
            <a:r>
              <a:rPr lang="es-CL" dirty="0" err="1">
                <a:solidFill>
                  <a:srgbClr val="D4D4D4"/>
                </a:solidFill>
                <a:latin typeface="Consolas" panose="020B0609020204030204" pitchFamily="49" charset="0"/>
              </a:rPr>
              <a:t>tmp</a:t>
            </a:r>
            <a:r>
              <a:rPr lang="es-CL" dirty="0">
                <a:solidFill>
                  <a:srgbClr val="D4D4D4"/>
                </a:solidFill>
                <a:latin typeface="Consolas" panose="020B0609020204030204" pitchFamily="49" charset="0"/>
              </a:rPr>
              <a:t> = (</a:t>
            </a:r>
            <a:r>
              <a:rPr lang="es-CL" dirty="0" err="1">
                <a:solidFill>
                  <a:srgbClr val="569CD6"/>
                </a:solidFill>
                <a:latin typeface="Consolas" panose="020B0609020204030204" pitchFamily="49" charset="0"/>
              </a:rPr>
              <a:t>struct</a:t>
            </a:r>
            <a:r>
              <a:rPr lang="es-CL" dirty="0">
                <a:solidFill>
                  <a:srgbClr val="D4D4D4"/>
                </a:solidFill>
                <a:latin typeface="Consolas" panose="020B0609020204030204" pitchFamily="49" charset="0"/>
              </a:rPr>
              <a:t> </a:t>
            </a:r>
            <a:r>
              <a:rPr lang="es-CL" dirty="0" err="1">
                <a:solidFill>
                  <a:srgbClr val="D4D4D4"/>
                </a:solidFill>
                <a:latin typeface="Consolas" panose="020B0609020204030204" pitchFamily="49" charset="0"/>
              </a:rPr>
              <a:t>node</a:t>
            </a:r>
            <a:r>
              <a:rPr lang="es-CL" dirty="0">
                <a:solidFill>
                  <a:srgbClr val="D4D4D4"/>
                </a:solidFill>
                <a:latin typeface="Consolas" panose="020B0609020204030204" pitchFamily="49" charset="0"/>
              </a:rPr>
              <a:t> *)</a:t>
            </a:r>
            <a:r>
              <a:rPr lang="es-CL" dirty="0" err="1">
                <a:solidFill>
                  <a:srgbClr val="DCDCAA"/>
                </a:solidFill>
                <a:latin typeface="Consolas" panose="020B0609020204030204" pitchFamily="49" charset="0"/>
              </a:rPr>
              <a:t>malloc</a:t>
            </a:r>
            <a:r>
              <a:rPr lang="es-CL" dirty="0">
                <a:solidFill>
                  <a:srgbClr val="D4D4D4"/>
                </a:solidFill>
                <a:latin typeface="Consolas" panose="020B0609020204030204" pitchFamily="49" charset="0"/>
              </a:rPr>
              <a:t>(</a:t>
            </a:r>
            <a:r>
              <a:rPr lang="es-CL" dirty="0" err="1">
                <a:solidFill>
                  <a:srgbClr val="569CD6"/>
                </a:solidFill>
                <a:latin typeface="Consolas" panose="020B0609020204030204" pitchFamily="49" charset="0"/>
              </a:rPr>
              <a:t>sizeof</a:t>
            </a:r>
            <a:r>
              <a:rPr lang="es-CL" dirty="0">
                <a:solidFill>
                  <a:srgbClr val="D4D4D4"/>
                </a:solidFill>
                <a:latin typeface="Consolas" panose="020B0609020204030204" pitchFamily="49" charset="0"/>
              </a:rPr>
              <a:t>(</a:t>
            </a:r>
            <a:r>
              <a:rPr lang="es-CL" dirty="0" err="1">
                <a:solidFill>
                  <a:srgbClr val="569CD6"/>
                </a:solidFill>
                <a:latin typeface="Consolas" panose="020B0609020204030204" pitchFamily="49" charset="0"/>
              </a:rPr>
              <a:t>struct</a:t>
            </a:r>
            <a:r>
              <a:rPr lang="es-CL" dirty="0">
                <a:solidFill>
                  <a:srgbClr val="D4D4D4"/>
                </a:solidFill>
                <a:latin typeface="Consolas" panose="020B0609020204030204" pitchFamily="49" charset="0"/>
              </a:rPr>
              <a:t> </a:t>
            </a:r>
            <a:r>
              <a:rPr lang="es-CL" dirty="0" err="1">
                <a:solidFill>
                  <a:srgbClr val="D4D4D4"/>
                </a:solidFill>
                <a:latin typeface="Consolas" panose="020B0609020204030204" pitchFamily="49" charset="0"/>
              </a:rPr>
              <a:t>node</a:t>
            </a:r>
            <a:r>
              <a:rPr lang="es-CL" dirty="0">
                <a:solidFill>
                  <a:srgbClr val="D4D4D4"/>
                </a:solidFill>
                <a:latin typeface="Consolas" panose="020B0609020204030204" pitchFamily="49" charset="0"/>
              </a:rPr>
              <a:t>));</a:t>
            </a:r>
          </a:p>
          <a:p>
            <a:r>
              <a:rPr lang="es-CL" dirty="0">
                <a:solidFill>
                  <a:srgbClr val="D4D4D4"/>
                </a:solidFill>
                <a:latin typeface="Consolas" panose="020B0609020204030204" pitchFamily="49" charset="0"/>
              </a:rPr>
              <a:t>    </a:t>
            </a:r>
            <a:r>
              <a:rPr lang="es-CL" dirty="0" err="1">
                <a:solidFill>
                  <a:srgbClr val="9CDCFE"/>
                </a:solidFill>
                <a:latin typeface="Consolas" panose="020B0609020204030204" pitchFamily="49" charset="0"/>
              </a:rPr>
              <a:t>tmp</a:t>
            </a:r>
            <a:r>
              <a:rPr lang="es-CL" dirty="0">
                <a:solidFill>
                  <a:srgbClr val="D4D4D4"/>
                </a:solidFill>
                <a:latin typeface="Consolas" panose="020B0609020204030204" pitchFamily="49" charset="0"/>
              </a:rPr>
              <a:t>-&gt;</a:t>
            </a:r>
            <a:r>
              <a:rPr lang="es-CL" dirty="0">
                <a:solidFill>
                  <a:srgbClr val="9CDCFE"/>
                </a:solidFill>
                <a:latin typeface="Consolas" panose="020B0609020204030204" pitchFamily="49" charset="0"/>
              </a:rPr>
              <a:t>data</a:t>
            </a:r>
            <a:r>
              <a:rPr lang="es-CL" dirty="0">
                <a:solidFill>
                  <a:srgbClr val="D4D4D4"/>
                </a:solidFill>
                <a:latin typeface="Consolas" panose="020B0609020204030204" pitchFamily="49" charset="0"/>
              </a:rPr>
              <a:t> = </a:t>
            </a:r>
            <a:r>
              <a:rPr lang="es-CL" dirty="0">
                <a:solidFill>
                  <a:srgbClr val="B5CEA8"/>
                </a:solidFill>
                <a:latin typeface="Consolas" panose="020B0609020204030204" pitchFamily="49" charset="0"/>
              </a:rPr>
              <a:t>0</a:t>
            </a:r>
            <a:r>
              <a:rPr lang="es-CL" dirty="0">
                <a:solidFill>
                  <a:srgbClr val="D4D4D4"/>
                </a:solidFill>
                <a:latin typeface="Consolas" panose="020B0609020204030204" pitchFamily="49" charset="0"/>
              </a:rPr>
              <a:t>;</a:t>
            </a:r>
          </a:p>
          <a:p>
            <a:r>
              <a:rPr lang="es-CL" dirty="0">
                <a:solidFill>
                  <a:srgbClr val="D4D4D4"/>
                </a:solidFill>
                <a:latin typeface="Consolas" panose="020B0609020204030204" pitchFamily="49" charset="0"/>
              </a:rPr>
              <a:t>    </a:t>
            </a:r>
            <a:r>
              <a:rPr lang="es-CL" dirty="0" err="1">
                <a:solidFill>
                  <a:srgbClr val="9CDCFE"/>
                </a:solidFill>
                <a:latin typeface="Consolas" panose="020B0609020204030204" pitchFamily="49" charset="0"/>
              </a:rPr>
              <a:t>tmp</a:t>
            </a:r>
            <a:r>
              <a:rPr lang="es-CL" dirty="0">
                <a:solidFill>
                  <a:srgbClr val="D4D4D4"/>
                </a:solidFill>
                <a:latin typeface="Consolas" panose="020B0609020204030204" pitchFamily="49" charset="0"/>
              </a:rPr>
              <a:t>-&gt;</a:t>
            </a:r>
            <a:r>
              <a:rPr lang="es-CL" dirty="0" err="1">
                <a:solidFill>
                  <a:srgbClr val="9CDCFE"/>
                </a:solidFill>
                <a:latin typeface="Consolas" panose="020B0609020204030204" pitchFamily="49" charset="0"/>
              </a:rPr>
              <a:t>left</a:t>
            </a:r>
            <a:r>
              <a:rPr lang="es-CL" dirty="0">
                <a:solidFill>
                  <a:srgbClr val="D4D4D4"/>
                </a:solidFill>
                <a:latin typeface="Consolas" panose="020B0609020204030204" pitchFamily="49" charset="0"/>
              </a:rPr>
              <a:t> = </a:t>
            </a:r>
            <a:r>
              <a:rPr lang="es-CL" dirty="0">
                <a:solidFill>
                  <a:srgbClr val="569CD6"/>
                </a:solidFill>
                <a:latin typeface="Consolas" panose="020B0609020204030204" pitchFamily="49" charset="0"/>
              </a:rPr>
              <a:t>NULL</a:t>
            </a:r>
            <a:r>
              <a:rPr lang="es-CL" dirty="0">
                <a:solidFill>
                  <a:srgbClr val="D4D4D4"/>
                </a:solidFill>
                <a:latin typeface="Consolas" panose="020B0609020204030204" pitchFamily="49" charset="0"/>
              </a:rPr>
              <a:t>;</a:t>
            </a:r>
          </a:p>
          <a:p>
            <a:r>
              <a:rPr lang="es-CL" dirty="0">
                <a:solidFill>
                  <a:srgbClr val="D4D4D4"/>
                </a:solidFill>
                <a:latin typeface="Consolas" panose="020B0609020204030204" pitchFamily="49" charset="0"/>
              </a:rPr>
              <a:t>    </a:t>
            </a:r>
            <a:r>
              <a:rPr lang="es-CL" dirty="0" err="1">
                <a:solidFill>
                  <a:srgbClr val="9CDCFE"/>
                </a:solidFill>
                <a:latin typeface="Consolas" panose="020B0609020204030204" pitchFamily="49" charset="0"/>
              </a:rPr>
              <a:t>tmp</a:t>
            </a:r>
            <a:r>
              <a:rPr lang="es-CL" dirty="0">
                <a:solidFill>
                  <a:srgbClr val="D4D4D4"/>
                </a:solidFill>
                <a:latin typeface="Consolas" panose="020B0609020204030204" pitchFamily="49" charset="0"/>
              </a:rPr>
              <a:t>-&gt;</a:t>
            </a:r>
            <a:r>
              <a:rPr lang="es-CL" dirty="0" err="1">
                <a:solidFill>
                  <a:srgbClr val="9CDCFE"/>
                </a:solidFill>
                <a:latin typeface="Consolas" panose="020B0609020204030204" pitchFamily="49" charset="0"/>
              </a:rPr>
              <a:t>right</a:t>
            </a:r>
            <a:r>
              <a:rPr lang="es-CL" dirty="0">
                <a:solidFill>
                  <a:srgbClr val="D4D4D4"/>
                </a:solidFill>
                <a:latin typeface="Consolas" panose="020B0609020204030204" pitchFamily="49" charset="0"/>
              </a:rPr>
              <a:t> = </a:t>
            </a:r>
            <a:r>
              <a:rPr lang="es-CL" dirty="0">
                <a:solidFill>
                  <a:srgbClr val="569CD6"/>
                </a:solidFill>
                <a:latin typeface="Consolas" panose="020B0609020204030204" pitchFamily="49" charset="0"/>
              </a:rPr>
              <a:t>NULL</a:t>
            </a:r>
            <a:r>
              <a:rPr lang="es-CL" dirty="0">
                <a:solidFill>
                  <a:srgbClr val="D4D4D4"/>
                </a:solidFill>
                <a:latin typeface="Consolas" panose="020B0609020204030204" pitchFamily="49" charset="0"/>
              </a:rPr>
              <a:t>;</a:t>
            </a:r>
          </a:p>
          <a:p>
            <a:br>
              <a:rPr lang="es-CL" dirty="0">
                <a:solidFill>
                  <a:srgbClr val="D4D4D4"/>
                </a:solidFill>
                <a:latin typeface="Consolas" panose="020B0609020204030204" pitchFamily="49" charset="0"/>
              </a:rPr>
            </a:br>
            <a:r>
              <a:rPr lang="es-CL" dirty="0">
                <a:solidFill>
                  <a:srgbClr val="D4D4D4"/>
                </a:solidFill>
                <a:latin typeface="Consolas" panose="020B0609020204030204" pitchFamily="49" charset="0"/>
              </a:rPr>
              <a:t>    </a:t>
            </a:r>
            <a:r>
              <a:rPr lang="es-CL" dirty="0" err="1">
                <a:solidFill>
                  <a:srgbClr val="9CDCFE"/>
                </a:solidFill>
                <a:latin typeface="Consolas" panose="020B0609020204030204" pitchFamily="49" charset="0"/>
              </a:rPr>
              <a:t>root</a:t>
            </a:r>
            <a:r>
              <a:rPr lang="es-CL" dirty="0">
                <a:solidFill>
                  <a:srgbClr val="D4D4D4"/>
                </a:solidFill>
                <a:latin typeface="Consolas" panose="020B0609020204030204" pitchFamily="49" charset="0"/>
              </a:rPr>
              <a:t> = </a:t>
            </a:r>
            <a:r>
              <a:rPr lang="es-CL" dirty="0" err="1">
                <a:solidFill>
                  <a:srgbClr val="D4D4D4"/>
                </a:solidFill>
                <a:latin typeface="Consolas" panose="020B0609020204030204" pitchFamily="49" charset="0"/>
              </a:rPr>
              <a:t>tmp</a:t>
            </a:r>
            <a:r>
              <a:rPr lang="es-CL" dirty="0">
                <a:solidFill>
                  <a:srgbClr val="D4D4D4"/>
                </a:solidFill>
                <a:latin typeface="Consolas" panose="020B0609020204030204" pitchFamily="49" charset="0"/>
              </a:rPr>
              <a:t>;</a:t>
            </a:r>
          </a:p>
          <a:p>
            <a:br>
              <a:rPr lang="es-CL" dirty="0">
                <a:solidFill>
                  <a:srgbClr val="D4D4D4"/>
                </a:solidFill>
                <a:latin typeface="Consolas" panose="020B0609020204030204" pitchFamily="49" charset="0"/>
              </a:rPr>
            </a:br>
            <a:r>
              <a:rPr lang="es-CL" dirty="0">
                <a:solidFill>
                  <a:srgbClr val="D4D4D4"/>
                </a:solidFill>
                <a:latin typeface="Consolas" panose="020B0609020204030204" pitchFamily="49" charset="0"/>
              </a:rPr>
              <a:t>   </a:t>
            </a:r>
          </a:p>
        </p:txBody>
      </p:sp>
      <p:sp>
        <p:nvSpPr>
          <p:cNvPr id="2" name="TextBox 1">
            <a:extLst>
              <a:ext uri="{FF2B5EF4-FFF2-40B4-BE49-F238E27FC236}">
                <a16:creationId xmlns:a16="http://schemas.microsoft.com/office/drawing/2014/main" id="{6273E7C5-7187-D149-8092-567B42FFA31D}"/>
              </a:ext>
            </a:extLst>
          </p:cNvPr>
          <p:cNvSpPr txBox="1"/>
          <p:nvPr/>
        </p:nvSpPr>
        <p:spPr>
          <a:xfrm>
            <a:off x="2518685" y="1726485"/>
            <a:ext cx="4712252" cy="369332"/>
          </a:xfrm>
          <a:prstGeom prst="rect">
            <a:avLst/>
          </a:prstGeom>
          <a:noFill/>
        </p:spPr>
        <p:txBody>
          <a:bodyPr wrap="none" rtlCol="0">
            <a:spAutoFit/>
          </a:bodyPr>
          <a:lstStyle/>
          <a:p>
            <a:r>
              <a:rPr lang="en-CL" dirty="0">
                <a:solidFill>
                  <a:srgbClr val="92D050"/>
                </a:solidFill>
              </a:rPr>
              <a:t>// si el árbol es vacío, es decir, root == NULL</a:t>
            </a:r>
          </a:p>
        </p:txBody>
      </p:sp>
    </p:spTree>
    <p:extLst>
      <p:ext uri="{BB962C8B-B14F-4D97-AF65-F5344CB8AC3E}">
        <p14:creationId xmlns:p14="http://schemas.microsoft.com/office/powerpoint/2010/main" val="3806375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9795BAB0-1088-4349-BAF7-2E92CD83CBD1}"/>
              </a:ext>
            </a:extLst>
          </p:cNvPr>
          <p:cNvSpPr>
            <a:spLocks noGrp="1"/>
          </p:cNvSpPr>
          <p:nvPr>
            <p:ph type="title"/>
          </p:nvPr>
        </p:nvSpPr>
        <p:spPr/>
        <p:txBody>
          <a:bodyPr/>
          <a:lstStyle/>
          <a:p>
            <a:r>
              <a:rPr lang="es-CL" dirty="0"/>
              <a:t>Agregar nodo</a:t>
            </a:r>
          </a:p>
        </p:txBody>
      </p:sp>
      <p:sp>
        <p:nvSpPr>
          <p:cNvPr id="4" name="Marcador de pie de página 3">
            <a:extLst>
              <a:ext uri="{FF2B5EF4-FFF2-40B4-BE49-F238E27FC236}">
                <a16:creationId xmlns:a16="http://schemas.microsoft.com/office/drawing/2014/main" id="{CF11E8A9-2563-41BF-A584-26DD08B392D4}"/>
              </a:ext>
            </a:extLst>
          </p:cNvPr>
          <p:cNvSpPr>
            <a:spLocks noGrp="1"/>
          </p:cNvSpPr>
          <p:nvPr>
            <p:ph type="ftr" sz="quarter" idx="11"/>
          </p:nvPr>
        </p:nvSpPr>
        <p:spPr/>
        <p:txBody>
          <a:bodyPr/>
          <a:lstStyle/>
          <a:p>
            <a:r>
              <a:rPr lang="es-CL"/>
              <a:t>Estructura de Datos y Algoritmos - TICS311</a:t>
            </a:r>
          </a:p>
        </p:txBody>
      </p:sp>
      <p:sp>
        <p:nvSpPr>
          <p:cNvPr id="5" name="Marcador de número de diapositiva 4">
            <a:extLst>
              <a:ext uri="{FF2B5EF4-FFF2-40B4-BE49-F238E27FC236}">
                <a16:creationId xmlns:a16="http://schemas.microsoft.com/office/drawing/2014/main" id="{09842171-7DD2-4ACA-A5FD-4D5797DEFA19}"/>
              </a:ext>
            </a:extLst>
          </p:cNvPr>
          <p:cNvSpPr>
            <a:spLocks noGrp="1"/>
          </p:cNvSpPr>
          <p:nvPr>
            <p:ph type="sldNum" sz="quarter" idx="12"/>
          </p:nvPr>
        </p:nvSpPr>
        <p:spPr/>
        <p:txBody>
          <a:bodyPr/>
          <a:lstStyle/>
          <a:p>
            <a:fld id="{EEA656F1-D7F8-4934-A338-822B23BD5244}" type="slidenum">
              <a:rPr lang="es-CL" smtClean="0"/>
              <a:t>21</a:t>
            </a:fld>
            <a:endParaRPr lang="es-CL"/>
          </a:p>
        </p:txBody>
      </p:sp>
      <p:sp>
        <p:nvSpPr>
          <p:cNvPr id="3" name="Rectángulo 2">
            <a:extLst>
              <a:ext uri="{FF2B5EF4-FFF2-40B4-BE49-F238E27FC236}">
                <a16:creationId xmlns:a16="http://schemas.microsoft.com/office/drawing/2014/main" id="{5D88F5FA-1FEF-49DB-814C-A4A6653DC01F}"/>
              </a:ext>
            </a:extLst>
          </p:cNvPr>
          <p:cNvSpPr/>
          <p:nvPr/>
        </p:nvSpPr>
        <p:spPr>
          <a:xfrm>
            <a:off x="2030609" y="2043521"/>
            <a:ext cx="7740242" cy="3693319"/>
          </a:xfrm>
          <a:prstGeom prst="rect">
            <a:avLst/>
          </a:prstGeom>
        </p:spPr>
        <p:txBody>
          <a:bodyPr wrap="square">
            <a:spAutoFit/>
          </a:bodyPr>
          <a:lstStyle/>
          <a:p>
            <a:r>
              <a:rPr lang="es-CL" dirty="0">
                <a:solidFill>
                  <a:srgbClr val="D4D4D4"/>
                </a:solidFill>
                <a:latin typeface="Consolas" panose="020B0609020204030204" pitchFamily="49" charset="0"/>
              </a:rPr>
              <a:t>    </a:t>
            </a:r>
            <a:r>
              <a:rPr lang="es-CL" dirty="0" err="1">
                <a:solidFill>
                  <a:srgbClr val="D4D4D4"/>
                </a:solidFill>
                <a:latin typeface="Consolas" panose="020B0609020204030204" pitchFamily="49" charset="0"/>
              </a:rPr>
              <a:t>tmp</a:t>
            </a:r>
            <a:r>
              <a:rPr lang="es-CL" dirty="0">
                <a:solidFill>
                  <a:srgbClr val="D4D4D4"/>
                </a:solidFill>
                <a:latin typeface="Consolas" panose="020B0609020204030204" pitchFamily="49" charset="0"/>
              </a:rPr>
              <a:t> = (</a:t>
            </a:r>
            <a:r>
              <a:rPr lang="es-CL" dirty="0" err="1">
                <a:solidFill>
                  <a:srgbClr val="569CD6"/>
                </a:solidFill>
                <a:latin typeface="Consolas" panose="020B0609020204030204" pitchFamily="49" charset="0"/>
              </a:rPr>
              <a:t>struct</a:t>
            </a:r>
            <a:r>
              <a:rPr lang="es-CL" dirty="0">
                <a:solidFill>
                  <a:srgbClr val="D4D4D4"/>
                </a:solidFill>
                <a:latin typeface="Consolas" panose="020B0609020204030204" pitchFamily="49" charset="0"/>
              </a:rPr>
              <a:t> </a:t>
            </a:r>
            <a:r>
              <a:rPr lang="es-CL" dirty="0" err="1">
                <a:solidFill>
                  <a:srgbClr val="D4D4D4"/>
                </a:solidFill>
                <a:latin typeface="Consolas" panose="020B0609020204030204" pitchFamily="49" charset="0"/>
              </a:rPr>
              <a:t>node</a:t>
            </a:r>
            <a:r>
              <a:rPr lang="es-CL" dirty="0">
                <a:solidFill>
                  <a:srgbClr val="D4D4D4"/>
                </a:solidFill>
                <a:latin typeface="Consolas" panose="020B0609020204030204" pitchFamily="49" charset="0"/>
              </a:rPr>
              <a:t> *)</a:t>
            </a:r>
            <a:r>
              <a:rPr lang="es-CL" dirty="0" err="1">
                <a:solidFill>
                  <a:srgbClr val="DCDCAA"/>
                </a:solidFill>
                <a:latin typeface="Consolas" panose="020B0609020204030204" pitchFamily="49" charset="0"/>
              </a:rPr>
              <a:t>malloc</a:t>
            </a:r>
            <a:r>
              <a:rPr lang="es-CL" dirty="0">
                <a:solidFill>
                  <a:srgbClr val="D4D4D4"/>
                </a:solidFill>
                <a:latin typeface="Consolas" panose="020B0609020204030204" pitchFamily="49" charset="0"/>
              </a:rPr>
              <a:t>(</a:t>
            </a:r>
            <a:r>
              <a:rPr lang="es-CL" dirty="0" err="1">
                <a:solidFill>
                  <a:srgbClr val="569CD6"/>
                </a:solidFill>
                <a:latin typeface="Consolas" panose="020B0609020204030204" pitchFamily="49" charset="0"/>
              </a:rPr>
              <a:t>sizeof</a:t>
            </a:r>
            <a:r>
              <a:rPr lang="es-CL" dirty="0">
                <a:solidFill>
                  <a:srgbClr val="D4D4D4"/>
                </a:solidFill>
                <a:latin typeface="Consolas" panose="020B0609020204030204" pitchFamily="49" charset="0"/>
              </a:rPr>
              <a:t>(</a:t>
            </a:r>
            <a:r>
              <a:rPr lang="es-CL" dirty="0" err="1">
                <a:solidFill>
                  <a:srgbClr val="569CD6"/>
                </a:solidFill>
                <a:latin typeface="Consolas" panose="020B0609020204030204" pitchFamily="49" charset="0"/>
              </a:rPr>
              <a:t>struct</a:t>
            </a:r>
            <a:r>
              <a:rPr lang="es-CL" dirty="0">
                <a:solidFill>
                  <a:srgbClr val="D4D4D4"/>
                </a:solidFill>
                <a:latin typeface="Consolas" panose="020B0609020204030204" pitchFamily="49" charset="0"/>
              </a:rPr>
              <a:t> </a:t>
            </a:r>
            <a:r>
              <a:rPr lang="es-CL" dirty="0" err="1">
                <a:solidFill>
                  <a:srgbClr val="D4D4D4"/>
                </a:solidFill>
                <a:latin typeface="Consolas" panose="020B0609020204030204" pitchFamily="49" charset="0"/>
              </a:rPr>
              <a:t>node</a:t>
            </a:r>
            <a:r>
              <a:rPr lang="es-CL" dirty="0">
                <a:solidFill>
                  <a:srgbClr val="D4D4D4"/>
                </a:solidFill>
                <a:latin typeface="Consolas" panose="020B0609020204030204" pitchFamily="49" charset="0"/>
              </a:rPr>
              <a:t>));</a:t>
            </a:r>
          </a:p>
          <a:p>
            <a:r>
              <a:rPr lang="es-CL" dirty="0">
                <a:solidFill>
                  <a:srgbClr val="D4D4D4"/>
                </a:solidFill>
                <a:latin typeface="Consolas" panose="020B0609020204030204" pitchFamily="49" charset="0"/>
              </a:rPr>
              <a:t>    </a:t>
            </a:r>
            <a:r>
              <a:rPr lang="es-CL" dirty="0" err="1">
                <a:solidFill>
                  <a:srgbClr val="9CDCFE"/>
                </a:solidFill>
                <a:latin typeface="Consolas" panose="020B0609020204030204" pitchFamily="49" charset="0"/>
              </a:rPr>
              <a:t>tmp</a:t>
            </a:r>
            <a:r>
              <a:rPr lang="es-CL" dirty="0">
                <a:solidFill>
                  <a:srgbClr val="D4D4D4"/>
                </a:solidFill>
                <a:latin typeface="Consolas" panose="020B0609020204030204" pitchFamily="49" charset="0"/>
              </a:rPr>
              <a:t>-&gt;</a:t>
            </a:r>
            <a:r>
              <a:rPr lang="es-CL" dirty="0">
                <a:solidFill>
                  <a:srgbClr val="9CDCFE"/>
                </a:solidFill>
                <a:latin typeface="Consolas" panose="020B0609020204030204" pitchFamily="49" charset="0"/>
              </a:rPr>
              <a:t>data</a:t>
            </a:r>
            <a:r>
              <a:rPr lang="es-CL" dirty="0">
                <a:solidFill>
                  <a:srgbClr val="D4D4D4"/>
                </a:solidFill>
                <a:latin typeface="Consolas" panose="020B0609020204030204" pitchFamily="49" charset="0"/>
              </a:rPr>
              <a:t> = </a:t>
            </a:r>
            <a:r>
              <a:rPr lang="es-CL" dirty="0">
                <a:solidFill>
                  <a:srgbClr val="B5CEA8"/>
                </a:solidFill>
                <a:latin typeface="Consolas" panose="020B0609020204030204" pitchFamily="49" charset="0"/>
              </a:rPr>
              <a:t>1</a:t>
            </a:r>
            <a:r>
              <a:rPr lang="es-CL" dirty="0">
                <a:solidFill>
                  <a:srgbClr val="D4D4D4"/>
                </a:solidFill>
                <a:latin typeface="Consolas" panose="020B0609020204030204" pitchFamily="49" charset="0"/>
              </a:rPr>
              <a:t>;</a:t>
            </a:r>
          </a:p>
          <a:p>
            <a:r>
              <a:rPr lang="es-CL" dirty="0">
                <a:solidFill>
                  <a:srgbClr val="D4D4D4"/>
                </a:solidFill>
                <a:latin typeface="Consolas" panose="020B0609020204030204" pitchFamily="49" charset="0"/>
              </a:rPr>
              <a:t>    </a:t>
            </a:r>
            <a:r>
              <a:rPr lang="es-CL" dirty="0" err="1">
                <a:solidFill>
                  <a:srgbClr val="9CDCFE"/>
                </a:solidFill>
                <a:latin typeface="Consolas" panose="020B0609020204030204" pitchFamily="49" charset="0"/>
              </a:rPr>
              <a:t>tmp</a:t>
            </a:r>
            <a:r>
              <a:rPr lang="es-CL" dirty="0">
                <a:solidFill>
                  <a:srgbClr val="D4D4D4"/>
                </a:solidFill>
                <a:latin typeface="Consolas" panose="020B0609020204030204" pitchFamily="49" charset="0"/>
              </a:rPr>
              <a:t>-&gt;</a:t>
            </a:r>
            <a:r>
              <a:rPr lang="es-CL" dirty="0" err="1">
                <a:solidFill>
                  <a:srgbClr val="9CDCFE"/>
                </a:solidFill>
                <a:latin typeface="Consolas" panose="020B0609020204030204" pitchFamily="49" charset="0"/>
              </a:rPr>
              <a:t>left</a:t>
            </a:r>
            <a:r>
              <a:rPr lang="es-CL" dirty="0">
                <a:solidFill>
                  <a:srgbClr val="D4D4D4"/>
                </a:solidFill>
                <a:latin typeface="Consolas" panose="020B0609020204030204" pitchFamily="49" charset="0"/>
              </a:rPr>
              <a:t> = </a:t>
            </a:r>
            <a:r>
              <a:rPr lang="es-CL" dirty="0">
                <a:solidFill>
                  <a:srgbClr val="569CD6"/>
                </a:solidFill>
                <a:latin typeface="Consolas" panose="020B0609020204030204" pitchFamily="49" charset="0"/>
              </a:rPr>
              <a:t>NULL</a:t>
            </a:r>
            <a:r>
              <a:rPr lang="es-CL" dirty="0">
                <a:solidFill>
                  <a:srgbClr val="D4D4D4"/>
                </a:solidFill>
                <a:latin typeface="Consolas" panose="020B0609020204030204" pitchFamily="49" charset="0"/>
              </a:rPr>
              <a:t>;</a:t>
            </a:r>
          </a:p>
          <a:p>
            <a:r>
              <a:rPr lang="es-CL" dirty="0">
                <a:solidFill>
                  <a:srgbClr val="D4D4D4"/>
                </a:solidFill>
                <a:latin typeface="Consolas" panose="020B0609020204030204" pitchFamily="49" charset="0"/>
              </a:rPr>
              <a:t>    </a:t>
            </a:r>
            <a:r>
              <a:rPr lang="es-CL" dirty="0" err="1">
                <a:solidFill>
                  <a:srgbClr val="9CDCFE"/>
                </a:solidFill>
                <a:latin typeface="Consolas" panose="020B0609020204030204" pitchFamily="49" charset="0"/>
              </a:rPr>
              <a:t>tmp</a:t>
            </a:r>
            <a:r>
              <a:rPr lang="es-CL" dirty="0">
                <a:solidFill>
                  <a:srgbClr val="D4D4D4"/>
                </a:solidFill>
                <a:latin typeface="Consolas" panose="020B0609020204030204" pitchFamily="49" charset="0"/>
              </a:rPr>
              <a:t>-&gt;</a:t>
            </a:r>
            <a:r>
              <a:rPr lang="es-CL" dirty="0" err="1">
                <a:solidFill>
                  <a:srgbClr val="9CDCFE"/>
                </a:solidFill>
                <a:latin typeface="Consolas" panose="020B0609020204030204" pitchFamily="49" charset="0"/>
              </a:rPr>
              <a:t>right</a:t>
            </a:r>
            <a:r>
              <a:rPr lang="es-CL" dirty="0">
                <a:solidFill>
                  <a:srgbClr val="D4D4D4"/>
                </a:solidFill>
                <a:latin typeface="Consolas" panose="020B0609020204030204" pitchFamily="49" charset="0"/>
              </a:rPr>
              <a:t> = </a:t>
            </a:r>
            <a:r>
              <a:rPr lang="es-CL" dirty="0">
                <a:solidFill>
                  <a:srgbClr val="569CD6"/>
                </a:solidFill>
                <a:latin typeface="Consolas" panose="020B0609020204030204" pitchFamily="49" charset="0"/>
              </a:rPr>
              <a:t>NULL</a:t>
            </a:r>
            <a:r>
              <a:rPr lang="es-CL" dirty="0">
                <a:solidFill>
                  <a:srgbClr val="D4D4D4"/>
                </a:solidFill>
                <a:latin typeface="Consolas" panose="020B0609020204030204" pitchFamily="49" charset="0"/>
              </a:rPr>
              <a:t>;</a:t>
            </a:r>
          </a:p>
          <a:p>
            <a:br>
              <a:rPr lang="es-CL" dirty="0">
                <a:solidFill>
                  <a:srgbClr val="D4D4D4"/>
                </a:solidFill>
                <a:latin typeface="Consolas" panose="020B0609020204030204" pitchFamily="49" charset="0"/>
              </a:rPr>
            </a:br>
            <a:r>
              <a:rPr lang="es-CL" dirty="0">
                <a:solidFill>
                  <a:srgbClr val="D4D4D4"/>
                </a:solidFill>
                <a:latin typeface="Consolas" panose="020B0609020204030204" pitchFamily="49" charset="0"/>
              </a:rPr>
              <a:t>    </a:t>
            </a:r>
            <a:r>
              <a:rPr lang="es-CL" dirty="0" err="1">
                <a:solidFill>
                  <a:srgbClr val="9CDCFE"/>
                </a:solidFill>
                <a:latin typeface="Consolas" panose="020B0609020204030204" pitchFamily="49" charset="0"/>
              </a:rPr>
              <a:t>root</a:t>
            </a:r>
            <a:r>
              <a:rPr lang="es-CL" dirty="0">
                <a:solidFill>
                  <a:srgbClr val="D4D4D4"/>
                </a:solidFill>
                <a:latin typeface="Consolas" panose="020B0609020204030204" pitchFamily="49" charset="0"/>
              </a:rPr>
              <a:t>-&gt;</a:t>
            </a:r>
            <a:r>
              <a:rPr lang="es-CL" dirty="0" err="1">
                <a:solidFill>
                  <a:srgbClr val="9CDCFE"/>
                </a:solidFill>
                <a:latin typeface="Consolas" panose="020B0609020204030204" pitchFamily="49" charset="0"/>
              </a:rPr>
              <a:t>left</a:t>
            </a:r>
            <a:r>
              <a:rPr lang="es-CL" dirty="0">
                <a:solidFill>
                  <a:srgbClr val="D4D4D4"/>
                </a:solidFill>
                <a:latin typeface="Consolas" panose="020B0609020204030204" pitchFamily="49" charset="0"/>
              </a:rPr>
              <a:t> = </a:t>
            </a:r>
            <a:r>
              <a:rPr lang="es-CL" dirty="0" err="1">
                <a:solidFill>
                  <a:srgbClr val="D4D4D4"/>
                </a:solidFill>
                <a:latin typeface="Consolas" panose="020B0609020204030204" pitchFamily="49" charset="0"/>
              </a:rPr>
              <a:t>tmp</a:t>
            </a:r>
            <a:r>
              <a:rPr lang="es-CL" dirty="0">
                <a:solidFill>
                  <a:srgbClr val="D4D4D4"/>
                </a:solidFill>
                <a:latin typeface="Consolas" panose="020B0609020204030204" pitchFamily="49" charset="0"/>
              </a:rPr>
              <a:t>;</a:t>
            </a:r>
          </a:p>
          <a:p>
            <a:br>
              <a:rPr lang="es-CL" dirty="0">
                <a:solidFill>
                  <a:srgbClr val="D4D4D4"/>
                </a:solidFill>
                <a:latin typeface="Consolas" panose="020B0609020204030204" pitchFamily="49" charset="0"/>
              </a:rPr>
            </a:br>
            <a:r>
              <a:rPr lang="es-CL" dirty="0">
                <a:solidFill>
                  <a:srgbClr val="D4D4D4"/>
                </a:solidFill>
                <a:latin typeface="Consolas" panose="020B0609020204030204" pitchFamily="49" charset="0"/>
              </a:rPr>
              <a:t>    </a:t>
            </a:r>
            <a:r>
              <a:rPr lang="es-CL" dirty="0" err="1">
                <a:solidFill>
                  <a:srgbClr val="D4D4D4"/>
                </a:solidFill>
                <a:latin typeface="Consolas" panose="020B0609020204030204" pitchFamily="49" charset="0"/>
              </a:rPr>
              <a:t>tmp</a:t>
            </a:r>
            <a:r>
              <a:rPr lang="es-CL" dirty="0">
                <a:solidFill>
                  <a:srgbClr val="D4D4D4"/>
                </a:solidFill>
                <a:latin typeface="Consolas" panose="020B0609020204030204" pitchFamily="49" charset="0"/>
              </a:rPr>
              <a:t> = (</a:t>
            </a:r>
            <a:r>
              <a:rPr lang="es-CL" dirty="0" err="1">
                <a:solidFill>
                  <a:srgbClr val="569CD6"/>
                </a:solidFill>
                <a:latin typeface="Consolas" panose="020B0609020204030204" pitchFamily="49" charset="0"/>
              </a:rPr>
              <a:t>struct</a:t>
            </a:r>
            <a:r>
              <a:rPr lang="es-CL" dirty="0">
                <a:solidFill>
                  <a:srgbClr val="D4D4D4"/>
                </a:solidFill>
                <a:latin typeface="Consolas" panose="020B0609020204030204" pitchFamily="49" charset="0"/>
              </a:rPr>
              <a:t> </a:t>
            </a:r>
            <a:r>
              <a:rPr lang="es-CL" dirty="0" err="1">
                <a:solidFill>
                  <a:srgbClr val="D4D4D4"/>
                </a:solidFill>
                <a:latin typeface="Consolas" panose="020B0609020204030204" pitchFamily="49" charset="0"/>
              </a:rPr>
              <a:t>node</a:t>
            </a:r>
            <a:r>
              <a:rPr lang="es-CL" dirty="0">
                <a:solidFill>
                  <a:srgbClr val="D4D4D4"/>
                </a:solidFill>
                <a:latin typeface="Consolas" panose="020B0609020204030204" pitchFamily="49" charset="0"/>
              </a:rPr>
              <a:t> *)</a:t>
            </a:r>
            <a:r>
              <a:rPr lang="es-CL" dirty="0" err="1">
                <a:solidFill>
                  <a:srgbClr val="DCDCAA"/>
                </a:solidFill>
                <a:latin typeface="Consolas" panose="020B0609020204030204" pitchFamily="49" charset="0"/>
              </a:rPr>
              <a:t>malloc</a:t>
            </a:r>
            <a:r>
              <a:rPr lang="es-CL" dirty="0">
                <a:solidFill>
                  <a:srgbClr val="D4D4D4"/>
                </a:solidFill>
                <a:latin typeface="Consolas" panose="020B0609020204030204" pitchFamily="49" charset="0"/>
              </a:rPr>
              <a:t>(</a:t>
            </a:r>
            <a:r>
              <a:rPr lang="es-CL" dirty="0" err="1">
                <a:solidFill>
                  <a:srgbClr val="569CD6"/>
                </a:solidFill>
                <a:latin typeface="Consolas" panose="020B0609020204030204" pitchFamily="49" charset="0"/>
              </a:rPr>
              <a:t>sizeof</a:t>
            </a:r>
            <a:r>
              <a:rPr lang="es-CL" dirty="0">
                <a:solidFill>
                  <a:srgbClr val="D4D4D4"/>
                </a:solidFill>
                <a:latin typeface="Consolas" panose="020B0609020204030204" pitchFamily="49" charset="0"/>
              </a:rPr>
              <a:t>(</a:t>
            </a:r>
            <a:r>
              <a:rPr lang="es-CL" dirty="0" err="1">
                <a:solidFill>
                  <a:srgbClr val="569CD6"/>
                </a:solidFill>
                <a:latin typeface="Consolas" panose="020B0609020204030204" pitchFamily="49" charset="0"/>
              </a:rPr>
              <a:t>struct</a:t>
            </a:r>
            <a:r>
              <a:rPr lang="es-CL" dirty="0">
                <a:solidFill>
                  <a:srgbClr val="D4D4D4"/>
                </a:solidFill>
                <a:latin typeface="Consolas" panose="020B0609020204030204" pitchFamily="49" charset="0"/>
              </a:rPr>
              <a:t> </a:t>
            </a:r>
            <a:r>
              <a:rPr lang="es-CL" dirty="0" err="1">
                <a:solidFill>
                  <a:srgbClr val="D4D4D4"/>
                </a:solidFill>
                <a:latin typeface="Consolas" panose="020B0609020204030204" pitchFamily="49" charset="0"/>
              </a:rPr>
              <a:t>node</a:t>
            </a:r>
            <a:r>
              <a:rPr lang="es-CL" dirty="0">
                <a:solidFill>
                  <a:srgbClr val="D4D4D4"/>
                </a:solidFill>
                <a:latin typeface="Consolas" panose="020B0609020204030204" pitchFamily="49" charset="0"/>
              </a:rPr>
              <a:t>));</a:t>
            </a:r>
          </a:p>
          <a:p>
            <a:r>
              <a:rPr lang="es-CL" dirty="0">
                <a:solidFill>
                  <a:srgbClr val="D4D4D4"/>
                </a:solidFill>
                <a:latin typeface="Consolas" panose="020B0609020204030204" pitchFamily="49" charset="0"/>
              </a:rPr>
              <a:t>    </a:t>
            </a:r>
            <a:r>
              <a:rPr lang="es-CL" dirty="0" err="1">
                <a:solidFill>
                  <a:srgbClr val="9CDCFE"/>
                </a:solidFill>
                <a:latin typeface="Consolas" panose="020B0609020204030204" pitchFamily="49" charset="0"/>
              </a:rPr>
              <a:t>tmp</a:t>
            </a:r>
            <a:r>
              <a:rPr lang="es-CL" dirty="0">
                <a:solidFill>
                  <a:srgbClr val="D4D4D4"/>
                </a:solidFill>
                <a:latin typeface="Consolas" panose="020B0609020204030204" pitchFamily="49" charset="0"/>
              </a:rPr>
              <a:t>-&gt;</a:t>
            </a:r>
            <a:r>
              <a:rPr lang="es-CL" dirty="0">
                <a:solidFill>
                  <a:srgbClr val="9CDCFE"/>
                </a:solidFill>
                <a:latin typeface="Consolas" panose="020B0609020204030204" pitchFamily="49" charset="0"/>
              </a:rPr>
              <a:t>data</a:t>
            </a:r>
            <a:r>
              <a:rPr lang="es-CL" dirty="0">
                <a:solidFill>
                  <a:srgbClr val="D4D4D4"/>
                </a:solidFill>
                <a:latin typeface="Consolas" panose="020B0609020204030204" pitchFamily="49" charset="0"/>
              </a:rPr>
              <a:t> = </a:t>
            </a:r>
            <a:r>
              <a:rPr lang="es-CL" dirty="0">
                <a:solidFill>
                  <a:srgbClr val="B5CEA8"/>
                </a:solidFill>
                <a:latin typeface="Consolas" panose="020B0609020204030204" pitchFamily="49" charset="0"/>
              </a:rPr>
              <a:t>3</a:t>
            </a:r>
            <a:r>
              <a:rPr lang="es-CL" dirty="0">
                <a:solidFill>
                  <a:srgbClr val="D4D4D4"/>
                </a:solidFill>
                <a:latin typeface="Consolas" panose="020B0609020204030204" pitchFamily="49" charset="0"/>
              </a:rPr>
              <a:t>;</a:t>
            </a:r>
          </a:p>
          <a:p>
            <a:r>
              <a:rPr lang="es-CL" dirty="0">
                <a:solidFill>
                  <a:srgbClr val="D4D4D4"/>
                </a:solidFill>
                <a:latin typeface="Consolas" panose="020B0609020204030204" pitchFamily="49" charset="0"/>
              </a:rPr>
              <a:t>    </a:t>
            </a:r>
            <a:r>
              <a:rPr lang="es-CL" dirty="0" err="1">
                <a:solidFill>
                  <a:srgbClr val="9CDCFE"/>
                </a:solidFill>
                <a:latin typeface="Consolas" panose="020B0609020204030204" pitchFamily="49" charset="0"/>
              </a:rPr>
              <a:t>tmp</a:t>
            </a:r>
            <a:r>
              <a:rPr lang="es-CL" dirty="0">
                <a:solidFill>
                  <a:srgbClr val="D4D4D4"/>
                </a:solidFill>
                <a:latin typeface="Consolas" panose="020B0609020204030204" pitchFamily="49" charset="0"/>
              </a:rPr>
              <a:t>-&gt;</a:t>
            </a:r>
            <a:r>
              <a:rPr lang="es-CL" dirty="0" err="1">
                <a:solidFill>
                  <a:srgbClr val="9CDCFE"/>
                </a:solidFill>
                <a:latin typeface="Consolas" panose="020B0609020204030204" pitchFamily="49" charset="0"/>
              </a:rPr>
              <a:t>left</a:t>
            </a:r>
            <a:r>
              <a:rPr lang="es-CL" dirty="0">
                <a:solidFill>
                  <a:srgbClr val="D4D4D4"/>
                </a:solidFill>
                <a:latin typeface="Consolas" panose="020B0609020204030204" pitchFamily="49" charset="0"/>
              </a:rPr>
              <a:t> = </a:t>
            </a:r>
            <a:r>
              <a:rPr lang="es-CL" dirty="0">
                <a:solidFill>
                  <a:srgbClr val="569CD6"/>
                </a:solidFill>
                <a:latin typeface="Consolas" panose="020B0609020204030204" pitchFamily="49" charset="0"/>
              </a:rPr>
              <a:t>NULL</a:t>
            </a:r>
            <a:r>
              <a:rPr lang="es-CL" dirty="0">
                <a:solidFill>
                  <a:srgbClr val="D4D4D4"/>
                </a:solidFill>
                <a:latin typeface="Consolas" panose="020B0609020204030204" pitchFamily="49" charset="0"/>
              </a:rPr>
              <a:t>;</a:t>
            </a:r>
          </a:p>
          <a:p>
            <a:r>
              <a:rPr lang="es-CL" dirty="0">
                <a:solidFill>
                  <a:srgbClr val="D4D4D4"/>
                </a:solidFill>
                <a:latin typeface="Consolas" panose="020B0609020204030204" pitchFamily="49" charset="0"/>
              </a:rPr>
              <a:t>    </a:t>
            </a:r>
            <a:r>
              <a:rPr lang="es-CL" dirty="0" err="1">
                <a:solidFill>
                  <a:srgbClr val="9CDCFE"/>
                </a:solidFill>
                <a:latin typeface="Consolas" panose="020B0609020204030204" pitchFamily="49" charset="0"/>
              </a:rPr>
              <a:t>tmp</a:t>
            </a:r>
            <a:r>
              <a:rPr lang="es-CL" dirty="0">
                <a:solidFill>
                  <a:srgbClr val="D4D4D4"/>
                </a:solidFill>
                <a:latin typeface="Consolas" panose="020B0609020204030204" pitchFamily="49" charset="0"/>
              </a:rPr>
              <a:t>-&gt;</a:t>
            </a:r>
            <a:r>
              <a:rPr lang="es-CL" dirty="0" err="1">
                <a:solidFill>
                  <a:srgbClr val="9CDCFE"/>
                </a:solidFill>
                <a:latin typeface="Consolas" panose="020B0609020204030204" pitchFamily="49" charset="0"/>
              </a:rPr>
              <a:t>right</a:t>
            </a:r>
            <a:r>
              <a:rPr lang="es-CL" dirty="0">
                <a:solidFill>
                  <a:srgbClr val="D4D4D4"/>
                </a:solidFill>
                <a:latin typeface="Consolas" panose="020B0609020204030204" pitchFamily="49" charset="0"/>
              </a:rPr>
              <a:t> = </a:t>
            </a:r>
            <a:r>
              <a:rPr lang="es-CL" dirty="0">
                <a:solidFill>
                  <a:srgbClr val="569CD6"/>
                </a:solidFill>
                <a:latin typeface="Consolas" panose="020B0609020204030204" pitchFamily="49" charset="0"/>
              </a:rPr>
              <a:t>NULL</a:t>
            </a:r>
            <a:r>
              <a:rPr lang="es-CL" dirty="0">
                <a:solidFill>
                  <a:srgbClr val="D4D4D4"/>
                </a:solidFill>
                <a:latin typeface="Consolas" panose="020B0609020204030204" pitchFamily="49" charset="0"/>
              </a:rPr>
              <a:t>;</a:t>
            </a:r>
          </a:p>
          <a:p>
            <a:br>
              <a:rPr lang="es-CL" dirty="0">
                <a:solidFill>
                  <a:srgbClr val="D4D4D4"/>
                </a:solidFill>
                <a:latin typeface="Consolas" panose="020B0609020204030204" pitchFamily="49" charset="0"/>
              </a:rPr>
            </a:br>
            <a:r>
              <a:rPr lang="es-CL" dirty="0">
                <a:solidFill>
                  <a:srgbClr val="D4D4D4"/>
                </a:solidFill>
                <a:latin typeface="Consolas" panose="020B0609020204030204" pitchFamily="49" charset="0"/>
              </a:rPr>
              <a:t>    </a:t>
            </a:r>
            <a:r>
              <a:rPr lang="es-CL" dirty="0" err="1">
                <a:solidFill>
                  <a:srgbClr val="9CDCFE"/>
                </a:solidFill>
                <a:latin typeface="Consolas" panose="020B0609020204030204" pitchFamily="49" charset="0"/>
              </a:rPr>
              <a:t>root</a:t>
            </a:r>
            <a:r>
              <a:rPr lang="es-CL" dirty="0">
                <a:solidFill>
                  <a:srgbClr val="D4D4D4"/>
                </a:solidFill>
                <a:latin typeface="Consolas" panose="020B0609020204030204" pitchFamily="49" charset="0"/>
              </a:rPr>
              <a:t>-&gt;</a:t>
            </a:r>
            <a:r>
              <a:rPr lang="es-CL" dirty="0" err="1">
                <a:solidFill>
                  <a:srgbClr val="9CDCFE"/>
                </a:solidFill>
                <a:latin typeface="Consolas" panose="020B0609020204030204" pitchFamily="49" charset="0"/>
              </a:rPr>
              <a:t>right</a:t>
            </a:r>
            <a:r>
              <a:rPr lang="es-CL" dirty="0">
                <a:solidFill>
                  <a:srgbClr val="D4D4D4"/>
                </a:solidFill>
                <a:latin typeface="Consolas" panose="020B0609020204030204" pitchFamily="49" charset="0"/>
              </a:rPr>
              <a:t> = </a:t>
            </a:r>
            <a:r>
              <a:rPr lang="es-CL" dirty="0" err="1">
                <a:solidFill>
                  <a:srgbClr val="D4D4D4"/>
                </a:solidFill>
                <a:latin typeface="Consolas" panose="020B0609020204030204" pitchFamily="49" charset="0"/>
              </a:rPr>
              <a:t>tmp</a:t>
            </a:r>
            <a:r>
              <a:rPr lang="es-CL" dirty="0">
                <a:solidFill>
                  <a:srgbClr val="D4D4D4"/>
                </a:solidFill>
                <a:latin typeface="Consolas" panose="020B0609020204030204" pitchFamily="49" charset="0"/>
              </a:rPr>
              <a:t>;</a:t>
            </a:r>
          </a:p>
        </p:txBody>
      </p:sp>
      <p:sp>
        <p:nvSpPr>
          <p:cNvPr id="7" name="TextBox 6">
            <a:extLst>
              <a:ext uri="{FF2B5EF4-FFF2-40B4-BE49-F238E27FC236}">
                <a16:creationId xmlns:a16="http://schemas.microsoft.com/office/drawing/2014/main" id="{C748D66A-9A11-644F-ACE2-03E5C47486D0}"/>
              </a:ext>
            </a:extLst>
          </p:cNvPr>
          <p:cNvSpPr txBox="1"/>
          <p:nvPr/>
        </p:nvSpPr>
        <p:spPr>
          <a:xfrm>
            <a:off x="2518685" y="1726485"/>
            <a:ext cx="5023235" cy="369332"/>
          </a:xfrm>
          <a:prstGeom prst="rect">
            <a:avLst/>
          </a:prstGeom>
          <a:noFill/>
        </p:spPr>
        <p:txBody>
          <a:bodyPr wrap="none" rtlCol="0">
            <a:spAutoFit/>
          </a:bodyPr>
          <a:lstStyle/>
          <a:p>
            <a:r>
              <a:rPr lang="en-CL" dirty="0">
                <a:solidFill>
                  <a:srgbClr val="92D050"/>
                </a:solidFill>
              </a:rPr>
              <a:t>// si el árbol no es vacío, es decir, root != NULL</a:t>
            </a:r>
          </a:p>
        </p:txBody>
      </p:sp>
    </p:spTree>
    <p:extLst>
      <p:ext uri="{BB962C8B-B14F-4D97-AF65-F5344CB8AC3E}">
        <p14:creationId xmlns:p14="http://schemas.microsoft.com/office/powerpoint/2010/main" val="934759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9795BAB0-1088-4349-BAF7-2E92CD83CBD1}"/>
              </a:ext>
            </a:extLst>
          </p:cNvPr>
          <p:cNvSpPr>
            <a:spLocks noGrp="1"/>
          </p:cNvSpPr>
          <p:nvPr>
            <p:ph type="title"/>
          </p:nvPr>
        </p:nvSpPr>
        <p:spPr/>
        <p:txBody>
          <a:bodyPr/>
          <a:lstStyle/>
          <a:p>
            <a:r>
              <a:rPr lang="es-CL" dirty="0"/>
              <a:t>Mostrar nodos</a:t>
            </a:r>
          </a:p>
        </p:txBody>
      </p:sp>
      <p:sp>
        <p:nvSpPr>
          <p:cNvPr id="4" name="Marcador de pie de página 3">
            <a:extLst>
              <a:ext uri="{FF2B5EF4-FFF2-40B4-BE49-F238E27FC236}">
                <a16:creationId xmlns:a16="http://schemas.microsoft.com/office/drawing/2014/main" id="{CF11E8A9-2563-41BF-A584-26DD08B392D4}"/>
              </a:ext>
            </a:extLst>
          </p:cNvPr>
          <p:cNvSpPr>
            <a:spLocks noGrp="1"/>
          </p:cNvSpPr>
          <p:nvPr>
            <p:ph type="ftr" sz="quarter" idx="11"/>
          </p:nvPr>
        </p:nvSpPr>
        <p:spPr/>
        <p:txBody>
          <a:bodyPr/>
          <a:lstStyle/>
          <a:p>
            <a:r>
              <a:rPr lang="es-CL"/>
              <a:t>Estructura de Datos y Algoritmos - TICS311</a:t>
            </a:r>
          </a:p>
        </p:txBody>
      </p:sp>
      <p:sp>
        <p:nvSpPr>
          <p:cNvPr id="5" name="Marcador de número de diapositiva 4">
            <a:extLst>
              <a:ext uri="{FF2B5EF4-FFF2-40B4-BE49-F238E27FC236}">
                <a16:creationId xmlns:a16="http://schemas.microsoft.com/office/drawing/2014/main" id="{09842171-7DD2-4ACA-A5FD-4D5797DEFA19}"/>
              </a:ext>
            </a:extLst>
          </p:cNvPr>
          <p:cNvSpPr>
            <a:spLocks noGrp="1"/>
          </p:cNvSpPr>
          <p:nvPr>
            <p:ph type="sldNum" sz="quarter" idx="12"/>
          </p:nvPr>
        </p:nvSpPr>
        <p:spPr/>
        <p:txBody>
          <a:bodyPr/>
          <a:lstStyle/>
          <a:p>
            <a:fld id="{EEA656F1-D7F8-4934-A338-822B23BD5244}" type="slidenum">
              <a:rPr lang="es-CL" smtClean="0"/>
              <a:t>22</a:t>
            </a:fld>
            <a:endParaRPr lang="es-CL"/>
          </a:p>
        </p:txBody>
      </p:sp>
      <p:sp>
        <p:nvSpPr>
          <p:cNvPr id="2" name="Rectángulo 1">
            <a:extLst>
              <a:ext uri="{FF2B5EF4-FFF2-40B4-BE49-F238E27FC236}">
                <a16:creationId xmlns:a16="http://schemas.microsoft.com/office/drawing/2014/main" id="{07C8C965-B2C9-453F-9832-4A5CA4F25C20}"/>
              </a:ext>
            </a:extLst>
          </p:cNvPr>
          <p:cNvSpPr/>
          <p:nvPr/>
        </p:nvSpPr>
        <p:spPr>
          <a:xfrm>
            <a:off x="2346390" y="2477672"/>
            <a:ext cx="7488572" cy="3139321"/>
          </a:xfrm>
          <a:prstGeom prst="rect">
            <a:avLst/>
          </a:prstGeom>
        </p:spPr>
        <p:txBody>
          <a:bodyPr wrap="square">
            <a:spAutoFit/>
          </a:bodyPr>
          <a:lstStyle/>
          <a:p>
            <a:r>
              <a:rPr lang="es-CL" dirty="0" err="1">
                <a:solidFill>
                  <a:srgbClr val="569CD6"/>
                </a:solidFill>
                <a:latin typeface="Consolas" panose="020B0609020204030204" pitchFamily="49" charset="0"/>
              </a:rPr>
              <a:t>void</a:t>
            </a:r>
            <a:r>
              <a:rPr lang="es-CL" dirty="0">
                <a:solidFill>
                  <a:srgbClr val="D4D4D4"/>
                </a:solidFill>
                <a:latin typeface="Consolas" panose="020B0609020204030204" pitchFamily="49" charset="0"/>
              </a:rPr>
              <a:t> </a:t>
            </a:r>
            <a:r>
              <a:rPr lang="es-CL" dirty="0" err="1">
                <a:solidFill>
                  <a:srgbClr val="DCDCAA"/>
                </a:solidFill>
                <a:latin typeface="Consolas" panose="020B0609020204030204" pitchFamily="49" charset="0"/>
              </a:rPr>
              <a:t>show_nodes</a:t>
            </a:r>
            <a:r>
              <a:rPr lang="es-CL" dirty="0">
                <a:solidFill>
                  <a:srgbClr val="D4D4D4"/>
                </a:solidFill>
                <a:latin typeface="Consolas" panose="020B0609020204030204" pitchFamily="49" charset="0"/>
              </a:rPr>
              <a:t>(</a:t>
            </a:r>
            <a:r>
              <a:rPr lang="es-CL" dirty="0" err="1">
                <a:solidFill>
                  <a:srgbClr val="569CD6"/>
                </a:solidFill>
                <a:latin typeface="Consolas" panose="020B0609020204030204" pitchFamily="49" charset="0"/>
              </a:rPr>
              <a:t>struct</a:t>
            </a:r>
            <a:r>
              <a:rPr lang="es-CL" dirty="0">
                <a:solidFill>
                  <a:srgbClr val="D4D4D4"/>
                </a:solidFill>
                <a:latin typeface="Consolas" panose="020B0609020204030204" pitchFamily="49" charset="0"/>
              </a:rPr>
              <a:t> </a:t>
            </a:r>
            <a:r>
              <a:rPr lang="es-CL" dirty="0" err="1">
                <a:solidFill>
                  <a:srgbClr val="D4D4D4"/>
                </a:solidFill>
                <a:latin typeface="Consolas" panose="020B0609020204030204" pitchFamily="49" charset="0"/>
              </a:rPr>
              <a:t>node</a:t>
            </a:r>
            <a:r>
              <a:rPr lang="es-CL" dirty="0">
                <a:solidFill>
                  <a:srgbClr val="D4D4D4"/>
                </a:solidFill>
                <a:latin typeface="Consolas" panose="020B0609020204030204" pitchFamily="49" charset="0"/>
              </a:rPr>
              <a:t> *</a:t>
            </a:r>
            <a:r>
              <a:rPr lang="es-CL" dirty="0" err="1">
                <a:solidFill>
                  <a:srgbClr val="9CDCFE"/>
                </a:solidFill>
                <a:latin typeface="Consolas" panose="020B0609020204030204" pitchFamily="49" charset="0"/>
              </a:rPr>
              <a:t>root</a:t>
            </a:r>
            <a:r>
              <a:rPr lang="es-CL" dirty="0">
                <a:solidFill>
                  <a:srgbClr val="D4D4D4"/>
                </a:solidFill>
                <a:latin typeface="Consolas" panose="020B0609020204030204" pitchFamily="49" charset="0"/>
              </a:rPr>
              <a:t>){</a:t>
            </a:r>
          </a:p>
          <a:p>
            <a:r>
              <a:rPr lang="es-CL" dirty="0">
                <a:solidFill>
                  <a:srgbClr val="C586C0"/>
                </a:solidFill>
                <a:latin typeface="Consolas" panose="020B0609020204030204" pitchFamily="49" charset="0"/>
              </a:rPr>
              <a:t>	</a:t>
            </a:r>
            <a:r>
              <a:rPr lang="es-CL" dirty="0" err="1">
                <a:solidFill>
                  <a:srgbClr val="C586C0"/>
                </a:solidFill>
                <a:latin typeface="Consolas" panose="020B0609020204030204" pitchFamily="49" charset="0"/>
              </a:rPr>
              <a:t>if</a:t>
            </a:r>
            <a:r>
              <a:rPr lang="es-CL" dirty="0">
                <a:solidFill>
                  <a:srgbClr val="D4D4D4"/>
                </a:solidFill>
                <a:latin typeface="Consolas" panose="020B0609020204030204" pitchFamily="49" charset="0"/>
              </a:rPr>
              <a:t>(</a:t>
            </a:r>
            <a:r>
              <a:rPr lang="es-CL" dirty="0" err="1">
                <a:solidFill>
                  <a:srgbClr val="9CDCFE"/>
                </a:solidFill>
                <a:latin typeface="Consolas" panose="020B0609020204030204" pitchFamily="49" charset="0"/>
              </a:rPr>
              <a:t>root</a:t>
            </a:r>
            <a:r>
              <a:rPr lang="es-CL" dirty="0">
                <a:solidFill>
                  <a:srgbClr val="D4D4D4"/>
                </a:solidFill>
                <a:latin typeface="Consolas" panose="020B0609020204030204" pitchFamily="49" charset="0"/>
              </a:rPr>
              <a:t> == </a:t>
            </a:r>
            <a:r>
              <a:rPr lang="es-CL" dirty="0">
                <a:solidFill>
                  <a:srgbClr val="569CD6"/>
                </a:solidFill>
                <a:latin typeface="Consolas" panose="020B0609020204030204" pitchFamily="49" charset="0"/>
              </a:rPr>
              <a:t>NULL</a:t>
            </a:r>
            <a:r>
              <a:rPr lang="es-CL" dirty="0">
                <a:solidFill>
                  <a:srgbClr val="D4D4D4"/>
                </a:solidFill>
                <a:latin typeface="Consolas" panose="020B0609020204030204" pitchFamily="49" charset="0"/>
              </a:rPr>
              <a:t>) {</a:t>
            </a:r>
          </a:p>
          <a:p>
            <a:r>
              <a:rPr lang="es-CL" dirty="0">
                <a:solidFill>
                  <a:srgbClr val="D4D4D4"/>
                </a:solidFill>
                <a:latin typeface="Consolas" panose="020B0609020204030204" pitchFamily="49" charset="0"/>
              </a:rPr>
              <a:t>		</a:t>
            </a:r>
            <a:r>
              <a:rPr lang="es-CL" dirty="0" err="1">
                <a:solidFill>
                  <a:srgbClr val="D4D4D4"/>
                </a:solidFill>
                <a:latin typeface="Consolas" panose="020B0609020204030204" pitchFamily="49" charset="0"/>
              </a:rPr>
              <a:t>return</a:t>
            </a:r>
            <a:r>
              <a:rPr lang="es-CL" dirty="0">
                <a:solidFill>
                  <a:srgbClr val="D4D4D4"/>
                </a:solidFill>
                <a:latin typeface="Consolas" panose="020B0609020204030204" pitchFamily="49" charset="0"/>
              </a:rPr>
              <a:t>;</a:t>
            </a:r>
          </a:p>
          <a:p>
            <a:r>
              <a:rPr lang="es-CL" dirty="0">
                <a:solidFill>
                  <a:srgbClr val="D4D4D4"/>
                </a:solidFill>
                <a:latin typeface="Consolas" panose="020B0609020204030204" pitchFamily="49" charset="0"/>
              </a:rPr>
              <a:t>	}</a:t>
            </a:r>
          </a:p>
          <a:p>
            <a:r>
              <a:rPr lang="es-CL" dirty="0">
                <a:solidFill>
                  <a:srgbClr val="D4D4D4"/>
                </a:solidFill>
                <a:latin typeface="Consolas" panose="020B0609020204030204" pitchFamily="49" charset="0"/>
              </a:rPr>
              <a:t>	</a:t>
            </a:r>
            <a:r>
              <a:rPr lang="es-CL" dirty="0" err="1">
                <a:solidFill>
                  <a:srgbClr val="C586C0"/>
                </a:solidFill>
                <a:latin typeface="Consolas" panose="020B0609020204030204" pitchFamily="49" charset="0"/>
              </a:rPr>
              <a:t>else</a:t>
            </a:r>
            <a:r>
              <a:rPr lang="es-CL" dirty="0">
                <a:solidFill>
                  <a:srgbClr val="D4D4D4"/>
                </a:solidFill>
                <a:latin typeface="Consolas" panose="020B0609020204030204" pitchFamily="49" charset="0"/>
              </a:rPr>
              <a:t> {</a:t>
            </a:r>
          </a:p>
          <a:p>
            <a:r>
              <a:rPr lang="es-CL" dirty="0">
                <a:solidFill>
                  <a:srgbClr val="D4D4D4"/>
                </a:solidFill>
                <a:latin typeface="Consolas" panose="020B0609020204030204" pitchFamily="49" charset="0"/>
              </a:rPr>
              <a:t>		</a:t>
            </a:r>
            <a:r>
              <a:rPr lang="es-CL" dirty="0" err="1">
                <a:solidFill>
                  <a:srgbClr val="DCDCAA"/>
                </a:solidFill>
                <a:latin typeface="Consolas" panose="020B0609020204030204" pitchFamily="49" charset="0"/>
              </a:rPr>
              <a:t>show_nodes</a:t>
            </a:r>
            <a:r>
              <a:rPr lang="es-CL" dirty="0">
                <a:solidFill>
                  <a:srgbClr val="D4D4D4"/>
                </a:solidFill>
                <a:latin typeface="Consolas" panose="020B0609020204030204" pitchFamily="49" charset="0"/>
              </a:rPr>
              <a:t>(</a:t>
            </a:r>
            <a:r>
              <a:rPr lang="es-CL" dirty="0" err="1">
                <a:solidFill>
                  <a:srgbClr val="9CDCFE"/>
                </a:solidFill>
                <a:latin typeface="Consolas" panose="020B0609020204030204" pitchFamily="49" charset="0"/>
              </a:rPr>
              <a:t>root</a:t>
            </a:r>
            <a:r>
              <a:rPr lang="es-CL" dirty="0">
                <a:solidFill>
                  <a:srgbClr val="D4D4D4"/>
                </a:solidFill>
                <a:latin typeface="Consolas" panose="020B0609020204030204" pitchFamily="49" charset="0"/>
              </a:rPr>
              <a:t>-&gt;</a:t>
            </a:r>
            <a:r>
              <a:rPr lang="es-CL" dirty="0" err="1">
                <a:solidFill>
                  <a:srgbClr val="9CDCFE"/>
                </a:solidFill>
                <a:latin typeface="Consolas" panose="020B0609020204030204" pitchFamily="49" charset="0"/>
              </a:rPr>
              <a:t>left</a:t>
            </a:r>
            <a:r>
              <a:rPr lang="es-CL" dirty="0">
                <a:solidFill>
                  <a:srgbClr val="D4D4D4"/>
                </a:solidFill>
                <a:latin typeface="Consolas" panose="020B0609020204030204" pitchFamily="49" charset="0"/>
              </a:rPr>
              <a:t>);</a:t>
            </a:r>
          </a:p>
          <a:p>
            <a:r>
              <a:rPr lang="es-CL" dirty="0">
                <a:solidFill>
                  <a:srgbClr val="DCDCAA"/>
                </a:solidFill>
                <a:latin typeface="Consolas" panose="020B0609020204030204" pitchFamily="49" charset="0"/>
              </a:rPr>
              <a:t>		</a:t>
            </a:r>
            <a:r>
              <a:rPr lang="es-CL" dirty="0" err="1">
                <a:solidFill>
                  <a:srgbClr val="DCDCAA"/>
                </a:solidFill>
                <a:latin typeface="Consolas" panose="020B0609020204030204" pitchFamily="49" charset="0"/>
              </a:rPr>
              <a:t>printf</a:t>
            </a:r>
            <a:r>
              <a:rPr lang="es-CL" dirty="0">
                <a:solidFill>
                  <a:srgbClr val="D4D4D4"/>
                </a:solidFill>
                <a:latin typeface="Consolas" panose="020B0609020204030204" pitchFamily="49" charset="0"/>
              </a:rPr>
              <a:t>(</a:t>
            </a:r>
            <a:r>
              <a:rPr lang="es-CL" dirty="0">
                <a:solidFill>
                  <a:srgbClr val="CE9178"/>
                </a:solidFill>
                <a:latin typeface="Consolas" panose="020B0609020204030204" pitchFamily="49" charset="0"/>
              </a:rPr>
              <a:t>"%d "</a:t>
            </a:r>
            <a:r>
              <a:rPr lang="es-CL" dirty="0">
                <a:solidFill>
                  <a:srgbClr val="D4D4D4"/>
                </a:solidFill>
                <a:latin typeface="Consolas" panose="020B0609020204030204" pitchFamily="49" charset="0"/>
              </a:rPr>
              <a:t>,</a:t>
            </a:r>
            <a:r>
              <a:rPr lang="es-CL" dirty="0" err="1">
                <a:solidFill>
                  <a:srgbClr val="9CDCFE"/>
                </a:solidFill>
                <a:latin typeface="Consolas" panose="020B0609020204030204" pitchFamily="49" charset="0"/>
              </a:rPr>
              <a:t>root</a:t>
            </a:r>
            <a:r>
              <a:rPr lang="es-CL" dirty="0">
                <a:solidFill>
                  <a:srgbClr val="D4D4D4"/>
                </a:solidFill>
                <a:latin typeface="Consolas" panose="020B0609020204030204" pitchFamily="49" charset="0"/>
              </a:rPr>
              <a:t>-&gt;</a:t>
            </a:r>
            <a:r>
              <a:rPr lang="es-CL" dirty="0">
                <a:solidFill>
                  <a:srgbClr val="9CDCFE"/>
                </a:solidFill>
                <a:latin typeface="Consolas" panose="020B0609020204030204" pitchFamily="49" charset="0"/>
              </a:rPr>
              <a:t>data</a:t>
            </a:r>
            <a:r>
              <a:rPr lang="es-CL" dirty="0">
                <a:solidFill>
                  <a:srgbClr val="D4D4D4"/>
                </a:solidFill>
                <a:latin typeface="Consolas" panose="020B0609020204030204" pitchFamily="49" charset="0"/>
              </a:rPr>
              <a:t>);</a:t>
            </a:r>
          </a:p>
          <a:p>
            <a:r>
              <a:rPr lang="es-CL" dirty="0">
                <a:solidFill>
                  <a:srgbClr val="D4D4D4"/>
                </a:solidFill>
                <a:latin typeface="Consolas" panose="020B0609020204030204" pitchFamily="49" charset="0"/>
              </a:rPr>
              <a:t>		</a:t>
            </a:r>
            <a:r>
              <a:rPr lang="es-CL" dirty="0" err="1">
                <a:solidFill>
                  <a:srgbClr val="DCDCAA"/>
                </a:solidFill>
                <a:latin typeface="Consolas" panose="020B0609020204030204" pitchFamily="49" charset="0"/>
              </a:rPr>
              <a:t>show_nodes</a:t>
            </a:r>
            <a:r>
              <a:rPr lang="es-CL" dirty="0">
                <a:solidFill>
                  <a:srgbClr val="D4D4D4"/>
                </a:solidFill>
                <a:latin typeface="Consolas" panose="020B0609020204030204" pitchFamily="49" charset="0"/>
              </a:rPr>
              <a:t>(</a:t>
            </a:r>
            <a:r>
              <a:rPr lang="es-CL" dirty="0" err="1">
                <a:solidFill>
                  <a:srgbClr val="9CDCFE"/>
                </a:solidFill>
                <a:latin typeface="Consolas" panose="020B0609020204030204" pitchFamily="49" charset="0"/>
              </a:rPr>
              <a:t>root</a:t>
            </a:r>
            <a:r>
              <a:rPr lang="es-CL" dirty="0">
                <a:solidFill>
                  <a:srgbClr val="D4D4D4"/>
                </a:solidFill>
                <a:latin typeface="Consolas" panose="020B0609020204030204" pitchFamily="49" charset="0"/>
              </a:rPr>
              <a:t>-&gt;</a:t>
            </a:r>
            <a:r>
              <a:rPr lang="es-CL" dirty="0" err="1">
                <a:solidFill>
                  <a:srgbClr val="9CDCFE"/>
                </a:solidFill>
                <a:latin typeface="Consolas" panose="020B0609020204030204" pitchFamily="49" charset="0"/>
              </a:rPr>
              <a:t>right</a:t>
            </a:r>
            <a:r>
              <a:rPr lang="es-CL" dirty="0">
                <a:solidFill>
                  <a:srgbClr val="D4D4D4"/>
                </a:solidFill>
                <a:latin typeface="Consolas" panose="020B0609020204030204" pitchFamily="49" charset="0"/>
              </a:rPr>
              <a:t>);</a:t>
            </a:r>
          </a:p>
          <a:p>
            <a:r>
              <a:rPr lang="es-CL" dirty="0">
                <a:solidFill>
                  <a:srgbClr val="D4D4D4"/>
                </a:solidFill>
                <a:latin typeface="Consolas" panose="020B0609020204030204" pitchFamily="49" charset="0"/>
              </a:rPr>
              <a:t>	}</a:t>
            </a:r>
          </a:p>
          <a:p>
            <a:endParaRPr lang="es-CL" dirty="0">
              <a:solidFill>
                <a:srgbClr val="D4D4D4"/>
              </a:solidFill>
              <a:latin typeface="Consolas" panose="020B0609020204030204" pitchFamily="49" charset="0"/>
            </a:endParaRPr>
          </a:p>
          <a:p>
            <a:r>
              <a:rPr lang="es-CL" dirty="0">
                <a:solidFill>
                  <a:srgbClr val="D4D4D4"/>
                </a:solidFill>
                <a:latin typeface="Consolas" panose="020B0609020204030204" pitchFamily="49" charset="0"/>
              </a:rPr>
              <a:t>}</a:t>
            </a:r>
            <a:endParaRPr lang="es-CL"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3185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9795BAB0-1088-4349-BAF7-2E92CD83CBD1}"/>
              </a:ext>
            </a:extLst>
          </p:cNvPr>
          <p:cNvSpPr>
            <a:spLocks noGrp="1"/>
          </p:cNvSpPr>
          <p:nvPr>
            <p:ph type="title"/>
          </p:nvPr>
        </p:nvSpPr>
        <p:spPr/>
        <p:txBody>
          <a:bodyPr/>
          <a:lstStyle/>
          <a:p>
            <a:r>
              <a:rPr lang="es-CL" dirty="0"/>
              <a:t>Mostrar nodos</a:t>
            </a:r>
          </a:p>
        </p:txBody>
      </p:sp>
      <p:sp>
        <p:nvSpPr>
          <p:cNvPr id="4" name="Marcador de pie de página 3">
            <a:extLst>
              <a:ext uri="{FF2B5EF4-FFF2-40B4-BE49-F238E27FC236}">
                <a16:creationId xmlns:a16="http://schemas.microsoft.com/office/drawing/2014/main" id="{CF11E8A9-2563-41BF-A584-26DD08B392D4}"/>
              </a:ext>
            </a:extLst>
          </p:cNvPr>
          <p:cNvSpPr>
            <a:spLocks noGrp="1"/>
          </p:cNvSpPr>
          <p:nvPr>
            <p:ph type="ftr" sz="quarter" idx="11"/>
          </p:nvPr>
        </p:nvSpPr>
        <p:spPr/>
        <p:txBody>
          <a:bodyPr/>
          <a:lstStyle/>
          <a:p>
            <a:r>
              <a:rPr lang="es-CL"/>
              <a:t>Estructura de Datos y Algoritmos - TICS311</a:t>
            </a:r>
          </a:p>
        </p:txBody>
      </p:sp>
      <p:sp>
        <p:nvSpPr>
          <p:cNvPr id="5" name="Marcador de número de diapositiva 4">
            <a:extLst>
              <a:ext uri="{FF2B5EF4-FFF2-40B4-BE49-F238E27FC236}">
                <a16:creationId xmlns:a16="http://schemas.microsoft.com/office/drawing/2014/main" id="{09842171-7DD2-4ACA-A5FD-4D5797DEFA19}"/>
              </a:ext>
            </a:extLst>
          </p:cNvPr>
          <p:cNvSpPr>
            <a:spLocks noGrp="1"/>
          </p:cNvSpPr>
          <p:nvPr>
            <p:ph type="sldNum" sz="quarter" idx="12"/>
          </p:nvPr>
        </p:nvSpPr>
        <p:spPr/>
        <p:txBody>
          <a:bodyPr/>
          <a:lstStyle/>
          <a:p>
            <a:fld id="{EEA656F1-D7F8-4934-A338-822B23BD5244}" type="slidenum">
              <a:rPr lang="es-CL" smtClean="0"/>
              <a:t>23</a:t>
            </a:fld>
            <a:endParaRPr lang="es-CL"/>
          </a:p>
        </p:txBody>
      </p:sp>
      <p:sp>
        <p:nvSpPr>
          <p:cNvPr id="7" name="Marcador de contenido 2">
            <a:extLst>
              <a:ext uri="{FF2B5EF4-FFF2-40B4-BE49-F238E27FC236}">
                <a16:creationId xmlns:a16="http://schemas.microsoft.com/office/drawing/2014/main" id="{4051186F-FB38-4EF0-890D-DB986562D1EE}"/>
              </a:ext>
            </a:extLst>
          </p:cNvPr>
          <p:cNvSpPr>
            <a:spLocks noGrp="1"/>
          </p:cNvSpPr>
          <p:nvPr>
            <p:ph idx="1"/>
          </p:nvPr>
        </p:nvSpPr>
        <p:spPr>
          <a:xfrm>
            <a:off x="913795" y="1732449"/>
            <a:ext cx="10353762" cy="4058751"/>
          </a:xfrm>
        </p:spPr>
        <p:txBody>
          <a:bodyPr/>
          <a:lstStyle/>
          <a:p>
            <a:endParaRPr lang="es-CL" dirty="0"/>
          </a:p>
          <a:p>
            <a:r>
              <a:rPr lang="es-CL" dirty="0"/>
              <a:t>Recorridos típicos</a:t>
            </a:r>
          </a:p>
          <a:p>
            <a:pPr lvl="1"/>
            <a:r>
              <a:rPr lang="es-CL" dirty="0" err="1"/>
              <a:t>Preorder</a:t>
            </a:r>
            <a:r>
              <a:rPr lang="es-CL" dirty="0"/>
              <a:t>: R,I,D</a:t>
            </a:r>
          </a:p>
          <a:p>
            <a:pPr lvl="1"/>
            <a:r>
              <a:rPr lang="es-CL" dirty="0" err="1"/>
              <a:t>Inorder</a:t>
            </a:r>
            <a:r>
              <a:rPr lang="es-CL" dirty="0"/>
              <a:t>: I,R,D</a:t>
            </a:r>
          </a:p>
          <a:p>
            <a:pPr lvl="1"/>
            <a:r>
              <a:rPr lang="es-CL" dirty="0" err="1"/>
              <a:t>Postorder</a:t>
            </a:r>
            <a:r>
              <a:rPr lang="es-CL" dirty="0"/>
              <a:t>: I,D,R</a:t>
            </a:r>
          </a:p>
          <a:p>
            <a:pPr lvl="1"/>
            <a:endParaRPr lang="es-CL" dirty="0"/>
          </a:p>
          <a:p>
            <a:pPr lvl="1"/>
            <a:endParaRPr lang="es-CL" dirty="0"/>
          </a:p>
        </p:txBody>
      </p:sp>
      <p:sp>
        <p:nvSpPr>
          <p:cNvPr id="8" name="Elipse 7">
            <a:extLst>
              <a:ext uri="{FF2B5EF4-FFF2-40B4-BE49-F238E27FC236}">
                <a16:creationId xmlns:a16="http://schemas.microsoft.com/office/drawing/2014/main" id="{6F95DB0F-0BC0-40A7-A7BB-61C7E94CB41B}"/>
              </a:ext>
            </a:extLst>
          </p:cNvPr>
          <p:cNvSpPr/>
          <p:nvPr/>
        </p:nvSpPr>
        <p:spPr>
          <a:xfrm>
            <a:off x="7002011" y="2496394"/>
            <a:ext cx="447870" cy="429208"/>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R</a:t>
            </a:r>
          </a:p>
        </p:txBody>
      </p:sp>
      <p:sp>
        <p:nvSpPr>
          <p:cNvPr id="9" name="Elipse 8">
            <a:extLst>
              <a:ext uri="{FF2B5EF4-FFF2-40B4-BE49-F238E27FC236}">
                <a16:creationId xmlns:a16="http://schemas.microsoft.com/office/drawing/2014/main" id="{0F1FC557-1DB8-4892-862B-7FBD3A54CA53}"/>
              </a:ext>
            </a:extLst>
          </p:cNvPr>
          <p:cNvSpPr/>
          <p:nvPr/>
        </p:nvSpPr>
        <p:spPr>
          <a:xfrm>
            <a:off x="5619504" y="3202468"/>
            <a:ext cx="447870" cy="429208"/>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I</a:t>
            </a:r>
          </a:p>
        </p:txBody>
      </p:sp>
      <p:sp>
        <p:nvSpPr>
          <p:cNvPr id="10" name="Elipse 9">
            <a:extLst>
              <a:ext uri="{FF2B5EF4-FFF2-40B4-BE49-F238E27FC236}">
                <a16:creationId xmlns:a16="http://schemas.microsoft.com/office/drawing/2014/main" id="{C2635B69-0A9C-4FE2-9147-B12E24D40BEF}"/>
              </a:ext>
            </a:extLst>
          </p:cNvPr>
          <p:cNvSpPr/>
          <p:nvPr/>
        </p:nvSpPr>
        <p:spPr>
          <a:xfrm>
            <a:off x="8384518" y="3202468"/>
            <a:ext cx="447870" cy="429208"/>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D</a:t>
            </a:r>
          </a:p>
        </p:txBody>
      </p:sp>
      <p:cxnSp>
        <p:nvCxnSpPr>
          <p:cNvPr id="11" name="Conector recto de flecha 10">
            <a:extLst>
              <a:ext uri="{FF2B5EF4-FFF2-40B4-BE49-F238E27FC236}">
                <a16:creationId xmlns:a16="http://schemas.microsoft.com/office/drawing/2014/main" id="{6B4FCB42-0A62-4885-9272-4AD79643897E}"/>
              </a:ext>
            </a:extLst>
          </p:cNvPr>
          <p:cNvCxnSpPr>
            <a:cxnSpLocks/>
            <a:stCxn id="8" idx="2"/>
            <a:endCxn id="9" idx="7"/>
          </p:cNvCxnSpPr>
          <p:nvPr/>
        </p:nvCxnSpPr>
        <p:spPr>
          <a:xfrm flipH="1">
            <a:off x="6001785" y="2710998"/>
            <a:ext cx="1000226" cy="5543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Conector recto de flecha 11">
            <a:extLst>
              <a:ext uri="{FF2B5EF4-FFF2-40B4-BE49-F238E27FC236}">
                <a16:creationId xmlns:a16="http://schemas.microsoft.com/office/drawing/2014/main" id="{C654909F-12F1-4BED-9B2E-0785630F1D1D}"/>
              </a:ext>
            </a:extLst>
          </p:cNvPr>
          <p:cNvCxnSpPr>
            <a:cxnSpLocks/>
            <a:stCxn id="8" idx="6"/>
            <a:endCxn id="10" idx="1"/>
          </p:cNvCxnSpPr>
          <p:nvPr/>
        </p:nvCxnSpPr>
        <p:spPr>
          <a:xfrm>
            <a:off x="7449881" y="2710998"/>
            <a:ext cx="1000226" cy="5543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Marcador de contenido 2">
            <a:extLst>
              <a:ext uri="{FF2B5EF4-FFF2-40B4-BE49-F238E27FC236}">
                <a16:creationId xmlns:a16="http://schemas.microsoft.com/office/drawing/2014/main" id="{EC1F4AF9-AC91-44D5-89C6-4B32C1FED186}"/>
              </a:ext>
            </a:extLst>
          </p:cNvPr>
          <p:cNvSpPr txBox="1">
            <a:spLocks/>
          </p:cNvSpPr>
          <p:nvPr/>
        </p:nvSpPr>
        <p:spPr>
          <a:xfrm>
            <a:off x="8439325" y="3897604"/>
            <a:ext cx="3867326" cy="1719743"/>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endParaRPr lang="es-CL" i="1" dirty="0"/>
          </a:p>
          <a:p>
            <a:r>
              <a:rPr lang="es-CL" i="1" dirty="0"/>
              <a:t>R: raíz</a:t>
            </a:r>
          </a:p>
          <a:p>
            <a:r>
              <a:rPr lang="es-CL" i="1" dirty="0"/>
              <a:t>I: Sub-árbol izquierdo</a:t>
            </a:r>
          </a:p>
          <a:p>
            <a:r>
              <a:rPr lang="es-CL" i="1" dirty="0"/>
              <a:t>D: Sub-árbol derecho</a:t>
            </a:r>
          </a:p>
        </p:txBody>
      </p:sp>
    </p:spTree>
    <p:extLst>
      <p:ext uri="{BB962C8B-B14F-4D97-AF65-F5344CB8AC3E}">
        <p14:creationId xmlns:p14="http://schemas.microsoft.com/office/powerpoint/2010/main" val="2199622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3B8981-200D-4479-A348-6C777E81DE01}"/>
              </a:ext>
            </a:extLst>
          </p:cNvPr>
          <p:cNvSpPr>
            <a:spLocks noGrp="1"/>
          </p:cNvSpPr>
          <p:nvPr>
            <p:ph type="title"/>
          </p:nvPr>
        </p:nvSpPr>
        <p:spPr/>
        <p:txBody>
          <a:bodyPr/>
          <a:lstStyle/>
          <a:p>
            <a:r>
              <a:rPr lang="es-CL" dirty="0"/>
              <a:t>Pregunta 1</a:t>
            </a:r>
          </a:p>
        </p:txBody>
      </p:sp>
      <p:sp>
        <p:nvSpPr>
          <p:cNvPr id="3" name="Marcador de contenido 2">
            <a:extLst>
              <a:ext uri="{FF2B5EF4-FFF2-40B4-BE49-F238E27FC236}">
                <a16:creationId xmlns:a16="http://schemas.microsoft.com/office/drawing/2014/main" id="{5437AF48-AEDB-44BC-8F75-E5C7D895D8F3}"/>
              </a:ext>
            </a:extLst>
          </p:cNvPr>
          <p:cNvSpPr>
            <a:spLocks noGrp="1"/>
          </p:cNvSpPr>
          <p:nvPr>
            <p:ph idx="1"/>
          </p:nvPr>
        </p:nvSpPr>
        <p:spPr/>
        <p:txBody>
          <a:bodyPr>
            <a:normAutofit/>
          </a:bodyPr>
          <a:lstStyle/>
          <a:p>
            <a:r>
              <a:rPr lang="es-CL" dirty="0"/>
              <a:t>Para el siguiente árbol, cuál es el recorrido </a:t>
            </a:r>
            <a:r>
              <a:rPr lang="es-CL" dirty="0" err="1"/>
              <a:t>Inorder</a:t>
            </a:r>
            <a:r>
              <a:rPr lang="es-CL" dirty="0"/>
              <a:t>? (I-R-D)</a:t>
            </a:r>
          </a:p>
          <a:p>
            <a:pPr marL="36900" indent="0">
              <a:buNone/>
            </a:pPr>
            <a:r>
              <a:rPr lang="es-CL" sz="1800" dirty="0">
                <a:latin typeface="Courier New" panose="02070309020205020404" pitchFamily="49" charset="0"/>
                <a:cs typeface="Courier New" panose="02070309020205020404" pitchFamily="49" charset="0"/>
              </a:rPr>
              <a:t> </a:t>
            </a:r>
            <a:endParaRPr lang="es-CL" dirty="0"/>
          </a:p>
        </p:txBody>
      </p:sp>
      <p:sp>
        <p:nvSpPr>
          <p:cNvPr id="4" name="Marcador de pie de página 3">
            <a:extLst>
              <a:ext uri="{FF2B5EF4-FFF2-40B4-BE49-F238E27FC236}">
                <a16:creationId xmlns:a16="http://schemas.microsoft.com/office/drawing/2014/main" id="{54A73C1F-DB93-4054-85A4-ED293D6DE8C0}"/>
              </a:ext>
            </a:extLst>
          </p:cNvPr>
          <p:cNvSpPr>
            <a:spLocks noGrp="1"/>
          </p:cNvSpPr>
          <p:nvPr>
            <p:ph type="ftr" sz="quarter" idx="11"/>
          </p:nvPr>
        </p:nvSpPr>
        <p:spPr/>
        <p:txBody>
          <a:bodyPr/>
          <a:lstStyle/>
          <a:p>
            <a:r>
              <a:rPr lang="es-CL"/>
              <a:t>Estructura de Datos y Algoritmos - TICS311</a:t>
            </a:r>
          </a:p>
        </p:txBody>
      </p:sp>
      <p:sp>
        <p:nvSpPr>
          <p:cNvPr id="5" name="Marcador de número de diapositiva 4">
            <a:extLst>
              <a:ext uri="{FF2B5EF4-FFF2-40B4-BE49-F238E27FC236}">
                <a16:creationId xmlns:a16="http://schemas.microsoft.com/office/drawing/2014/main" id="{2B40700D-84B5-48CE-B083-DC56D6540CC9}"/>
              </a:ext>
            </a:extLst>
          </p:cNvPr>
          <p:cNvSpPr>
            <a:spLocks noGrp="1"/>
          </p:cNvSpPr>
          <p:nvPr>
            <p:ph type="sldNum" sz="quarter" idx="12"/>
          </p:nvPr>
        </p:nvSpPr>
        <p:spPr/>
        <p:txBody>
          <a:bodyPr/>
          <a:lstStyle/>
          <a:p>
            <a:fld id="{EEA656F1-D7F8-4934-A338-822B23BD5244}" type="slidenum">
              <a:rPr lang="es-CL" smtClean="0"/>
              <a:t>24</a:t>
            </a:fld>
            <a:endParaRPr lang="es-CL"/>
          </a:p>
        </p:txBody>
      </p:sp>
      <p:sp>
        <p:nvSpPr>
          <p:cNvPr id="6" name="Rectángulo 5">
            <a:extLst>
              <a:ext uri="{FF2B5EF4-FFF2-40B4-BE49-F238E27FC236}">
                <a16:creationId xmlns:a16="http://schemas.microsoft.com/office/drawing/2014/main" id="{F3F6660E-10EB-495D-B050-FCB45F260830}"/>
              </a:ext>
            </a:extLst>
          </p:cNvPr>
          <p:cNvSpPr/>
          <p:nvPr/>
        </p:nvSpPr>
        <p:spPr>
          <a:xfrm>
            <a:off x="815472" y="2368485"/>
            <a:ext cx="5093715" cy="2121030"/>
          </a:xfrm>
          <a:prstGeom prst="rect">
            <a:avLst/>
          </a:prstGeom>
        </p:spPr>
        <p:txBody>
          <a:bodyPr wrap="square">
            <a:spAutoFit/>
          </a:bodyPr>
          <a:lstStyle/>
          <a:p>
            <a:pPr marL="792900" lvl="1" indent="-342900">
              <a:lnSpc>
                <a:spcPct val="150000"/>
              </a:lnSpc>
              <a:buFont typeface="+mj-lt"/>
              <a:buAutoNum type="alphaLcParenR"/>
            </a:pPr>
            <a:r>
              <a:rPr lang="pt-BR" dirty="0"/>
              <a:t>A  C  E  D  B  H  I  G  F</a:t>
            </a:r>
          </a:p>
          <a:p>
            <a:pPr marL="792900" lvl="1" indent="-342900">
              <a:lnSpc>
                <a:spcPct val="150000"/>
              </a:lnSpc>
              <a:buFont typeface="+mj-lt"/>
              <a:buAutoNum type="alphaLcParenR"/>
            </a:pPr>
            <a:r>
              <a:rPr lang="pt-BR" dirty="0"/>
              <a:t>C  E  G  I  H  F  B  A  D </a:t>
            </a:r>
            <a:endParaRPr lang="es-CL" dirty="0"/>
          </a:p>
          <a:p>
            <a:pPr marL="792900" lvl="1" indent="-342900">
              <a:lnSpc>
                <a:spcPct val="150000"/>
              </a:lnSpc>
              <a:buFont typeface="+mj-lt"/>
              <a:buAutoNum type="alphaLcParenR"/>
            </a:pPr>
            <a:r>
              <a:rPr lang="pt-BR" dirty="0"/>
              <a:t>F  B  A  D  C  E  G  I  H</a:t>
            </a:r>
          </a:p>
          <a:p>
            <a:pPr marL="792900" lvl="1" indent="-342900">
              <a:lnSpc>
                <a:spcPct val="150000"/>
              </a:lnSpc>
              <a:buFont typeface="+mj-lt"/>
              <a:buAutoNum type="alphaLcParenR"/>
            </a:pPr>
            <a:r>
              <a:rPr lang="pt-BR" dirty="0"/>
              <a:t>A  B  C  D  E  F  G  H  I</a:t>
            </a:r>
            <a:r>
              <a:rPr lang="es-CL" dirty="0"/>
              <a:t> </a:t>
            </a:r>
          </a:p>
          <a:p>
            <a:pPr marL="792900" lvl="1" indent="-342900">
              <a:lnSpc>
                <a:spcPct val="150000"/>
              </a:lnSpc>
              <a:buFont typeface="+mj-lt"/>
              <a:buAutoNum type="alphaLcParenR"/>
            </a:pPr>
            <a:r>
              <a:rPr lang="es-CL" dirty="0"/>
              <a:t>Ninguna de las anteriores</a:t>
            </a:r>
          </a:p>
        </p:txBody>
      </p:sp>
      <p:pic>
        <p:nvPicPr>
          <p:cNvPr id="12" name="Imagen 11">
            <a:extLst>
              <a:ext uri="{FF2B5EF4-FFF2-40B4-BE49-F238E27FC236}">
                <a16:creationId xmlns:a16="http://schemas.microsoft.com/office/drawing/2014/main" id="{30854AD6-A217-4E87-9D96-A399A9A8644D}"/>
              </a:ext>
            </a:extLst>
          </p:cNvPr>
          <p:cNvPicPr>
            <a:picLocks noChangeAspect="1"/>
          </p:cNvPicPr>
          <p:nvPr/>
        </p:nvPicPr>
        <p:blipFill>
          <a:blip r:embed="rId3"/>
          <a:stretch>
            <a:fillRect/>
          </a:stretch>
        </p:blipFill>
        <p:spPr>
          <a:xfrm>
            <a:off x="7190856" y="2368485"/>
            <a:ext cx="4076700" cy="3286125"/>
          </a:xfrm>
          <a:prstGeom prst="rect">
            <a:avLst/>
          </a:prstGeom>
        </p:spPr>
      </p:pic>
    </p:spTree>
    <p:extLst>
      <p:ext uri="{BB962C8B-B14F-4D97-AF65-F5344CB8AC3E}">
        <p14:creationId xmlns:p14="http://schemas.microsoft.com/office/powerpoint/2010/main" val="2525916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9795BAB0-1088-4349-BAF7-2E92CD83CBD1}"/>
              </a:ext>
            </a:extLst>
          </p:cNvPr>
          <p:cNvSpPr>
            <a:spLocks noGrp="1"/>
          </p:cNvSpPr>
          <p:nvPr>
            <p:ph type="title"/>
          </p:nvPr>
        </p:nvSpPr>
        <p:spPr/>
        <p:txBody>
          <a:bodyPr/>
          <a:lstStyle/>
          <a:p>
            <a:r>
              <a:rPr lang="es-CL" dirty="0"/>
              <a:t>Eliminar un nodo</a:t>
            </a:r>
          </a:p>
        </p:txBody>
      </p:sp>
      <p:sp>
        <p:nvSpPr>
          <p:cNvPr id="7" name="Marcador de contenido 6">
            <a:extLst>
              <a:ext uri="{FF2B5EF4-FFF2-40B4-BE49-F238E27FC236}">
                <a16:creationId xmlns:a16="http://schemas.microsoft.com/office/drawing/2014/main" id="{71112207-4EEA-4B60-A6FA-EA61661F702E}"/>
              </a:ext>
            </a:extLst>
          </p:cNvPr>
          <p:cNvSpPr>
            <a:spLocks noGrp="1"/>
          </p:cNvSpPr>
          <p:nvPr>
            <p:ph idx="1"/>
          </p:nvPr>
        </p:nvSpPr>
        <p:spPr/>
        <p:txBody>
          <a:bodyPr/>
          <a:lstStyle/>
          <a:p>
            <a:endParaRPr lang="es-CL" dirty="0"/>
          </a:p>
          <a:p>
            <a:endParaRPr lang="es-CL" dirty="0"/>
          </a:p>
          <a:p>
            <a:endParaRPr lang="es-CL" dirty="0"/>
          </a:p>
          <a:p>
            <a:r>
              <a:rPr lang="es-CL" dirty="0"/>
              <a:t>Si el nodo es hoja, simplemente se elimina</a:t>
            </a:r>
          </a:p>
          <a:p>
            <a:r>
              <a:rPr lang="es-CL" dirty="0"/>
              <a:t>Si el nodo tiene un hijo, se elimina y su posición es tomada por su hijo</a:t>
            </a:r>
          </a:p>
          <a:p>
            <a:r>
              <a:rPr lang="es-CL" dirty="0"/>
              <a:t>Si el nodo tiene dos hijos (varias opciones):</a:t>
            </a:r>
          </a:p>
          <a:p>
            <a:pPr lvl="1"/>
            <a:r>
              <a:rPr lang="es-CL" dirty="0"/>
              <a:t>El nodo eliminado es reemplazado por el elemento más profundo de la derecha</a:t>
            </a:r>
          </a:p>
          <a:p>
            <a:pPr lvl="1"/>
            <a:r>
              <a:rPr lang="es-CL" dirty="0"/>
              <a:t>El nodo eliminado es reemplazado por el elemento más profundo de la izquierda</a:t>
            </a:r>
          </a:p>
        </p:txBody>
      </p:sp>
      <p:sp>
        <p:nvSpPr>
          <p:cNvPr id="4" name="Marcador de pie de página 3">
            <a:extLst>
              <a:ext uri="{FF2B5EF4-FFF2-40B4-BE49-F238E27FC236}">
                <a16:creationId xmlns:a16="http://schemas.microsoft.com/office/drawing/2014/main" id="{CF11E8A9-2563-41BF-A584-26DD08B392D4}"/>
              </a:ext>
            </a:extLst>
          </p:cNvPr>
          <p:cNvSpPr>
            <a:spLocks noGrp="1"/>
          </p:cNvSpPr>
          <p:nvPr>
            <p:ph type="ftr" sz="quarter" idx="11"/>
          </p:nvPr>
        </p:nvSpPr>
        <p:spPr/>
        <p:txBody>
          <a:bodyPr/>
          <a:lstStyle/>
          <a:p>
            <a:r>
              <a:rPr lang="es-CL"/>
              <a:t>Estructura de Datos y Algoritmos - TICS311</a:t>
            </a:r>
          </a:p>
        </p:txBody>
      </p:sp>
      <p:sp>
        <p:nvSpPr>
          <p:cNvPr id="5" name="Marcador de número de diapositiva 4">
            <a:extLst>
              <a:ext uri="{FF2B5EF4-FFF2-40B4-BE49-F238E27FC236}">
                <a16:creationId xmlns:a16="http://schemas.microsoft.com/office/drawing/2014/main" id="{09842171-7DD2-4ACA-A5FD-4D5797DEFA19}"/>
              </a:ext>
            </a:extLst>
          </p:cNvPr>
          <p:cNvSpPr>
            <a:spLocks noGrp="1"/>
          </p:cNvSpPr>
          <p:nvPr>
            <p:ph type="sldNum" sz="quarter" idx="12"/>
          </p:nvPr>
        </p:nvSpPr>
        <p:spPr/>
        <p:txBody>
          <a:bodyPr/>
          <a:lstStyle/>
          <a:p>
            <a:fld id="{EEA656F1-D7F8-4934-A338-822B23BD5244}" type="slidenum">
              <a:rPr lang="es-CL" smtClean="0"/>
              <a:t>25</a:t>
            </a:fld>
            <a:endParaRPr lang="es-CL"/>
          </a:p>
        </p:txBody>
      </p:sp>
    </p:spTree>
    <p:extLst>
      <p:ext uri="{BB962C8B-B14F-4D97-AF65-F5344CB8AC3E}">
        <p14:creationId xmlns:p14="http://schemas.microsoft.com/office/powerpoint/2010/main" val="2284696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D92484E-47A4-43DB-8DCA-83F255C118EA}"/>
              </a:ext>
            </a:extLst>
          </p:cNvPr>
          <p:cNvSpPr>
            <a:spLocks noGrp="1"/>
          </p:cNvSpPr>
          <p:nvPr>
            <p:ph type="title"/>
          </p:nvPr>
        </p:nvSpPr>
        <p:spPr/>
        <p:txBody>
          <a:bodyPr/>
          <a:lstStyle/>
          <a:p>
            <a:r>
              <a:rPr lang="es-CL" dirty="0"/>
              <a:t>Árboles Binarios de Búsqueda</a:t>
            </a:r>
          </a:p>
        </p:txBody>
      </p:sp>
      <p:sp>
        <p:nvSpPr>
          <p:cNvPr id="7" name="Marcador de texto 6">
            <a:extLst>
              <a:ext uri="{FF2B5EF4-FFF2-40B4-BE49-F238E27FC236}">
                <a16:creationId xmlns:a16="http://schemas.microsoft.com/office/drawing/2014/main" id="{94A4261E-05C0-4ED0-9972-764A07D54B6C}"/>
              </a:ext>
            </a:extLst>
          </p:cNvPr>
          <p:cNvSpPr>
            <a:spLocks noGrp="1"/>
          </p:cNvSpPr>
          <p:nvPr>
            <p:ph type="body" idx="1"/>
          </p:nvPr>
        </p:nvSpPr>
        <p:spPr/>
        <p:txBody>
          <a:bodyPr>
            <a:normAutofit/>
          </a:bodyPr>
          <a:lstStyle/>
          <a:p>
            <a:r>
              <a:rPr lang="es-CL" sz="3200" dirty="0" err="1"/>
              <a:t>Binary</a:t>
            </a:r>
            <a:r>
              <a:rPr lang="es-CL" sz="3200" dirty="0"/>
              <a:t> </a:t>
            </a:r>
            <a:r>
              <a:rPr lang="es-CL" sz="3200" dirty="0" err="1"/>
              <a:t>Search</a:t>
            </a:r>
            <a:r>
              <a:rPr lang="es-CL" sz="3200" dirty="0"/>
              <a:t> </a:t>
            </a:r>
            <a:r>
              <a:rPr lang="es-CL" sz="3200" dirty="0" err="1"/>
              <a:t>Trees</a:t>
            </a:r>
            <a:r>
              <a:rPr lang="es-CL" sz="3200" dirty="0"/>
              <a:t> (BST)</a:t>
            </a:r>
          </a:p>
        </p:txBody>
      </p:sp>
      <p:sp>
        <p:nvSpPr>
          <p:cNvPr id="4" name="Marcador de pie de página 3">
            <a:extLst>
              <a:ext uri="{FF2B5EF4-FFF2-40B4-BE49-F238E27FC236}">
                <a16:creationId xmlns:a16="http://schemas.microsoft.com/office/drawing/2014/main" id="{9A54DAA6-B69F-4EB6-8BD5-FB9A07BD6C64}"/>
              </a:ext>
            </a:extLst>
          </p:cNvPr>
          <p:cNvSpPr>
            <a:spLocks noGrp="1"/>
          </p:cNvSpPr>
          <p:nvPr>
            <p:ph type="ftr" sz="quarter" idx="11"/>
          </p:nvPr>
        </p:nvSpPr>
        <p:spPr/>
        <p:txBody>
          <a:bodyPr/>
          <a:lstStyle/>
          <a:p>
            <a:r>
              <a:rPr lang="es-CL"/>
              <a:t>Estructura de Datos y Algoritmos - TICS311</a:t>
            </a:r>
          </a:p>
        </p:txBody>
      </p:sp>
      <p:sp>
        <p:nvSpPr>
          <p:cNvPr id="5" name="Marcador de número de diapositiva 4">
            <a:extLst>
              <a:ext uri="{FF2B5EF4-FFF2-40B4-BE49-F238E27FC236}">
                <a16:creationId xmlns:a16="http://schemas.microsoft.com/office/drawing/2014/main" id="{E1425F26-55A6-4C0E-8FD0-718741038F87}"/>
              </a:ext>
            </a:extLst>
          </p:cNvPr>
          <p:cNvSpPr>
            <a:spLocks noGrp="1"/>
          </p:cNvSpPr>
          <p:nvPr>
            <p:ph type="sldNum" sz="quarter" idx="12"/>
          </p:nvPr>
        </p:nvSpPr>
        <p:spPr/>
        <p:txBody>
          <a:bodyPr/>
          <a:lstStyle/>
          <a:p>
            <a:fld id="{EEA656F1-D7F8-4934-A338-822B23BD5244}" type="slidenum">
              <a:rPr lang="es-CL" smtClean="0"/>
              <a:t>26</a:t>
            </a:fld>
            <a:endParaRPr lang="es-CL"/>
          </a:p>
        </p:txBody>
      </p:sp>
    </p:spTree>
    <p:extLst>
      <p:ext uri="{BB962C8B-B14F-4D97-AF65-F5344CB8AC3E}">
        <p14:creationId xmlns:p14="http://schemas.microsoft.com/office/powerpoint/2010/main" val="2456678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6A23DBE-959B-47B6-BEDD-E561E3A0071F}"/>
              </a:ext>
            </a:extLst>
          </p:cNvPr>
          <p:cNvSpPr>
            <a:spLocks noGrp="1"/>
          </p:cNvSpPr>
          <p:nvPr>
            <p:ph idx="1"/>
          </p:nvPr>
        </p:nvSpPr>
        <p:spPr/>
        <p:txBody>
          <a:bodyPr/>
          <a:lstStyle/>
          <a:p>
            <a:r>
              <a:rPr lang="es-CL" dirty="0"/>
              <a:t>Árboles binarios</a:t>
            </a:r>
          </a:p>
          <a:p>
            <a:r>
              <a:rPr lang="es-CL" dirty="0"/>
              <a:t>Todos los elementos de la izquierda de un nodo (hijos, nietos, etc.) son menores que él, y todos los elementos de la derecha (hijos, nietos, etc.) son mayores.</a:t>
            </a:r>
          </a:p>
          <a:p>
            <a:r>
              <a:rPr lang="es-CL" dirty="0"/>
              <a:t>Composición:</a:t>
            </a:r>
          </a:p>
          <a:p>
            <a:pPr lvl="1"/>
            <a:r>
              <a:rPr lang="es-CL" dirty="0"/>
              <a:t>Datos: Uno o varios datos que corresponden al nodo</a:t>
            </a:r>
          </a:p>
          <a:p>
            <a:pPr lvl="1"/>
            <a:r>
              <a:rPr lang="es-CL" dirty="0"/>
              <a:t>Hijo izquierdo</a:t>
            </a:r>
          </a:p>
          <a:p>
            <a:pPr lvl="1"/>
            <a:r>
              <a:rPr lang="es-CL" dirty="0"/>
              <a:t>Hijo derecho</a:t>
            </a:r>
          </a:p>
        </p:txBody>
      </p:sp>
      <p:sp>
        <p:nvSpPr>
          <p:cNvPr id="4" name="Marcador de pie de página 3">
            <a:extLst>
              <a:ext uri="{FF2B5EF4-FFF2-40B4-BE49-F238E27FC236}">
                <a16:creationId xmlns:a16="http://schemas.microsoft.com/office/drawing/2014/main" id="{6CCB64CE-0DBD-4EA6-990A-0764DBC9C89F}"/>
              </a:ext>
            </a:extLst>
          </p:cNvPr>
          <p:cNvSpPr>
            <a:spLocks noGrp="1"/>
          </p:cNvSpPr>
          <p:nvPr>
            <p:ph type="ftr" sz="quarter" idx="11"/>
          </p:nvPr>
        </p:nvSpPr>
        <p:spPr/>
        <p:txBody>
          <a:bodyPr/>
          <a:lstStyle/>
          <a:p>
            <a:r>
              <a:rPr lang="es-CL"/>
              <a:t>Estructura de Datos y Algoritmos - TICS311</a:t>
            </a:r>
          </a:p>
        </p:txBody>
      </p:sp>
      <p:sp>
        <p:nvSpPr>
          <p:cNvPr id="5" name="Marcador de número de diapositiva 4">
            <a:extLst>
              <a:ext uri="{FF2B5EF4-FFF2-40B4-BE49-F238E27FC236}">
                <a16:creationId xmlns:a16="http://schemas.microsoft.com/office/drawing/2014/main" id="{0587DC73-E9CD-4DAD-B16C-27C39B2007D9}"/>
              </a:ext>
            </a:extLst>
          </p:cNvPr>
          <p:cNvSpPr>
            <a:spLocks noGrp="1"/>
          </p:cNvSpPr>
          <p:nvPr>
            <p:ph type="sldNum" sz="quarter" idx="12"/>
          </p:nvPr>
        </p:nvSpPr>
        <p:spPr/>
        <p:txBody>
          <a:bodyPr/>
          <a:lstStyle/>
          <a:p>
            <a:fld id="{EEA656F1-D7F8-4934-A338-822B23BD5244}" type="slidenum">
              <a:rPr lang="es-CL" smtClean="0"/>
              <a:t>27</a:t>
            </a:fld>
            <a:endParaRPr lang="es-CL"/>
          </a:p>
        </p:txBody>
      </p:sp>
    </p:spTree>
    <p:extLst>
      <p:ext uri="{BB962C8B-B14F-4D97-AF65-F5344CB8AC3E}">
        <p14:creationId xmlns:p14="http://schemas.microsoft.com/office/powerpoint/2010/main" val="6256642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9795BAB0-1088-4349-BAF7-2E92CD83CBD1}"/>
              </a:ext>
            </a:extLst>
          </p:cNvPr>
          <p:cNvSpPr>
            <a:spLocks noGrp="1"/>
          </p:cNvSpPr>
          <p:nvPr>
            <p:ph type="title"/>
          </p:nvPr>
        </p:nvSpPr>
        <p:spPr/>
        <p:txBody>
          <a:bodyPr/>
          <a:lstStyle/>
          <a:p>
            <a:r>
              <a:rPr lang="es-CL" dirty="0"/>
              <a:t>Creación</a:t>
            </a:r>
          </a:p>
        </p:txBody>
      </p:sp>
      <p:sp>
        <p:nvSpPr>
          <p:cNvPr id="7" name="Marcador de contenido 6">
            <a:extLst>
              <a:ext uri="{FF2B5EF4-FFF2-40B4-BE49-F238E27FC236}">
                <a16:creationId xmlns:a16="http://schemas.microsoft.com/office/drawing/2014/main" id="{71112207-4EEA-4B60-A6FA-EA61661F702E}"/>
              </a:ext>
            </a:extLst>
          </p:cNvPr>
          <p:cNvSpPr>
            <a:spLocks noGrp="1"/>
          </p:cNvSpPr>
          <p:nvPr>
            <p:ph idx="1"/>
          </p:nvPr>
        </p:nvSpPr>
        <p:spPr/>
        <p:txBody>
          <a:bodyPr/>
          <a:lstStyle/>
          <a:p>
            <a:endParaRPr lang="es-CL" dirty="0"/>
          </a:p>
          <a:p>
            <a:endParaRPr lang="es-CL" dirty="0"/>
          </a:p>
          <a:p>
            <a:endParaRPr lang="es-CL" dirty="0"/>
          </a:p>
          <a:p>
            <a:r>
              <a:rPr lang="es-CL" dirty="0"/>
              <a:t>Exactamente igual que el árbol binario.</a:t>
            </a:r>
          </a:p>
        </p:txBody>
      </p:sp>
      <p:sp>
        <p:nvSpPr>
          <p:cNvPr id="4" name="Marcador de pie de página 3">
            <a:extLst>
              <a:ext uri="{FF2B5EF4-FFF2-40B4-BE49-F238E27FC236}">
                <a16:creationId xmlns:a16="http://schemas.microsoft.com/office/drawing/2014/main" id="{CF11E8A9-2563-41BF-A584-26DD08B392D4}"/>
              </a:ext>
            </a:extLst>
          </p:cNvPr>
          <p:cNvSpPr>
            <a:spLocks noGrp="1"/>
          </p:cNvSpPr>
          <p:nvPr>
            <p:ph type="ftr" sz="quarter" idx="11"/>
          </p:nvPr>
        </p:nvSpPr>
        <p:spPr/>
        <p:txBody>
          <a:bodyPr/>
          <a:lstStyle/>
          <a:p>
            <a:r>
              <a:rPr lang="es-CL"/>
              <a:t>Estructura de Datos y Algoritmos - TICS311</a:t>
            </a:r>
          </a:p>
        </p:txBody>
      </p:sp>
      <p:sp>
        <p:nvSpPr>
          <p:cNvPr id="5" name="Marcador de número de diapositiva 4">
            <a:extLst>
              <a:ext uri="{FF2B5EF4-FFF2-40B4-BE49-F238E27FC236}">
                <a16:creationId xmlns:a16="http://schemas.microsoft.com/office/drawing/2014/main" id="{09842171-7DD2-4ACA-A5FD-4D5797DEFA19}"/>
              </a:ext>
            </a:extLst>
          </p:cNvPr>
          <p:cNvSpPr>
            <a:spLocks noGrp="1"/>
          </p:cNvSpPr>
          <p:nvPr>
            <p:ph type="sldNum" sz="quarter" idx="12"/>
          </p:nvPr>
        </p:nvSpPr>
        <p:spPr/>
        <p:txBody>
          <a:bodyPr/>
          <a:lstStyle/>
          <a:p>
            <a:fld id="{EEA656F1-D7F8-4934-A338-822B23BD5244}" type="slidenum">
              <a:rPr lang="es-CL" smtClean="0"/>
              <a:t>28</a:t>
            </a:fld>
            <a:endParaRPr lang="es-CL"/>
          </a:p>
        </p:txBody>
      </p:sp>
    </p:spTree>
    <p:extLst>
      <p:ext uri="{BB962C8B-B14F-4D97-AF65-F5344CB8AC3E}">
        <p14:creationId xmlns:p14="http://schemas.microsoft.com/office/powerpoint/2010/main" val="1293226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9795BAB0-1088-4349-BAF7-2E92CD83CBD1}"/>
              </a:ext>
            </a:extLst>
          </p:cNvPr>
          <p:cNvSpPr>
            <a:spLocks noGrp="1"/>
          </p:cNvSpPr>
          <p:nvPr>
            <p:ph type="title"/>
          </p:nvPr>
        </p:nvSpPr>
        <p:spPr/>
        <p:txBody>
          <a:bodyPr/>
          <a:lstStyle/>
          <a:p>
            <a:r>
              <a:rPr lang="es-CL" dirty="0"/>
              <a:t>Agregar nodo</a:t>
            </a:r>
          </a:p>
        </p:txBody>
      </p:sp>
      <p:sp>
        <p:nvSpPr>
          <p:cNvPr id="4" name="Marcador de pie de página 3">
            <a:extLst>
              <a:ext uri="{FF2B5EF4-FFF2-40B4-BE49-F238E27FC236}">
                <a16:creationId xmlns:a16="http://schemas.microsoft.com/office/drawing/2014/main" id="{CF11E8A9-2563-41BF-A584-26DD08B392D4}"/>
              </a:ext>
            </a:extLst>
          </p:cNvPr>
          <p:cNvSpPr>
            <a:spLocks noGrp="1"/>
          </p:cNvSpPr>
          <p:nvPr>
            <p:ph type="ftr" sz="quarter" idx="11"/>
          </p:nvPr>
        </p:nvSpPr>
        <p:spPr/>
        <p:txBody>
          <a:bodyPr/>
          <a:lstStyle/>
          <a:p>
            <a:r>
              <a:rPr lang="es-CL"/>
              <a:t>Estructura de Datos y Algoritmos - TICS311</a:t>
            </a:r>
          </a:p>
        </p:txBody>
      </p:sp>
      <p:sp>
        <p:nvSpPr>
          <p:cNvPr id="5" name="Marcador de número de diapositiva 4">
            <a:extLst>
              <a:ext uri="{FF2B5EF4-FFF2-40B4-BE49-F238E27FC236}">
                <a16:creationId xmlns:a16="http://schemas.microsoft.com/office/drawing/2014/main" id="{09842171-7DD2-4ACA-A5FD-4D5797DEFA19}"/>
              </a:ext>
            </a:extLst>
          </p:cNvPr>
          <p:cNvSpPr>
            <a:spLocks noGrp="1"/>
          </p:cNvSpPr>
          <p:nvPr>
            <p:ph type="sldNum" sz="quarter" idx="12"/>
          </p:nvPr>
        </p:nvSpPr>
        <p:spPr/>
        <p:txBody>
          <a:bodyPr/>
          <a:lstStyle/>
          <a:p>
            <a:fld id="{EEA656F1-D7F8-4934-A338-822B23BD5244}" type="slidenum">
              <a:rPr lang="es-CL" smtClean="0"/>
              <a:t>29</a:t>
            </a:fld>
            <a:endParaRPr lang="es-CL"/>
          </a:p>
        </p:txBody>
      </p:sp>
      <p:sp>
        <p:nvSpPr>
          <p:cNvPr id="2" name="Rectángulo 1">
            <a:extLst>
              <a:ext uri="{FF2B5EF4-FFF2-40B4-BE49-F238E27FC236}">
                <a16:creationId xmlns:a16="http://schemas.microsoft.com/office/drawing/2014/main" id="{E78F11D1-8729-4F94-A182-1E2906D037B1}"/>
              </a:ext>
            </a:extLst>
          </p:cNvPr>
          <p:cNvSpPr/>
          <p:nvPr/>
        </p:nvSpPr>
        <p:spPr>
          <a:xfrm>
            <a:off x="3047999" y="1443841"/>
            <a:ext cx="7337571" cy="3139321"/>
          </a:xfrm>
          <a:prstGeom prst="rect">
            <a:avLst/>
          </a:prstGeom>
        </p:spPr>
        <p:txBody>
          <a:bodyPr wrap="square">
            <a:spAutoFit/>
          </a:bodyPr>
          <a:lstStyle/>
          <a:p>
            <a:br>
              <a:rPr lang="es-CL" dirty="0">
                <a:solidFill>
                  <a:srgbClr val="D4D4D4"/>
                </a:solidFill>
                <a:latin typeface="Consolas" panose="020B0609020204030204" pitchFamily="49" charset="0"/>
              </a:rPr>
            </a:br>
            <a:r>
              <a:rPr lang="es-CL" dirty="0" err="1">
                <a:solidFill>
                  <a:srgbClr val="569CD6"/>
                </a:solidFill>
                <a:latin typeface="Consolas" panose="020B0609020204030204" pitchFamily="49" charset="0"/>
              </a:rPr>
              <a:t>struct</a:t>
            </a:r>
            <a:r>
              <a:rPr lang="es-CL" dirty="0">
                <a:solidFill>
                  <a:srgbClr val="D4D4D4"/>
                </a:solidFill>
                <a:latin typeface="Consolas" panose="020B0609020204030204" pitchFamily="49" charset="0"/>
              </a:rPr>
              <a:t> </a:t>
            </a:r>
            <a:r>
              <a:rPr lang="es-CL" dirty="0" err="1">
                <a:solidFill>
                  <a:srgbClr val="D4D4D4"/>
                </a:solidFill>
                <a:latin typeface="Consolas" panose="020B0609020204030204" pitchFamily="49" charset="0"/>
              </a:rPr>
              <a:t>node</a:t>
            </a:r>
            <a:r>
              <a:rPr lang="es-CL" dirty="0">
                <a:solidFill>
                  <a:srgbClr val="D4D4D4"/>
                </a:solidFill>
                <a:latin typeface="Consolas" panose="020B0609020204030204" pitchFamily="49" charset="0"/>
              </a:rPr>
              <a:t>* </a:t>
            </a:r>
            <a:r>
              <a:rPr lang="es-CL" dirty="0" err="1">
                <a:solidFill>
                  <a:srgbClr val="DCDCAA"/>
                </a:solidFill>
                <a:latin typeface="Consolas" panose="020B0609020204030204" pitchFamily="49" charset="0"/>
              </a:rPr>
              <a:t>insert</a:t>
            </a:r>
            <a:r>
              <a:rPr lang="es-CL" dirty="0">
                <a:solidFill>
                  <a:srgbClr val="D4D4D4"/>
                </a:solidFill>
                <a:latin typeface="Consolas" panose="020B0609020204030204" pitchFamily="49" charset="0"/>
              </a:rPr>
              <a:t>(</a:t>
            </a:r>
            <a:r>
              <a:rPr lang="es-CL" dirty="0" err="1">
                <a:solidFill>
                  <a:srgbClr val="569CD6"/>
                </a:solidFill>
                <a:latin typeface="Consolas" panose="020B0609020204030204" pitchFamily="49" charset="0"/>
              </a:rPr>
              <a:t>struct</a:t>
            </a:r>
            <a:r>
              <a:rPr lang="es-CL" dirty="0">
                <a:solidFill>
                  <a:srgbClr val="D4D4D4"/>
                </a:solidFill>
                <a:latin typeface="Consolas" panose="020B0609020204030204" pitchFamily="49" charset="0"/>
              </a:rPr>
              <a:t> </a:t>
            </a:r>
            <a:r>
              <a:rPr lang="es-CL" dirty="0" err="1">
                <a:solidFill>
                  <a:srgbClr val="D4D4D4"/>
                </a:solidFill>
                <a:latin typeface="Consolas" panose="020B0609020204030204" pitchFamily="49" charset="0"/>
              </a:rPr>
              <a:t>node</a:t>
            </a:r>
            <a:r>
              <a:rPr lang="es-CL" dirty="0">
                <a:solidFill>
                  <a:srgbClr val="D4D4D4"/>
                </a:solidFill>
                <a:latin typeface="Consolas" panose="020B0609020204030204" pitchFamily="49" charset="0"/>
              </a:rPr>
              <a:t>* </a:t>
            </a:r>
            <a:r>
              <a:rPr lang="es-CL" dirty="0" err="1">
                <a:solidFill>
                  <a:srgbClr val="9CDCFE"/>
                </a:solidFill>
                <a:latin typeface="Consolas" panose="020B0609020204030204" pitchFamily="49" charset="0"/>
              </a:rPr>
              <a:t>node</a:t>
            </a:r>
            <a:r>
              <a:rPr lang="es-CL" dirty="0">
                <a:solidFill>
                  <a:srgbClr val="D4D4D4"/>
                </a:solidFill>
                <a:latin typeface="Consolas" panose="020B0609020204030204" pitchFamily="49" charset="0"/>
              </a:rPr>
              <a:t>, </a:t>
            </a:r>
            <a:r>
              <a:rPr lang="es-CL" dirty="0" err="1">
                <a:solidFill>
                  <a:srgbClr val="569CD6"/>
                </a:solidFill>
                <a:latin typeface="Consolas" panose="020B0609020204030204" pitchFamily="49" charset="0"/>
              </a:rPr>
              <a:t>int</a:t>
            </a:r>
            <a:r>
              <a:rPr lang="es-CL" dirty="0">
                <a:solidFill>
                  <a:srgbClr val="D4D4D4"/>
                </a:solidFill>
                <a:latin typeface="Consolas" panose="020B0609020204030204" pitchFamily="49" charset="0"/>
              </a:rPr>
              <a:t> </a:t>
            </a:r>
            <a:r>
              <a:rPr lang="es-CL" dirty="0">
                <a:solidFill>
                  <a:srgbClr val="9CDCFE"/>
                </a:solidFill>
                <a:latin typeface="Consolas" panose="020B0609020204030204" pitchFamily="49" charset="0"/>
              </a:rPr>
              <a:t>data</a:t>
            </a:r>
            <a:r>
              <a:rPr lang="es-CL" dirty="0">
                <a:solidFill>
                  <a:srgbClr val="D4D4D4"/>
                </a:solidFill>
                <a:latin typeface="Consolas" panose="020B0609020204030204" pitchFamily="49" charset="0"/>
              </a:rPr>
              <a:t>) {   </a:t>
            </a:r>
          </a:p>
          <a:p>
            <a:r>
              <a:rPr lang="es-CL" dirty="0">
                <a:solidFill>
                  <a:srgbClr val="D4D4D4"/>
                </a:solidFill>
                <a:latin typeface="Consolas" panose="020B0609020204030204" pitchFamily="49" charset="0"/>
              </a:rPr>
              <a:t>    </a:t>
            </a:r>
            <a:r>
              <a:rPr lang="es-CL" dirty="0" err="1">
                <a:solidFill>
                  <a:srgbClr val="C586C0"/>
                </a:solidFill>
                <a:latin typeface="Consolas" panose="020B0609020204030204" pitchFamily="49" charset="0"/>
              </a:rPr>
              <a:t>if</a:t>
            </a:r>
            <a:r>
              <a:rPr lang="es-CL" dirty="0">
                <a:solidFill>
                  <a:srgbClr val="D4D4D4"/>
                </a:solidFill>
                <a:latin typeface="Consolas" panose="020B0609020204030204" pitchFamily="49" charset="0"/>
              </a:rPr>
              <a:t> (</a:t>
            </a:r>
            <a:r>
              <a:rPr lang="es-CL" dirty="0" err="1">
                <a:solidFill>
                  <a:srgbClr val="D4D4D4"/>
                </a:solidFill>
                <a:latin typeface="Consolas" panose="020B0609020204030204" pitchFamily="49" charset="0"/>
              </a:rPr>
              <a:t>node</a:t>
            </a:r>
            <a:r>
              <a:rPr lang="es-CL" dirty="0">
                <a:solidFill>
                  <a:srgbClr val="D4D4D4"/>
                </a:solidFill>
                <a:latin typeface="Consolas" panose="020B0609020204030204" pitchFamily="49" charset="0"/>
              </a:rPr>
              <a:t> == </a:t>
            </a:r>
            <a:r>
              <a:rPr lang="es-CL" dirty="0">
                <a:solidFill>
                  <a:srgbClr val="569CD6"/>
                </a:solidFill>
                <a:latin typeface="Consolas" panose="020B0609020204030204" pitchFamily="49" charset="0"/>
              </a:rPr>
              <a:t>NULL</a:t>
            </a:r>
            <a:r>
              <a:rPr lang="es-CL" dirty="0">
                <a:solidFill>
                  <a:srgbClr val="D4D4D4"/>
                </a:solidFill>
                <a:latin typeface="Consolas" panose="020B0609020204030204" pitchFamily="49" charset="0"/>
              </a:rPr>
              <a:t>) </a:t>
            </a:r>
            <a:r>
              <a:rPr lang="es-CL" dirty="0" err="1">
                <a:solidFill>
                  <a:srgbClr val="C586C0"/>
                </a:solidFill>
                <a:latin typeface="Consolas" panose="020B0609020204030204" pitchFamily="49" charset="0"/>
              </a:rPr>
              <a:t>return</a:t>
            </a:r>
            <a:r>
              <a:rPr lang="es-CL" dirty="0">
                <a:solidFill>
                  <a:srgbClr val="D4D4D4"/>
                </a:solidFill>
                <a:latin typeface="Consolas" panose="020B0609020204030204" pitchFamily="49" charset="0"/>
              </a:rPr>
              <a:t> </a:t>
            </a:r>
            <a:r>
              <a:rPr lang="es-CL" dirty="0" err="1">
                <a:solidFill>
                  <a:srgbClr val="DCDCAA"/>
                </a:solidFill>
                <a:latin typeface="Consolas" panose="020B0609020204030204" pitchFamily="49" charset="0"/>
              </a:rPr>
              <a:t>newNode</a:t>
            </a:r>
            <a:r>
              <a:rPr lang="es-CL" dirty="0">
                <a:solidFill>
                  <a:srgbClr val="D4D4D4"/>
                </a:solidFill>
                <a:latin typeface="Consolas" panose="020B0609020204030204" pitchFamily="49" charset="0"/>
              </a:rPr>
              <a:t>(data); </a:t>
            </a:r>
          </a:p>
          <a:p>
            <a:r>
              <a:rPr lang="es-CL" dirty="0">
                <a:solidFill>
                  <a:srgbClr val="D4D4D4"/>
                </a:solidFill>
                <a:latin typeface="Consolas" panose="020B0609020204030204" pitchFamily="49" charset="0"/>
              </a:rPr>
              <a:t>    </a:t>
            </a:r>
            <a:r>
              <a:rPr lang="es-CL" dirty="0" err="1">
                <a:solidFill>
                  <a:srgbClr val="C586C0"/>
                </a:solidFill>
                <a:latin typeface="Consolas" panose="020B0609020204030204" pitchFamily="49" charset="0"/>
              </a:rPr>
              <a:t>if</a:t>
            </a:r>
            <a:r>
              <a:rPr lang="es-CL" dirty="0">
                <a:solidFill>
                  <a:srgbClr val="D4D4D4"/>
                </a:solidFill>
                <a:latin typeface="Consolas" panose="020B0609020204030204" pitchFamily="49" charset="0"/>
              </a:rPr>
              <a:t> (data &lt; </a:t>
            </a:r>
            <a:r>
              <a:rPr lang="es-CL" dirty="0" err="1">
                <a:solidFill>
                  <a:srgbClr val="9CDCFE"/>
                </a:solidFill>
                <a:latin typeface="Consolas" panose="020B0609020204030204" pitchFamily="49" charset="0"/>
              </a:rPr>
              <a:t>node</a:t>
            </a:r>
            <a:r>
              <a:rPr lang="es-CL" dirty="0">
                <a:solidFill>
                  <a:srgbClr val="D4D4D4"/>
                </a:solidFill>
                <a:latin typeface="Consolas" panose="020B0609020204030204" pitchFamily="49" charset="0"/>
              </a:rPr>
              <a:t>-&gt;</a:t>
            </a:r>
            <a:r>
              <a:rPr lang="es-CL" dirty="0">
                <a:solidFill>
                  <a:srgbClr val="9CDCFE"/>
                </a:solidFill>
                <a:latin typeface="Consolas" panose="020B0609020204030204" pitchFamily="49" charset="0"/>
              </a:rPr>
              <a:t>data</a:t>
            </a:r>
            <a:r>
              <a:rPr lang="es-CL" dirty="0">
                <a:solidFill>
                  <a:srgbClr val="D4D4D4"/>
                </a:solidFill>
                <a:latin typeface="Consolas" panose="020B0609020204030204" pitchFamily="49" charset="0"/>
              </a:rPr>
              <a:t>) </a:t>
            </a:r>
          </a:p>
          <a:p>
            <a:r>
              <a:rPr lang="es-CL" dirty="0">
                <a:solidFill>
                  <a:srgbClr val="D4D4D4"/>
                </a:solidFill>
                <a:latin typeface="Consolas" panose="020B0609020204030204" pitchFamily="49" charset="0"/>
              </a:rPr>
              <a:t>        </a:t>
            </a:r>
            <a:r>
              <a:rPr lang="es-CL" dirty="0" err="1">
                <a:solidFill>
                  <a:srgbClr val="9CDCFE"/>
                </a:solidFill>
                <a:latin typeface="Consolas" panose="020B0609020204030204" pitchFamily="49" charset="0"/>
              </a:rPr>
              <a:t>node</a:t>
            </a:r>
            <a:r>
              <a:rPr lang="es-CL" dirty="0">
                <a:solidFill>
                  <a:srgbClr val="D4D4D4"/>
                </a:solidFill>
                <a:latin typeface="Consolas" panose="020B0609020204030204" pitchFamily="49" charset="0"/>
              </a:rPr>
              <a:t>-&gt;</a:t>
            </a:r>
            <a:r>
              <a:rPr lang="es-CL" dirty="0" err="1">
                <a:solidFill>
                  <a:srgbClr val="9CDCFE"/>
                </a:solidFill>
                <a:latin typeface="Consolas" panose="020B0609020204030204" pitchFamily="49" charset="0"/>
              </a:rPr>
              <a:t>left</a:t>
            </a:r>
            <a:r>
              <a:rPr lang="es-CL" dirty="0">
                <a:solidFill>
                  <a:srgbClr val="D4D4D4"/>
                </a:solidFill>
                <a:latin typeface="Consolas" panose="020B0609020204030204" pitchFamily="49" charset="0"/>
              </a:rPr>
              <a:t>  = </a:t>
            </a:r>
            <a:r>
              <a:rPr lang="es-CL" dirty="0" err="1">
                <a:solidFill>
                  <a:srgbClr val="DCDCAA"/>
                </a:solidFill>
                <a:latin typeface="Consolas" panose="020B0609020204030204" pitchFamily="49" charset="0"/>
              </a:rPr>
              <a:t>insert</a:t>
            </a:r>
            <a:r>
              <a:rPr lang="es-CL" dirty="0">
                <a:solidFill>
                  <a:srgbClr val="D4D4D4"/>
                </a:solidFill>
                <a:latin typeface="Consolas" panose="020B0609020204030204" pitchFamily="49" charset="0"/>
              </a:rPr>
              <a:t>(</a:t>
            </a:r>
            <a:r>
              <a:rPr lang="es-CL" dirty="0" err="1">
                <a:solidFill>
                  <a:srgbClr val="9CDCFE"/>
                </a:solidFill>
                <a:latin typeface="Consolas" panose="020B0609020204030204" pitchFamily="49" charset="0"/>
              </a:rPr>
              <a:t>node</a:t>
            </a:r>
            <a:r>
              <a:rPr lang="es-CL" dirty="0">
                <a:solidFill>
                  <a:srgbClr val="D4D4D4"/>
                </a:solidFill>
                <a:latin typeface="Consolas" panose="020B0609020204030204" pitchFamily="49" charset="0"/>
              </a:rPr>
              <a:t>-&gt;</a:t>
            </a:r>
            <a:r>
              <a:rPr lang="es-CL" dirty="0" err="1">
                <a:solidFill>
                  <a:srgbClr val="9CDCFE"/>
                </a:solidFill>
                <a:latin typeface="Consolas" panose="020B0609020204030204" pitchFamily="49" charset="0"/>
              </a:rPr>
              <a:t>left</a:t>
            </a:r>
            <a:r>
              <a:rPr lang="es-CL" dirty="0">
                <a:solidFill>
                  <a:srgbClr val="D4D4D4"/>
                </a:solidFill>
                <a:latin typeface="Consolas" panose="020B0609020204030204" pitchFamily="49" charset="0"/>
              </a:rPr>
              <a:t>, data); </a:t>
            </a:r>
          </a:p>
          <a:p>
            <a:r>
              <a:rPr lang="es-CL" dirty="0">
                <a:solidFill>
                  <a:srgbClr val="D4D4D4"/>
                </a:solidFill>
                <a:latin typeface="Consolas" panose="020B0609020204030204" pitchFamily="49" charset="0"/>
              </a:rPr>
              <a:t>    </a:t>
            </a:r>
            <a:r>
              <a:rPr lang="es-CL" dirty="0" err="1">
                <a:solidFill>
                  <a:srgbClr val="C586C0"/>
                </a:solidFill>
                <a:latin typeface="Consolas" panose="020B0609020204030204" pitchFamily="49" charset="0"/>
              </a:rPr>
              <a:t>else</a:t>
            </a:r>
            <a:r>
              <a:rPr lang="es-CL" dirty="0">
                <a:solidFill>
                  <a:srgbClr val="D4D4D4"/>
                </a:solidFill>
                <a:latin typeface="Consolas" panose="020B0609020204030204" pitchFamily="49" charset="0"/>
              </a:rPr>
              <a:t> </a:t>
            </a:r>
          </a:p>
          <a:p>
            <a:r>
              <a:rPr lang="es-CL" dirty="0">
                <a:solidFill>
                  <a:srgbClr val="D4D4D4"/>
                </a:solidFill>
                <a:latin typeface="Consolas" panose="020B0609020204030204" pitchFamily="49" charset="0"/>
              </a:rPr>
              <a:t>        </a:t>
            </a:r>
            <a:r>
              <a:rPr lang="es-CL" dirty="0" err="1">
                <a:solidFill>
                  <a:srgbClr val="9CDCFE"/>
                </a:solidFill>
                <a:latin typeface="Consolas" panose="020B0609020204030204" pitchFamily="49" charset="0"/>
              </a:rPr>
              <a:t>node</a:t>
            </a:r>
            <a:r>
              <a:rPr lang="es-CL" dirty="0">
                <a:solidFill>
                  <a:srgbClr val="D4D4D4"/>
                </a:solidFill>
                <a:latin typeface="Consolas" panose="020B0609020204030204" pitchFamily="49" charset="0"/>
              </a:rPr>
              <a:t>-&gt;</a:t>
            </a:r>
            <a:r>
              <a:rPr lang="es-CL" dirty="0" err="1">
                <a:solidFill>
                  <a:srgbClr val="9CDCFE"/>
                </a:solidFill>
                <a:latin typeface="Consolas" panose="020B0609020204030204" pitchFamily="49" charset="0"/>
              </a:rPr>
              <a:t>right</a:t>
            </a:r>
            <a:r>
              <a:rPr lang="es-CL" dirty="0">
                <a:solidFill>
                  <a:srgbClr val="D4D4D4"/>
                </a:solidFill>
                <a:latin typeface="Consolas" panose="020B0609020204030204" pitchFamily="49" charset="0"/>
              </a:rPr>
              <a:t> = </a:t>
            </a:r>
            <a:r>
              <a:rPr lang="es-CL" dirty="0" err="1">
                <a:solidFill>
                  <a:srgbClr val="DCDCAA"/>
                </a:solidFill>
                <a:latin typeface="Consolas" panose="020B0609020204030204" pitchFamily="49" charset="0"/>
              </a:rPr>
              <a:t>insert</a:t>
            </a:r>
            <a:r>
              <a:rPr lang="es-CL" dirty="0">
                <a:solidFill>
                  <a:srgbClr val="D4D4D4"/>
                </a:solidFill>
                <a:latin typeface="Consolas" panose="020B0609020204030204" pitchFamily="49" charset="0"/>
              </a:rPr>
              <a:t>(</a:t>
            </a:r>
            <a:r>
              <a:rPr lang="es-CL" dirty="0" err="1">
                <a:solidFill>
                  <a:srgbClr val="9CDCFE"/>
                </a:solidFill>
                <a:latin typeface="Consolas" panose="020B0609020204030204" pitchFamily="49" charset="0"/>
              </a:rPr>
              <a:t>node</a:t>
            </a:r>
            <a:r>
              <a:rPr lang="es-CL" dirty="0">
                <a:solidFill>
                  <a:srgbClr val="D4D4D4"/>
                </a:solidFill>
                <a:latin typeface="Consolas" panose="020B0609020204030204" pitchFamily="49" charset="0"/>
              </a:rPr>
              <a:t>-&gt;</a:t>
            </a:r>
            <a:r>
              <a:rPr lang="es-CL" dirty="0" err="1">
                <a:solidFill>
                  <a:srgbClr val="9CDCFE"/>
                </a:solidFill>
                <a:latin typeface="Consolas" panose="020B0609020204030204" pitchFamily="49" charset="0"/>
              </a:rPr>
              <a:t>right</a:t>
            </a:r>
            <a:r>
              <a:rPr lang="es-CL" dirty="0">
                <a:solidFill>
                  <a:srgbClr val="D4D4D4"/>
                </a:solidFill>
                <a:latin typeface="Consolas" panose="020B0609020204030204" pitchFamily="49" charset="0"/>
              </a:rPr>
              <a:t>, data);    </a:t>
            </a:r>
          </a:p>
          <a:p>
            <a:r>
              <a:rPr lang="es-CL" dirty="0">
                <a:solidFill>
                  <a:srgbClr val="D4D4D4"/>
                </a:solidFill>
                <a:latin typeface="Consolas" panose="020B0609020204030204" pitchFamily="49" charset="0"/>
              </a:rPr>
              <a:t>    </a:t>
            </a:r>
            <a:r>
              <a:rPr lang="es-CL" dirty="0" err="1">
                <a:solidFill>
                  <a:srgbClr val="C586C0"/>
                </a:solidFill>
                <a:latin typeface="Consolas" panose="020B0609020204030204" pitchFamily="49" charset="0"/>
              </a:rPr>
              <a:t>return</a:t>
            </a:r>
            <a:r>
              <a:rPr lang="es-CL" dirty="0">
                <a:solidFill>
                  <a:srgbClr val="D4D4D4"/>
                </a:solidFill>
                <a:latin typeface="Consolas" panose="020B0609020204030204" pitchFamily="49" charset="0"/>
              </a:rPr>
              <a:t> </a:t>
            </a:r>
            <a:r>
              <a:rPr lang="es-CL" dirty="0" err="1">
                <a:solidFill>
                  <a:srgbClr val="D4D4D4"/>
                </a:solidFill>
                <a:latin typeface="Consolas" panose="020B0609020204030204" pitchFamily="49" charset="0"/>
              </a:rPr>
              <a:t>node</a:t>
            </a:r>
            <a:r>
              <a:rPr lang="es-CL" dirty="0">
                <a:solidFill>
                  <a:srgbClr val="D4D4D4"/>
                </a:solidFill>
                <a:latin typeface="Consolas" panose="020B0609020204030204" pitchFamily="49" charset="0"/>
              </a:rPr>
              <a:t>; </a:t>
            </a:r>
          </a:p>
          <a:p>
            <a:r>
              <a:rPr lang="es-CL" dirty="0">
                <a:solidFill>
                  <a:srgbClr val="D4D4D4"/>
                </a:solidFill>
                <a:latin typeface="Consolas" panose="020B0609020204030204" pitchFamily="49" charset="0"/>
              </a:rPr>
              <a:t>} </a:t>
            </a:r>
          </a:p>
          <a:p>
            <a:br>
              <a:rPr lang="es-CL" dirty="0">
                <a:solidFill>
                  <a:srgbClr val="D4D4D4"/>
                </a:solidFill>
                <a:latin typeface="Consolas" panose="020B0609020204030204" pitchFamily="49" charset="0"/>
              </a:rPr>
            </a:br>
            <a:endParaRPr lang="es-CL"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07261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a:extLst>
              <a:ext uri="{FF2B5EF4-FFF2-40B4-BE49-F238E27FC236}">
                <a16:creationId xmlns:a16="http://schemas.microsoft.com/office/drawing/2014/main" id="{FD295A65-08CA-46D4-94C4-FBF6E99EDF5D}"/>
              </a:ext>
            </a:extLst>
          </p:cNvPr>
          <p:cNvSpPr>
            <a:spLocks noGrp="1"/>
          </p:cNvSpPr>
          <p:nvPr>
            <p:ph type="ftr" sz="quarter" idx="11"/>
          </p:nvPr>
        </p:nvSpPr>
        <p:spPr/>
        <p:txBody>
          <a:bodyPr/>
          <a:lstStyle/>
          <a:p>
            <a:r>
              <a:rPr lang="es-CL"/>
              <a:t>Estructura de Datos y Algoritmos - TICS311</a:t>
            </a:r>
          </a:p>
        </p:txBody>
      </p:sp>
      <p:sp>
        <p:nvSpPr>
          <p:cNvPr id="5" name="Marcador de número de diapositiva 4">
            <a:extLst>
              <a:ext uri="{FF2B5EF4-FFF2-40B4-BE49-F238E27FC236}">
                <a16:creationId xmlns:a16="http://schemas.microsoft.com/office/drawing/2014/main" id="{B6142DC9-81B5-4D58-B325-7612C6B0854B}"/>
              </a:ext>
            </a:extLst>
          </p:cNvPr>
          <p:cNvSpPr>
            <a:spLocks noGrp="1"/>
          </p:cNvSpPr>
          <p:nvPr>
            <p:ph type="sldNum" sz="quarter" idx="12"/>
          </p:nvPr>
        </p:nvSpPr>
        <p:spPr/>
        <p:txBody>
          <a:bodyPr/>
          <a:lstStyle/>
          <a:p>
            <a:fld id="{EEA656F1-D7F8-4934-A338-822B23BD5244}" type="slidenum">
              <a:rPr lang="es-CL" smtClean="0"/>
              <a:t>3</a:t>
            </a:fld>
            <a:endParaRPr lang="es-CL"/>
          </a:p>
        </p:txBody>
      </p:sp>
      <p:sp>
        <p:nvSpPr>
          <p:cNvPr id="9" name="Elipse 8">
            <a:extLst>
              <a:ext uri="{FF2B5EF4-FFF2-40B4-BE49-F238E27FC236}">
                <a16:creationId xmlns:a16="http://schemas.microsoft.com/office/drawing/2014/main" id="{58373D28-DDD4-459B-84F5-BEF664FABAEF}"/>
              </a:ext>
            </a:extLst>
          </p:cNvPr>
          <p:cNvSpPr/>
          <p:nvPr/>
        </p:nvSpPr>
        <p:spPr>
          <a:xfrm>
            <a:off x="5842729" y="1281404"/>
            <a:ext cx="447870" cy="429208"/>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0</a:t>
            </a:r>
          </a:p>
        </p:txBody>
      </p:sp>
      <p:sp>
        <p:nvSpPr>
          <p:cNvPr id="10" name="Elipse 9">
            <a:extLst>
              <a:ext uri="{FF2B5EF4-FFF2-40B4-BE49-F238E27FC236}">
                <a16:creationId xmlns:a16="http://schemas.microsoft.com/office/drawing/2014/main" id="{C568EB72-1040-4158-B6EF-3A996296F29F}"/>
              </a:ext>
            </a:extLst>
          </p:cNvPr>
          <p:cNvSpPr/>
          <p:nvPr/>
        </p:nvSpPr>
        <p:spPr>
          <a:xfrm>
            <a:off x="4460222" y="1987478"/>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1</a:t>
            </a:r>
          </a:p>
        </p:txBody>
      </p:sp>
      <p:sp>
        <p:nvSpPr>
          <p:cNvPr id="11" name="Elipse 10">
            <a:extLst>
              <a:ext uri="{FF2B5EF4-FFF2-40B4-BE49-F238E27FC236}">
                <a16:creationId xmlns:a16="http://schemas.microsoft.com/office/drawing/2014/main" id="{CC7ACC6F-43E2-4D54-81A4-8FD826EEB140}"/>
              </a:ext>
            </a:extLst>
          </p:cNvPr>
          <p:cNvSpPr/>
          <p:nvPr/>
        </p:nvSpPr>
        <p:spPr>
          <a:xfrm>
            <a:off x="5842729" y="1987478"/>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2</a:t>
            </a:r>
          </a:p>
        </p:txBody>
      </p:sp>
      <p:sp>
        <p:nvSpPr>
          <p:cNvPr id="12" name="Elipse 11">
            <a:extLst>
              <a:ext uri="{FF2B5EF4-FFF2-40B4-BE49-F238E27FC236}">
                <a16:creationId xmlns:a16="http://schemas.microsoft.com/office/drawing/2014/main" id="{94A42F8C-87E7-4E81-949B-D60B1133CCFF}"/>
              </a:ext>
            </a:extLst>
          </p:cNvPr>
          <p:cNvSpPr/>
          <p:nvPr/>
        </p:nvSpPr>
        <p:spPr>
          <a:xfrm>
            <a:off x="7225236" y="1987478"/>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3</a:t>
            </a:r>
          </a:p>
        </p:txBody>
      </p:sp>
      <p:sp>
        <p:nvSpPr>
          <p:cNvPr id="13" name="Elipse 12">
            <a:extLst>
              <a:ext uri="{FF2B5EF4-FFF2-40B4-BE49-F238E27FC236}">
                <a16:creationId xmlns:a16="http://schemas.microsoft.com/office/drawing/2014/main" id="{0851F323-362E-4D8A-BF9A-4074CB7DA569}"/>
              </a:ext>
            </a:extLst>
          </p:cNvPr>
          <p:cNvSpPr/>
          <p:nvPr/>
        </p:nvSpPr>
        <p:spPr>
          <a:xfrm>
            <a:off x="5396211" y="2693552"/>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5</a:t>
            </a:r>
          </a:p>
        </p:txBody>
      </p:sp>
      <p:sp>
        <p:nvSpPr>
          <p:cNvPr id="14" name="Elipse 13">
            <a:extLst>
              <a:ext uri="{FF2B5EF4-FFF2-40B4-BE49-F238E27FC236}">
                <a16:creationId xmlns:a16="http://schemas.microsoft.com/office/drawing/2014/main" id="{C6C38458-A596-4913-8EB6-74C879E21799}"/>
              </a:ext>
            </a:extLst>
          </p:cNvPr>
          <p:cNvSpPr/>
          <p:nvPr/>
        </p:nvSpPr>
        <p:spPr>
          <a:xfrm>
            <a:off x="6290599" y="2693552"/>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6</a:t>
            </a:r>
          </a:p>
        </p:txBody>
      </p:sp>
      <p:sp>
        <p:nvSpPr>
          <p:cNvPr id="15" name="Elipse 14">
            <a:extLst>
              <a:ext uri="{FF2B5EF4-FFF2-40B4-BE49-F238E27FC236}">
                <a16:creationId xmlns:a16="http://schemas.microsoft.com/office/drawing/2014/main" id="{D765AEA0-7A20-4F5B-81C4-DA72FF744255}"/>
              </a:ext>
            </a:extLst>
          </p:cNvPr>
          <p:cNvSpPr/>
          <p:nvPr/>
        </p:nvSpPr>
        <p:spPr>
          <a:xfrm>
            <a:off x="4012352" y="2675455"/>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4</a:t>
            </a:r>
          </a:p>
        </p:txBody>
      </p:sp>
      <p:sp>
        <p:nvSpPr>
          <p:cNvPr id="16" name="Elipse 15">
            <a:extLst>
              <a:ext uri="{FF2B5EF4-FFF2-40B4-BE49-F238E27FC236}">
                <a16:creationId xmlns:a16="http://schemas.microsoft.com/office/drawing/2014/main" id="{76AB7013-A901-4126-BBDA-B1746A7AFC5B}"/>
              </a:ext>
            </a:extLst>
          </p:cNvPr>
          <p:cNvSpPr/>
          <p:nvPr/>
        </p:nvSpPr>
        <p:spPr>
          <a:xfrm>
            <a:off x="6771796" y="2693552"/>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7</a:t>
            </a:r>
          </a:p>
        </p:txBody>
      </p:sp>
      <p:sp>
        <p:nvSpPr>
          <p:cNvPr id="17" name="Elipse 16">
            <a:extLst>
              <a:ext uri="{FF2B5EF4-FFF2-40B4-BE49-F238E27FC236}">
                <a16:creationId xmlns:a16="http://schemas.microsoft.com/office/drawing/2014/main" id="{F627DDD6-2357-486D-84DC-A748BBA67D9A}"/>
              </a:ext>
            </a:extLst>
          </p:cNvPr>
          <p:cNvSpPr/>
          <p:nvPr/>
        </p:nvSpPr>
        <p:spPr>
          <a:xfrm>
            <a:off x="7219666" y="3405191"/>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sz="1000" dirty="0"/>
              <a:t>11</a:t>
            </a:r>
          </a:p>
        </p:txBody>
      </p:sp>
      <p:sp>
        <p:nvSpPr>
          <p:cNvPr id="18" name="Elipse 17">
            <a:extLst>
              <a:ext uri="{FF2B5EF4-FFF2-40B4-BE49-F238E27FC236}">
                <a16:creationId xmlns:a16="http://schemas.microsoft.com/office/drawing/2014/main" id="{AA392EBF-EDA3-4279-B57E-3BB2DD87FAC7}"/>
              </a:ext>
            </a:extLst>
          </p:cNvPr>
          <p:cNvSpPr/>
          <p:nvPr/>
        </p:nvSpPr>
        <p:spPr>
          <a:xfrm>
            <a:off x="5838511" y="3405191"/>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sz="1000" dirty="0"/>
              <a:t>10</a:t>
            </a:r>
            <a:endParaRPr lang="es-CL" sz="800" dirty="0"/>
          </a:p>
        </p:txBody>
      </p:sp>
      <p:sp>
        <p:nvSpPr>
          <p:cNvPr id="19" name="Elipse 18">
            <a:extLst>
              <a:ext uri="{FF2B5EF4-FFF2-40B4-BE49-F238E27FC236}">
                <a16:creationId xmlns:a16="http://schemas.microsoft.com/office/drawing/2014/main" id="{7DFFF98E-39DA-43C0-95CA-46CD9B8D8E47}"/>
              </a:ext>
            </a:extLst>
          </p:cNvPr>
          <p:cNvSpPr/>
          <p:nvPr/>
        </p:nvSpPr>
        <p:spPr>
          <a:xfrm>
            <a:off x="4457356" y="3405191"/>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9</a:t>
            </a:r>
          </a:p>
        </p:txBody>
      </p:sp>
      <p:sp>
        <p:nvSpPr>
          <p:cNvPr id="20" name="Elipse 19">
            <a:extLst>
              <a:ext uri="{FF2B5EF4-FFF2-40B4-BE49-F238E27FC236}">
                <a16:creationId xmlns:a16="http://schemas.microsoft.com/office/drawing/2014/main" id="{8A12BF21-06EB-4C29-BBA4-0A0462FD170B}"/>
              </a:ext>
            </a:extLst>
          </p:cNvPr>
          <p:cNvSpPr/>
          <p:nvPr/>
        </p:nvSpPr>
        <p:spPr>
          <a:xfrm>
            <a:off x="3564482" y="3405191"/>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8</a:t>
            </a:r>
          </a:p>
        </p:txBody>
      </p:sp>
      <p:sp>
        <p:nvSpPr>
          <p:cNvPr id="21" name="Elipse 20">
            <a:extLst>
              <a:ext uri="{FF2B5EF4-FFF2-40B4-BE49-F238E27FC236}">
                <a16:creationId xmlns:a16="http://schemas.microsoft.com/office/drawing/2014/main" id="{26CD50E5-F7D9-47C4-AB77-83F0CD124F31}"/>
              </a:ext>
            </a:extLst>
          </p:cNvPr>
          <p:cNvSpPr/>
          <p:nvPr/>
        </p:nvSpPr>
        <p:spPr>
          <a:xfrm>
            <a:off x="4009486" y="4134927"/>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sz="1000" dirty="0"/>
              <a:t>12</a:t>
            </a:r>
          </a:p>
        </p:txBody>
      </p:sp>
      <p:cxnSp>
        <p:nvCxnSpPr>
          <p:cNvPr id="23" name="Conector recto de flecha 22">
            <a:extLst>
              <a:ext uri="{FF2B5EF4-FFF2-40B4-BE49-F238E27FC236}">
                <a16:creationId xmlns:a16="http://schemas.microsoft.com/office/drawing/2014/main" id="{EF64E69A-02BE-467A-8A1A-5E56502CD9D4}"/>
              </a:ext>
            </a:extLst>
          </p:cNvPr>
          <p:cNvCxnSpPr>
            <a:cxnSpLocks/>
            <a:stCxn id="9" idx="2"/>
            <a:endCxn id="10" idx="7"/>
          </p:cNvCxnSpPr>
          <p:nvPr/>
        </p:nvCxnSpPr>
        <p:spPr>
          <a:xfrm flipH="1">
            <a:off x="4842503" y="1496008"/>
            <a:ext cx="1000226" cy="5543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Conector recto de flecha 25">
            <a:extLst>
              <a:ext uri="{FF2B5EF4-FFF2-40B4-BE49-F238E27FC236}">
                <a16:creationId xmlns:a16="http://schemas.microsoft.com/office/drawing/2014/main" id="{C2CCC842-542E-43F2-AC13-95743A9C78C6}"/>
              </a:ext>
            </a:extLst>
          </p:cNvPr>
          <p:cNvCxnSpPr>
            <a:cxnSpLocks/>
            <a:stCxn id="9" idx="4"/>
            <a:endCxn id="11" idx="0"/>
          </p:cNvCxnSpPr>
          <p:nvPr/>
        </p:nvCxnSpPr>
        <p:spPr>
          <a:xfrm>
            <a:off x="6066664" y="1710612"/>
            <a:ext cx="0" cy="27686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Conector recto de flecha 28">
            <a:extLst>
              <a:ext uri="{FF2B5EF4-FFF2-40B4-BE49-F238E27FC236}">
                <a16:creationId xmlns:a16="http://schemas.microsoft.com/office/drawing/2014/main" id="{C89EC43E-CBEA-4247-A3BF-D9211B1FCEFC}"/>
              </a:ext>
            </a:extLst>
          </p:cNvPr>
          <p:cNvCxnSpPr>
            <a:cxnSpLocks/>
            <a:stCxn id="9" idx="6"/>
            <a:endCxn id="12" idx="1"/>
          </p:cNvCxnSpPr>
          <p:nvPr/>
        </p:nvCxnSpPr>
        <p:spPr>
          <a:xfrm>
            <a:off x="6290599" y="1496008"/>
            <a:ext cx="1000226" cy="5543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2" name="Conector recto de flecha 31">
            <a:extLst>
              <a:ext uri="{FF2B5EF4-FFF2-40B4-BE49-F238E27FC236}">
                <a16:creationId xmlns:a16="http://schemas.microsoft.com/office/drawing/2014/main" id="{FFC9E573-174B-4548-9253-A1FFDE6676AC}"/>
              </a:ext>
            </a:extLst>
          </p:cNvPr>
          <p:cNvCxnSpPr>
            <a:cxnSpLocks/>
            <a:endCxn id="14" idx="1"/>
          </p:cNvCxnSpPr>
          <p:nvPr/>
        </p:nvCxnSpPr>
        <p:spPr>
          <a:xfrm>
            <a:off x="6107536" y="2411121"/>
            <a:ext cx="248652" cy="3452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6" name="Conector recto de flecha 35">
            <a:extLst>
              <a:ext uri="{FF2B5EF4-FFF2-40B4-BE49-F238E27FC236}">
                <a16:creationId xmlns:a16="http://schemas.microsoft.com/office/drawing/2014/main" id="{3A7E04C3-8BCF-4AC9-A571-E05B4F4DBDB8}"/>
              </a:ext>
            </a:extLst>
          </p:cNvPr>
          <p:cNvCxnSpPr>
            <a:cxnSpLocks/>
            <a:stCxn id="11" idx="4"/>
            <a:endCxn id="13" idx="7"/>
          </p:cNvCxnSpPr>
          <p:nvPr/>
        </p:nvCxnSpPr>
        <p:spPr>
          <a:xfrm flipH="1">
            <a:off x="5778492" y="2416686"/>
            <a:ext cx="288172" cy="3397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9" name="Conector recto de flecha 38">
            <a:extLst>
              <a:ext uri="{FF2B5EF4-FFF2-40B4-BE49-F238E27FC236}">
                <a16:creationId xmlns:a16="http://schemas.microsoft.com/office/drawing/2014/main" id="{5B7184CE-9C04-461E-A07B-338CB891AA28}"/>
              </a:ext>
            </a:extLst>
          </p:cNvPr>
          <p:cNvCxnSpPr>
            <a:cxnSpLocks/>
            <a:stCxn id="12" idx="4"/>
            <a:endCxn id="16" idx="7"/>
          </p:cNvCxnSpPr>
          <p:nvPr/>
        </p:nvCxnSpPr>
        <p:spPr>
          <a:xfrm flipH="1">
            <a:off x="7154077" y="2416686"/>
            <a:ext cx="295094" cy="3397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2" name="Conector recto de flecha 41">
            <a:extLst>
              <a:ext uri="{FF2B5EF4-FFF2-40B4-BE49-F238E27FC236}">
                <a16:creationId xmlns:a16="http://schemas.microsoft.com/office/drawing/2014/main" id="{FC3BD37D-E456-4AF9-839E-14CD0405B4A3}"/>
              </a:ext>
            </a:extLst>
          </p:cNvPr>
          <p:cNvCxnSpPr>
            <a:cxnSpLocks/>
            <a:endCxn id="15" idx="7"/>
          </p:cNvCxnSpPr>
          <p:nvPr/>
        </p:nvCxnSpPr>
        <p:spPr>
          <a:xfrm flipH="1">
            <a:off x="4394633" y="2430001"/>
            <a:ext cx="286658" cy="3083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5" name="Conector recto de flecha 44">
            <a:extLst>
              <a:ext uri="{FF2B5EF4-FFF2-40B4-BE49-F238E27FC236}">
                <a16:creationId xmlns:a16="http://schemas.microsoft.com/office/drawing/2014/main" id="{F7D2BE8C-BA97-4065-BF03-99A2CA7508CC}"/>
              </a:ext>
            </a:extLst>
          </p:cNvPr>
          <p:cNvCxnSpPr>
            <a:cxnSpLocks/>
            <a:stCxn id="15" idx="4"/>
            <a:endCxn id="19" idx="1"/>
          </p:cNvCxnSpPr>
          <p:nvPr/>
        </p:nvCxnSpPr>
        <p:spPr>
          <a:xfrm>
            <a:off x="4236287" y="3104663"/>
            <a:ext cx="286658" cy="3633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8" name="Conector recto de flecha 47">
            <a:extLst>
              <a:ext uri="{FF2B5EF4-FFF2-40B4-BE49-F238E27FC236}">
                <a16:creationId xmlns:a16="http://schemas.microsoft.com/office/drawing/2014/main" id="{4FA810E9-11BF-4C19-8175-CF789FAED9F0}"/>
              </a:ext>
            </a:extLst>
          </p:cNvPr>
          <p:cNvCxnSpPr>
            <a:cxnSpLocks/>
            <a:stCxn id="15" idx="4"/>
            <a:endCxn id="20" idx="7"/>
          </p:cNvCxnSpPr>
          <p:nvPr/>
        </p:nvCxnSpPr>
        <p:spPr>
          <a:xfrm flipH="1">
            <a:off x="3946763" y="3104663"/>
            <a:ext cx="289524" cy="3633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1" name="Conector recto de flecha 50">
            <a:extLst>
              <a:ext uri="{FF2B5EF4-FFF2-40B4-BE49-F238E27FC236}">
                <a16:creationId xmlns:a16="http://schemas.microsoft.com/office/drawing/2014/main" id="{7E84CC88-87E3-491A-A3FC-5A1AC68484FE}"/>
              </a:ext>
            </a:extLst>
          </p:cNvPr>
          <p:cNvCxnSpPr>
            <a:cxnSpLocks/>
            <a:endCxn id="21" idx="1"/>
          </p:cNvCxnSpPr>
          <p:nvPr/>
        </p:nvCxnSpPr>
        <p:spPr>
          <a:xfrm>
            <a:off x="3788417" y="3834399"/>
            <a:ext cx="286658" cy="3633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4" name="Conector recto de flecha 53">
            <a:extLst>
              <a:ext uri="{FF2B5EF4-FFF2-40B4-BE49-F238E27FC236}">
                <a16:creationId xmlns:a16="http://schemas.microsoft.com/office/drawing/2014/main" id="{6128DA29-885A-4ED2-92A9-2F8B01BE84B4}"/>
              </a:ext>
            </a:extLst>
          </p:cNvPr>
          <p:cNvCxnSpPr>
            <a:cxnSpLocks/>
            <a:endCxn id="18" idx="1"/>
          </p:cNvCxnSpPr>
          <p:nvPr/>
        </p:nvCxnSpPr>
        <p:spPr>
          <a:xfrm>
            <a:off x="5620147" y="3122760"/>
            <a:ext cx="283953" cy="3452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7" name="Conector recto de flecha 56">
            <a:extLst>
              <a:ext uri="{FF2B5EF4-FFF2-40B4-BE49-F238E27FC236}">
                <a16:creationId xmlns:a16="http://schemas.microsoft.com/office/drawing/2014/main" id="{A814EB0E-9445-461F-B92F-C46C638A21C8}"/>
              </a:ext>
            </a:extLst>
          </p:cNvPr>
          <p:cNvCxnSpPr>
            <a:cxnSpLocks/>
            <a:endCxn id="17" idx="1"/>
          </p:cNvCxnSpPr>
          <p:nvPr/>
        </p:nvCxnSpPr>
        <p:spPr>
          <a:xfrm>
            <a:off x="7036603" y="3122760"/>
            <a:ext cx="248652" cy="3452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9619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3B8981-200D-4479-A348-6C777E81DE01}"/>
              </a:ext>
            </a:extLst>
          </p:cNvPr>
          <p:cNvSpPr>
            <a:spLocks noGrp="1"/>
          </p:cNvSpPr>
          <p:nvPr>
            <p:ph type="title"/>
          </p:nvPr>
        </p:nvSpPr>
        <p:spPr/>
        <p:txBody>
          <a:bodyPr/>
          <a:lstStyle/>
          <a:p>
            <a:r>
              <a:rPr lang="es-CL" dirty="0"/>
              <a:t>Pregunta 2</a:t>
            </a:r>
          </a:p>
        </p:txBody>
      </p:sp>
      <p:sp>
        <p:nvSpPr>
          <p:cNvPr id="3" name="Marcador de contenido 2">
            <a:extLst>
              <a:ext uri="{FF2B5EF4-FFF2-40B4-BE49-F238E27FC236}">
                <a16:creationId xmlns:a16="http://schemas.microsoft.com/office/drawing/2014/main" id="{5437AF48-AEDB-44BC-8F75-E5C7D895D8F3}"/>
              </a:ext>
            </a:extLst>
          </p:cNvPr>
          <p:cNvSpPr>
            <a:spLocks noGrp="1"/>
          </p:cNvSpPr>
          <p:nvPr>
            <p:ph idx="1"/>
          </p:nvPr>
        </p:nvSpPr>
        <p:spPr/>
        <p:txBody>
          <a:bodyPr>
            <a:normAutofit/>
          </a:bodyPr>
          <a:lstStyle/>
          <a:p>
            <a:r>
              <a:rPr lang="es-CL" dirty="0"/>
              <a:t>Para el siguiente árbol binario, cuál es el recorrido </a:t>
            </a:r>
            <a:r>
              <a:rPr lang="es-CL" dirty="0" err="1"/>
              <a:t>Inorder</a:t>
            </a:r>
            <a:r>
              <a:rPr lang="es-CL" dirty="0"/>
              <a:t> (I-R-D) después de insertar el nodo 10?</a:t>
            </a:r>
          </a:p>
          <a:p>
            <a:pPr marL="36900" indent="0">
              <a:buNone/>
            </a:pPr>
            <a:r>
              <a:rPr lang="es-CL" sz="1800" dirty="0">
                <a:latin typeface="Courier New" panose="02070309020205020404" pitchFamily="49" charset="0"/>
                <a:cs typeface="Courier New" panose="02070309020205020404" pitchFamily="49" charset="0"/>
              </a:rPr>
              <a:t> </a:t>
            </a:r>
            <a:endParaRPr lang="es-CL" dirty="0"/>
          </a:p>
        </p:txBody>
      </p:sp>
      <p:sp>
        <p:nvSpPr>
          <p:cNvPr id="4" name="Marcador de pie de página 3">
            <a:extLst>
              <a:ext uri="{FF2B5EF4-FFF2-40B4-BE49-F238E27FC236}">
                <a16:creationId xmlns:a16="http://schemas.microsoft.com/office/drawing/2014/main" id="{54A73C1F-DB93-4054-85A4-ED293D6DE8C0}"/>
              </a:ext>
            </a:extLst>
          </p:cNvPr>
          <p:cNvSpPr>
            <a:spLocks noGrp="1"/>
          </p:cNvSpPr>
          <p:nvPr>
            <p:ph type="ftr" sz="quarter" idx="11"/>
          </p:nvPr>
        </p:nvSpPr>
        <p:spPr/>
        <p:txBody>
          <a:bodyPr/>
          <a:lstStyle/>
          <a:p>
            <a:r>
              <a:rPr lang="es-CL"/>
              <a:t>Estructura de Datos y Algoritmos - TICS311</a:t>
            </a:r>
          </a:p>
        </p:txBody>
      </p:sp>
      <p:sp>
        <p:nvSpPr>
          <p:cNvPr id="5" name="Marcador de número de diapositiva 4">
            <a:extLst>
              <a:ext uri="{FF2B5EF4-FFF2-40B4-BE49-F238E27FC236}">
                <a16:creationId xmlns:a16="http://schemas.microsoft.com/office/drawing/2014/main" id="{2B40700D-84B5-48CE-B083-DC56D6540CC9}"/>
              </a:ext>
            </a:extLst>
          </p:cNvPr>
          <p:cNvSpPr>
            <a:spLocks noGrp="1"/>
          </p:cNvSpPr>
          <p:nvPr>
            <p:ph type="sldNum" sz="quarter" idx="12"/>
          </p:nvPr>
        </p:nvSpPr>
        <p:spPr/>
        <p:txBody>
          <a:bodyPr/>
          <a:lstStyle/>
          <a:p>
            <a:fld id="{EEA656F1-D7F8-4934-A338-822B23BD5244}" type="slidenum">
              <a:rPr lang="es-CL" smtClean="0"/>
              <a:t>30</a:t>
            </a:fld>
            <a:endParaRPr lang="es-CL"/>
          </a:p>
        </p:txBody>
      </p:sp>
      <p:sp>
        <p:nvSpPr>
          <p:cNvPr id="6" name="Rectángulo 5">
            <a:extLst>
              <a:ext uri="{FF2B5EF4-FFF2-40B4-BE49-F238E27FC236}">
                <a16:creationId xmlns:a16="http://schemas.microsoft.com/office/drawing/2014/main" id="{F3F6660E-10EB-495D-B050-FCB45F260830}"/>
              </a:ext>
            </a:extLst>
          </p:cNvPr>
          <p:cNvSpPr/>
          <p:nvPr/>
        </p:nvSpPr>
        <p:spPr>
          <a:xfrm>
            <a:off x="815472" y="2368485"/>
            <a:ext cx="5093715" cy="2121030"/>
          </a:xfrm>
          <a:prstGeom prst="rect">
            <a:avLst/>
          </a:prstGeom>
        </p:spPr>
        <p:txBody>
          <a:bodyPr wrap="square">
            <a:spAutoFit/>
          </a:bodyPr>
          <a:lstStyle/>
          <a:p>
            <a:pPr marL="792900" lvl="1" indent="-342900">
              <a:lnSpc>
                <a:spcPct val="150000"/>
              </a:lnSpc>
              <a:buFont typeface="+mj-lt"/>
              <a:buAutoNum type="alphaLcParenR"/>
            </a:pPr>
            <a:r>
              <a:rPr lang="pt-BR" dirty="0"/>
              <a:t>10  2  6  8</a:t>
            </a:r>
          </a:p>
          <a:p>
            <a:pPr marL="792900" lvl="1" indent="-342900">
              <a:lnSpc>
                <a:spcPct val="150000"/>
              </a:lnSpc>
              <a:buFont typeface="+mj-lt"/>
              <a:buAutoNum type="alphaLcParenR"/>
            </a:pPr>
            <a:r>
              <a:rPr lang="es-CL" dirty="0"/>
              <a:t>2  6  8  10</a:t>
            </a:r>
          </a:p>
          <a:p>
            <a:pPr marL="792900" lvl="1" indent="-342900">
              <a:lnSpc>
                <a:spcPct val="150000"/>
              </a:lnSpc>
              <a:buFont typeface="+mj-lt"/>
              <a:buAutoNum type="alphaLcParenR"/>
            </a:pPr>
            <a:r>
              <a:rPr lang="pt-BR" dirty="0"/>
              <a:t>2  10  6  8</a:t>
            </a:r>
          </a:p>
          <a:p>
            <a:pPr marL="792900" lvl="1" indent="-342900">
              <a:lnSpc>
                <a:spcPct val="150000"/>
              </a:lnSpc>
              <a:buFont typeface="+mj-lt"/>
              <a:buAutoNum type="alphaLcParenR"/>
            </a:pPr>
            <a:r>
              <a:rPr lang="es-CL" dirty="0"/>
              <a:t>2  6  10  8</a:t>
            </a:r>
          </a:p>
          <a:p>
            <a:pPr marL="792900" lvl="1" indent="-342900">
              <a:lnSpc>
                <a:spcPct val="150000"/>
              </a:lnSpc>
              <a:buFont typeface="+mj-lt"/>
              <a:buAutoNum type="alphaLcParenR"/>
            </a:pPr>
            <a:r>
              <a:rPr lang="es-CL" dirty="0"/>
              <a:t>Ninguna de las anteriores</a:t>
            </a:r>
          </a:p>
        </p:txBody>
      </p:sp>
      <p:sp>
        <p:nvSpPr>
          <p:cNvPr id="7" name="Elipse 6">
            <a:extLst>
              <a:ext uri="{FF2B5EF4-FFF2-40B4-BE49-F238E27FC236}">
                <a16:creationId xmlns:a16="http://schemas.microsoft.com/office/drawing/2014/main" id="{CCA0C621-32E1-45D3-ACCF-DD84A7ED0D1D}"/>
              </a:ext>
            </a:extLst>
          </p:cNvPr>
          <p:cNvSpPr/>
          <p:nvPr/>
        </p:nvSpPr>
        <p:spPr>
          <a:xfrm>
            <a:off x="9783097" y="2497394"/>
            <a:ext cx="462116" cy="462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solidFill>
                  <a:schemeClr val="bg1"/>
                </a:solidFill>
              </a:rPr>
              <a:t>6</a:t>
            </a:r>
          </a:p>
        </p:txBody>
      </p:sp>
      <p:sp>
        <p:nvSpPr>
          <p:cNvPr id="9" name="Elipse 8">
            <a:extLst>
              <a:ext uri="{FF2B5EF4-FFF2-40B4-BE49-F238E27FC236}">
                <a16:creationId xmlns:a16="http://schemas.microsoft.com/office/drawing/2014/main" id="{8541A3F6-15C2-41EA-9579-87B5D5E62952}"/>
              </a:ext>
            </a:extLst>
          </p:cNvPr>
          <p:cNvSpPr/>
          <p:nvPr/>
        </p:nvSpPr>
        <p:spPr>
          <a:xfrm>
            <a:off x="9320981" y="3429000"/>
            <a:ext cx="462116" cy="462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solidFill>
                  <a:schemeClr val="bg1"/>
                </a:solidFill>
              </a:rPr>
              <a:t>2</a:t>
            </a:r>
          </a:p>
        </p:txBody>
      </p:sp>
      <p:sp>
        <p:nvSpPr>
          <p:cNvPr id="10" name="Elipse 9">
            <a:extLst>
              <a:ext uri="{FF2B5EF4-FFF2-40B4-BE49-F238E27FC236}">
                <a16:creationId xmlns:a16="http://schemas.microsoft.com/office/drawing/2014/main" id="{9A0F06FE-3574-4CB8-B041-FB105DE8291F}"/>
              </a:ext>
            </a:extLst>
          </p:cNvPr>
          <p:cNvSpPr/>
          <p:nvPr/>
        </p:nvSpPr>
        <p:spPr>
          <a:xfrm>
            <a:off x="10323766" y="3429000"/>
            <a:ext cx="462116" cy="462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solidFill>
                  <a:schemeClr val="bg1"/>
                </a:solidFill>
              </a:rPr>
              <a:t>8</a:t>
            </a:r>
          </a:p>
        </p:txBody>
      </p:sp>
      <p:cxnSp>
        <p:nvCxnSpPr>
          <p:cNvPr id="11" name="Conector recto de flecha 10">
            <a:extLst>
              <a:ext uri="{FF2B5EF4-FFF2-40B4-BE49-F238E27FC236}">
                <a16:creationId xmlns:a16="http://schemas.microsoft.com/office/drawing/2014/main" id="{93150B47-4DDA-4602-8288-852052F71B66}"/>
              </a:ext>
            </a:extLst>
          </p:cNvPr>
          <p:cNvCxnSpPr>
            <a:stCxn id="7" idx="3"/>
            <a:endCxn id="9" idx="0"/>
          </p:cNvCxnSpPr>
          <p:nvPr/>
        </p:nvCxnSpPr>
        <p:spPr>
          <a:xfrm flipH="1">
            <a:off x="9552039" y="2891835"/>
            <a:ext cx="298733" cy="537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0062C370-A50E-4698-92C5-8DE6957C4B7B}"/>
              </a:ext>
            </a:extLst>
          </p:cNvPr>
          <p:cNvCxnSpPr>
            <a:stCxn id="7" idx="5"/>
            <a:endCxn id="10" idx="0"/>
          </p:cNvCxnSpPr>
          <p:nvPr/>
        </p:nvCxnSpPr>
        <p:spPr>
          <a:xfrm>
            <a:off x="10177538" y="2891835"/>
            <a:ext cx="377286" cy="537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04500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9795BAB0-1088-4349-BAF7-2E92CD83CBD1}"/>
              </a:ext>
            </a:extLst>
          </p:cNvPr>
          <p:cNvSpPr>
            <a:spLocks noGrp="1"/>
          </p:cNvSpPr>
          <p:nvPr>
            <p:ph type="title"/>
          </p:nvPr>
        </p:nvSpPr>
        <p:spPr/>
        <p:txBody>
          <a:bodyPr/>
          <a:lstStyle/>
          <a:p>
            <a:r>
              <a:rPr lang="es-CL" dirty="0"/>
              <a:t>Buscar un dato</a:t>
            </a:r>
          </a:p>
        </p:txBody>
      </p:sp>
      <p:sp>
        <p:nvSpPr>
          <p:cNvPr id="4" name="Marcador de pie de página 3">
            <a:extLst>
              <a:ext uri="{FF2B5EF4-FFF2-40B4-BE49-F238E27FC236}">
                <a16:creationId xmlns:a16="http://schemas.microsoft.com/office/drawing/2014/main" id="{CF11E8A9-2563-41BF-A584-26DD08B392D4}"/>
              </a:ext>
            </a:extLst>
          </p:cNvPr>
          <p:cNvSpPr>
            <a:spLocks noGrp="1"/>
          </p:cNvSpPr>
          <p:nvPr>
            <p:ph type="ftr" sz="quarter" idx="11"/>
          </p:nvPr>
        </p:nvSpPr>
        <p:spPr/>
        <p:txBody>
          <a:bodyPr/>
          <a:lstStyle/>
          <a:p>
            <a:r>
              <a:rPr lang="es-CL"/>
              <a:t>Estructura de Datos y Algoritmos - TICS311</a:t>
            </a:r>
          </a:p>
        </p:txBody>
      </p:sp>
      <p:sp>
        <p:nvSpPr>
          <p:cNvPr id="5" name="Marcador de número de diapositiva 4">
            <a:extLst>
              <a:ext uri="{FF2B5EF4-FFF2-40B4-BE49-F238E27FC236}">
                <a16:creationId xmlns:a16="http://schemas.microsoft.com/office/drawing/2014/main" id="{09842171-7DD2-4ACA-A5FD-4D5797DEFA19}"/>
              </a:ext>
            </a:extLst>
          </p:cNvPr>
          <p:cNvSpPr>
            <a:spLocks noGrp="1"/>
          </p:cNvSpPr>
          <p:nvPr>
            <p:ph type="sldNum" sz="quarter" idx="12"/>
          </p:nvPr>
        </p:nvSpPr>
        <p:spPr/>
        <p:txBody>
          <a:bodyPr/>
          <a:lstStyle/>
          <a:p>
            <a:fld id="{EEA656F1-D7F8-4934-A338-822B23BD5244}" type="slidenum">
              <a:rPr lang="es-CL" smtClean="0"/>
              <a:t>31</a:t>
            </a:fld>
            <a:endParaRPr lang="es-CL"/>
          </a:p>
        </p:txBody>
      </p:sp>
      <p:sp>
        <p:nvSpPr>
          <p:cNvPr id="2" name="Rectángulo 1">
            <a:extLst>
              <a:ext uri="{FF2B5EF4-FFF2-40B4-BE49-F238E27FC236}">
                <a16:creationId xmlns:a16="http://schemas.microsoft.com/office/drawing/2014/main" id="{E78F11D1-8729-4F94-A182-1E2906D037B1}"/>
              </a:ext>
            </a:extLst>
          </p:cNvPr>
          <p:cNvSpPr/>
          <p:nvPr/>
        </p:nvSpPr>
        <p:spPr>
          <a:xfrm>
            <a:off x="2273301" y="1443841"/>
            <a:ext cx="8763000" cy="3693319"/>
          </a:xfrm>
          <a:prstGeom prst="rect">
            <a:avLst/>
          </a:prstGeom>
        </p:spPr>
        <p:txBody>
          <a:bodyPr wrap="square">
            <a:spAutoFit/>
          </a:bodyPr>
          <a:lstStyle/>
          <a:p>
            <a:br>
              <a:rPr lang="es-CL" dirty="0">
                <a:solidFill>
                  <a:srgbClr val="D4D4D4"/>
                </a:solidFill>
                <a:latin typeface="Consolas" panose="020B0609020204030204" pitchFamily="49" charset="0"/>
              </a:rPr>
            </a:br>
            <a:r>
              <a:rPr lang="es-CL" dirty="0" err="1">
                <a:solidFill>
                  <a:srgbClr val="569CD6"/>
                </a:solidFill>
                <a:latin typeface="Consolas" panose="020B0609020204030204" pitchFamily="49" charset="0"/>
              </a:rPr>
              <a:t>struct</a:t>
            </a:r>
            <a:r>
              <a:rPr lang="es-CL" dirty="0">
                <a:solidFill>
                  <a:srgbClr val="D4D4D4"/>
                </a:solidFill>
                <a:latin typeface="Consolas" panose="020B0609020204030204" pitchFamily="49" charset="0"/>
              </a:rPr>
              <a:t> </a:t>
            </a:r>
            <a:r>
              <a:rPr lang="es-CL" dirty="0" err="1">
                <a:solidFill>
                  <a:srgbClr val="D4D4D4"/>
                </a:solidFill>
                <a:latin typeface="Consolas" panose="020B0609020204030204" pitchFamily="49" charset="0"/>
              </a:rPr>
              <a:t>node</a:t>
            </a:r>
            <a:r>
              <a:rPr lang="es-CL" dirty="0">
                <a:solidFill>
                  <a:srgbClr val="D4D4D4"/>
                </a:solidFill>
                <a:latin typeface="Consolas" panose="020B0609020204030204" pitchFamily="49" charset="0"/>
              </a:rPr>
              <a:t>* </a:t>
            </a:r>
            <a:r>
              <a:rPr lang="es-CL" dirty="0" err="1">
                <a:solidFill>
                  <a:srgbClr val="DCDCAA"/>
                </a:solidFill>
                <a:latin typeface="Consolas" panose="020B0609020204030204" pitchFamily="49" charset="0"/>
              </a:rPr>
              <a:t>search</a:t>
            </a:r>
            <a:r>
              <a:rPr lang="es-CL" dirty="0">
                <a:solidFill>
                  <a:srgbClr val="D4D4D4"/>
                </a:solidFill>
                <a:latin typeface="Consolas" panose="020B0609020204030204" pitchFamily="49" charset="0"/>
              </a:rPr>
              <a:t>(</a:t>
            </a:r>
            <a:r>
              <a:rPr lang="es-CL" dirty="0" err="1">
                <a:solidFill>
                  <a:srgbClr val="D4D4D4"/>
                </a:solidFill>
                <a:latin typeface="Consolas" panose="020B0609020204030204" pitchFamily="49" charset="0"/>
              </a:rPr>
              <a:t>struct</a:t>
            </a:r>
            <a:r>
              <a:rPr lang="es-CL" dirty="0">
                <a:solidFill>
                  <a:srgbClr val="D4D4D4"/>
                </a:solidFill>
                <a:latin typeface="Consolas" panose="020B0609020204030204" pitchFamily="49" charset="0"/>
              </a:rPr>
              <a:t> </a:t>
            </a:r>
            <a:r>
              <a:rPr lang="es-CL" dirty="0" err="1">
                <a:solidFill>
                  <a:srgbClr val="D4D4D4"/>
                </a:solidFill>
                <a:latin typeface="Consolas" panose="020B0609020204030204" pitchFamily="49" charset="0"/>
              </a:rPr>
              <a:t>node</a:t>
            </a:r>
            <a:r>
              <a:rPr lang="es-CL" dirty="0">
                <a:solidFill>
                  <a:srgbClr val="D4D4D4"/>
                </a:solidFill>
                <a:latin typeface="Consolas" panose="020B0609020204030204" pitchFamily="49" charset="0"/>
              </a:rPr>
              <a:t> *</a:t>
            </a:r>
            <a:r>
              <a:rPr lang="es-CL" dirty="0" err="1">
                <a:solidFill>
                  <a:srgbClr val="D4D4D4"/>
                </a:solidFill>
                <a:latin typeface="Consolas" panose="020B0609020204030204" pitchFamily="49" charset="0"/>
              </a:rPr>
              <a:t>root</a:t>
            </a:r>
            <a:r>
              <a:rPr lang="es-CL" dirty="0">
                <a:solidFill>
                  <a:srgbClr val="D4D4D4"/>
                </a:solidFill>
                <a:latin typeface="Consolas" panose="020B0609020204030204" pitchFamily="49" charset="0"/>
              </a:rPr>
              <a:t>, </a:t>
            </a:r>
            <a:r>
              <a:rPr lang="es-CL" dirty="0" err="1">
                <a:solidFill>
                  <a:srgbClr val="569CD6"/>
                </a:solidFill>
                <a:latin typeface="Consolas" panose="020B0609020204030204" pitchFamily="49" charset="0"/>
              </a:rPr>
              <a:t>int</a:t>
            </a:r>
            <a:r>
              <a:rPr lang="es-CL" dirty="0">
                <a:solidFill>
                  <a:srgbClr val="D4D4D4"/>
                </a:solidFill>
                <a:latin typeface="Consolas" panose="020B0609020204030204" pitchFamily="49" charset="0"/>
              </a:rPr>
              <a:t> </a:t>
            </a:r>
            <a:r>
              <a:rPr lang="es-CL" dirty="0">
                <a:solidFill>
                  <a:srgbClr val="9CDCFE"/>
                </a:solidFill>
                <a:latin typeface="Consolas" panose="020B0609020204030204" pitchFamily="49" charset="0"/>
              </a:rPr>
              <a:t>data</a:t>
            </a:r>
            <a:r>
              <a:rPr lang="es-CL" dirty="0">
                <a:solidFill>
                  <a:srgbClr val="D4D4D4"/>
                </a:solidFill>
                <a:latin typeface="Consolas" panose="020B0609020204030204" pitchFamily="49" charset="0"/>
              </a:rPr>
              <a:t>) {  </a:t>
            </a:r>
          </a:p>
          <a:p>
            <a:r>
              <a:rPr lang="es-CL" dirty="0">
                <a:solidFill>
                  <a:srgbClr val="D4D4D4"/>
                </a:solidFill>
                <a:latin typeface="Consolas" panose="020B0609020204030204" pitchFamily="49" charset="0"/>
              </a:rPr>
              <a:t> </a:t>
            </a:r>
          </a:p>
          <a:p>
            <a:r>
              <a:rPr lang="es-CL" dirty="0">
                <a:solidFill>
                  <a:srgbClr val="D4D4D4"/>
                </a:solidFill>
                <a:latin typeface="Consolas" panose="020B0609020204030204" pitchFamily="49" charset="0"/>
              </a:rPr>
              <a:t>    </a:t>
            </a:r>
            <a:r>
              <a:rPr lang="es-CL" dirty="0" err="1">
                <a:solidFill>
                  <a:srgbClr val="C586C0"/>
                </a:solidFill>
                <a:latin typeface="Consolas" panose="020B0609020204030204" pitchFamily="49" charset="0"/>
              </a:rPr>
              <a:t>if</a:t>
            </a:r>
            <a:r>
              <a:rPr lang="es-CL" dirty="0">
                <a:solidFill>
                  <a:srgbClr val="D4D4D4"/>
                </a:solidFill>
                <a:latin typeface="Consolas" panose="020B0609020204030204" pitchFamily="49" charset="0"/>
              </a:rPr>
              <a:t> (</a:t>
            </a:r>
            <a:r>
              <a:rPr lang="es-CL" dirty="0" err="1">
                <a:solidFill>
                  <a:srgbClr val="D4D4D4"/>
                </a:solidFill>
                <a:latin typeface="Consolas" panose="020B0609020204030204" pitchFamily="49" charset="0"/>
              </a:rPr>
              <a:t>root</a:t>
            </a:r>
            <a:r>
              <a:rPr lang="es-CL" dirty="0">
                <a:solidFill>
                  <a:srgbClr val="D4D4D4"/>
                </a:solidFill>
                <a:latin typeface="Consolas" panose="020B0609020204030204" pitchFamily="49" charset="0"/>
              </a:rPr>
              <a:t> == </a:t>
            </a:r>
            <a:r>
              <a:rPr lang="es-CL" dirty="0">
                <a:solidFill>
                  <a:srgbClr val="569CD6"/>
                </a:solidFill>
                <a:latin typeface="Consolas" panose="020B0609020204030204" pitchFamily="49" charset="0"/>
              </a:rPr>
              <a:t>NULL </a:t>
            </a:r>
            <a:r>
              <a:rPr lang="es-CL" dirty="0">
                <a:solidFill>
                  <a:srgbClr val="D4D4D4"/>
                </a:solidFill>
                <a:latin typeface="Consolas" panose="020B0609020204030204" pitchFamily="49" charset="0"/>
              </a:rPr>
              <a:t>|| </a:t>
            </a:r>
            <a:r>
              <a:rPr lang="es-CL" dirty="0" err="1">
                <a:solidFill>
                  <a:srgbClr val="D4D4D4"/>
                </a:solidFill>
                <a:latin typeface="Consolas" panose="020B0609020204030204" pitchFamily="49" charset="0"/>
              </a:rPr>
              <a:t>root</a:t>
            </a:r>
            <a:r>
              <a:rPr lang="es-CL" dirty="0">
                <a:solidFill>
                  <a:srgbClr val="D4D4D4"/>
                </a:solidFill>
                <a:latin typeface="Consolas" panose="020B0609020204030204" pitchFamily="49" charset="0"/>
              </a:rPr>
              <a:t>-&gt;data == data) </a:t>
            </a:r>
          </a:p>
          <a:p>
            <a:r>
              <a:rPr lang="es-CL" dirty="0">
                <a:solidFill>
                  <a:srgbClr val="D4D4D4"/>
                </a:solidFill>
                <a:latin typeface="Consolas" panose="020B0609020204030204" pitchFamily="49" charset="0"/>
              </a:rPr>
              <a:t>		</a:t>
            </a:r>
            <a:r>
              <a:rPr lang="es-CL" dirty="0" err="1">
                <a:solidFill>
                  <a:srgbClr val="C586C0"/>
                </a:solidFill>
                <a:latin typeface="Consolas" panose="020B0609020204030204" pitchFamily="49" charset="0"/>
              </a:rPr>
              <a:t>return</a:t>
            </a:r>
            <a:r>
              <a:rPr lang="es-CL" dirty="0">
                <a:solidFill>
                  <a:srgbClr val="D4D4D4"/>
                </a:solidFill>
                <a:latin typeface="Consolas" panose="020B0609020204030204" pitchFamily="49" charset="0"/>
              </a:rPr>
              <a:t> </a:t>
            </a:r>
            <a:r>
              <a:rPr lang="es-CL" dirty="0" err="1">
                <a:solidFill>
                  <a:srgbClr val="D4D4D4"/>
                </a:solidFill>
                <a:latin typeface="Consolas" panose="020B0609020204030204" pitchFamily="49" charset="0"/>
              </a:rPr>
              <a:t>root</a:t>
            </a:r>
            <a:r>
              <a:rPr lang="es-CL" dirty="0">
                <a:solidFill>
                  <a:srgbClr val="D4D4D4"/>
                </a:solidFill>
                <a:latin typeface="Consolas" panose="020B0609020204030204" pitchFamily="49" charset="0"/>
              </a:rPr>
              <a:t>;</a:t>
            </a:r>
          </a:p>
          <a:p>
            <a:endParaRPr lang="es-CL" dirty="0">
              <a:solidFill>
                <a:srgbClr val="D4D4D4"/>
              </a:solidFill>
              <a:latin typeface="Consolas" panose="020B0609020204030204" pitchFamily="49" charset="0"/>
            </a:endParaRPr>
          </a:p>
          <a:p>
            <a:r>
              <a:rPr lang="es-CL" dirty="0">
                <a:solidFill>
                  <a:srgbClr val="D4D4D4"/>
                </a:solidFill>
                <a:latin typeface="Consolas" panose="020B0609020204030204" pitchFamily="49" charset="0"/>
              </a:rPr>
              <a:t>    </a:t>
            </a:r>
            <a:r>
              <a:rPr lang="es-CL" dirty="0" err="1">
                <a:solidFill>
                  <a:srgbClr val="C586C0"/>
                </a:solidFill>
                <a:latin typeface="Consolas" panose="020B0609020204030204" pitchFamily="49" charset="0"/>
              </a:rPr>
              <a:t>if</a:t>
            </a:r>
            <a:r>
              <a:rPr lang="es-CL" dirty="0">
                <a:solidFill>
                  <a:srgbClr val="D4D4D4"/>
                </a:solidFill>
                <a:latin typeface="Consolas" panose="020B0609020204030204" pitchFamily="49" charset="0"/>
              </a:rPr>
              <a:t> (data &lt; </a:t>
            </a:r>
            <a:r>
              <a:rPr lang="es-CL" dirty="0" err="1">
                <a:solidFill>
                  <a:srgbClr val="D4D4D4"/>
                </a:solidFill>
                <a:latin typeface="Consolas" panose="020B0609020204030204" pitchFamily="49" charset="0"/>
              </a:rPr>
              <a:t>root</a:t>
            </a:r>
            <a:r>
              <a:rPr lang="es-CL" dirty="0">
                <a:solidFill>
                  <a:srgbClr val="D4D4D4"/>
                </a:solidFill>
                <a:latin typeface="Consolas" panose="020B0609020204030204" pitchFamily="49" charset="0"/>
              </a:rPr>
              <a:t>-&gt;data)  </a:t>
            </a:r>
          </a:p>
          <a:p>
            <a:r>
              <a:rPr lang="es-CL" dirty="0">
                <a:solidFill>
                  <a:srgbClr val="D4D4D4"/>
                </a:solidFill>
                <a:latin typeface="Consolas" panose="020B0609020204030204" pitchFamily="49" charset="0"/>
              </a:rPr>
              <a:t>        </a:t>
            </a:r>
            <a:r>
              <a:rPr lang="es-CL" dirty="0" err="1">
                <a:solidFill>
                  <a:srgbClr val="C586C0"/>
                </a:solidFill>
                <a:latin typeface="Consolas" panose="020B0609020204030204" pitchFamily="49" charset="0"/>
              </a:rPr>
              <a:t>return</a:t>
            </a:r>
            <a:r>
              <a:rPr lang="es-CL" dirty="0">
                <a:solidFill>
                  <a:srgbClr val="D4D4D4"/>
                </a:solidFill>
                <a:latin typeface="Consolas" panose="020B0609020204030204" pitchFamily="49" charset="0"/>
              </a:rPr>
              <a:t> </a:t>
            </a:r>
            <a:r>
              <a:rPr lang="es-CL" dirty="0" err="1">
                <a:solidFill>
                  <a:srgbClr val="D4D4D4"/>
                </a:solidFill>
                <a:latin typeface="Consolas" panose="020B0609020204030204" pitchFamily="49" charset="0"/>
              </a:rPr>
              <a:t>search</a:t>
            </a:r>
            <a:r>
              <a:rPr lang="es-CL" dirty="0">
                <a:solidFill>
                  <a:srgbClr val="D4D4D4"/>
                </a:solidFill>
                <a:latin typeface="Consolas" panose="020B0609020204030204" pitchFamily="49" charset="0"/>
              </a:rPr>
              <a:t>(</a:t>
            </a:r>
            <a:r>
              <a:rPr lang="es-CL" dirty="0" err="1">
                <a:solidFill>
                  <a:srgbClr val="D4D4D4"/>
                </a:solidFill>
                <a:latin typeface="Consolas" panose="020B0609020204030204" pitchFamily="49" charset="0"/>
              </a:rPr>
              <a:t>root</a:t>
            </a:r>
            <a:r>
              <a:rPr lang="es-CL" dirty="0">
                <a:solidFill>
                  <a:srgbClr val="D4D4D4"/>
                </a:solidFill>
                <a:latin typeface="Consolas" panose="020B0609020204030204" pitchFamily="49" charset="0"/>
              </a:rPr>
              <a:t>-&gt;</a:t>
            </a:r>
            <a:r>
              <a:rPr lang="es-CL" dirty="0" err="1">
                <a:solidFill>
                  <a:srgbClr val="D4D4D4"/>
                </a:solidFill>
                <a:latin typeface="Consolas" panose="020B0609020204030204" pitchFamily="49" charset="0"/>
              </a:rPr>
              <a:t>left</a:t>
            </a:r>
            <a:r>
              <a:rPr lang="es-CL" dirty="0">
                <a:solidFill>
                  <a:srgbClr val="D4D4D4"/>
                </a:solidFill>
                <a:latin typeface="Consolas" panose="020B0609020204030204" pitchFamily="49" charset="0"/>
              </a:rPr>
              <a:t>, data); </a:t>
            </a:r>
          </a:p>
          <a:p>
            <a:r>
              <a:rPr lang="es-CL" dirty="0">
                <a:solidFill>
                  <a:srgbClr val="D4D4D4"/>
                </a:solidFill>
                <a:latin typeface="Consolas" panose="020B0609020204030204" pitchFamily="49" charset="0"/>
              </a:rPr>
              <a:t>    </a:t>
            </a:r>
          </a:p>
          <a:p>
            <a:r>
              <a:rPr lang="es-CL" dirty="0">
                <a:solidFill>
                  <a:srgbClr val="D4D4D4"/>
                </a:solidFill>
                <a:latin typeface="Consolas" panose="020B0609020204030204" pitchFamily="49" charset="0"/>
              </a:rPr>
              <a:t>	</a:t>
            </a:r>
            <a:r>
              <a:rPr lang="es-CL" dirty="0" err="1">
                <a:solidFill>
                  <a:srgbClr val="C586C0"/>
                </a:solidFill>
                <a:latin typeface="Consolas" panose="020B0609020204030204" pitchFamily="49" charset="0"/>
              </a:rPr>
              <a:t>return</a:t>
            </a:r>
            <a:r>
              <a:rPr lang="es-CL" dirty="0">
                <a:solidFill>
                  <a:srgbClr val="D4D4D4"/>
                </a:solidFill>
                <a:latin typeface="Consolas" panose="020B0609020204030204" pitchFamily="49" charset="0"/>
              </a:rPr>
              <a:t> </a:t>
            </a:r>
            <a:r>
              <a:rPr lang="es-CL" dirty="0" err="1">
                <a:solidFill>
                  <a:srgbClr val="D4D4D4"/>
                </a:solidFill>
                <a:latin typeface="Consolas" panose="020B0609020204030204" pitchFamily="49" charset="0"/>
              </a:rPr>
              <a:t>search</a:t>
            </a:r>
            <a:r>
              <a:rPr lang="es-CL" dirty="0">
                <a:solidFill>
                  <a:srgbClr val="D4D4D4"/>
                </a:solidFill>
                <a:latin typeface="Consolas" panose="020B0609020204030204" pitchFamily="49" charset="0"/>
              </a:rPr>
              <a:t>(</a:t>
            </a:r>
            <a:r>
              <a:rPr lang="es-CL" dirty="0" err="1">
                <a:solidFill>
                  <a:srgbClr val="D4D4D4"/>
                </a:solidFill>
                <a:latin typeface="Consolas" panose="020B0609020204030204" pitchFamily="49" charset="0"/>
              </a:rPr>
              <a:t>root</a:t>
            </a:r>
            <a:r>
              <a:rPr lang="es-CL" dirty="0">
                <a:solidFill>
                  <a:srgbClr val="D4D4D4"/>
                </a:solidFill>
                <a:latin typeface="Consolas" panose="020B0609020204030204" pitchFamily="49" charset="0"/>
              </a:rPr>
              <a:t>-&gt;</a:t>
            </a:r>
            <a:r>
              <a:rPr lang="es-CL" dirty="0" err="1">
                <a:solidFill>
                  <a:srgbClr val="D4D4D4"/>
                </a:solidFill>
                <a:latin typeface="Consolas" panose="020B0609020204030204" pitchFamily="49" charset="0"/>
              </a:rPr>
              <a:t>right</a:t>
            </a:r>
            <a:r>
              <a:rPr lang="es-CL" dirty="0">
                <a:solidFill>
                  <a:srgbClr val="D4D4D4"/>
                </a:solidFill>
                <a:latin typeface="Consolas" panose="020B0609020204030204" pitchFamily="49" charset="0"/>
              </a:rPr>
              <a:t>, data); </a:t>
            </a:r>
          </a:p>
          <a:p>
            <a:r>
              <a:rPr lang="es-CL" dirty="0">
                <a:solidFill>
                  <a:srgbClr val="D4D4D4"/>
                </a:solidFill>
                <a:latin typeface="Consolas" panose="020B0609020204030204" pitchFamily="49" charset="0"/>
              </a:rPr>
              <a:t>} </a:t>
            </a:r>
          </a:p>
          <a:p>
            <a:br>
              <a:rPr lang="es-CL" dirty="0">
                <a:solidFill>
                  <a:srgbClr val="D4D4D4"/>
                </a:solidFill>
                <a:latin typeface="Consolas" panose="020B0609020204030204" pitchFamily="49" charset="0"/>
              </a:rPr>
            </a:br>
            <a:endParaRPr lang="es-CL"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906191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9795BAB0-1088-4349-BAF7-2E92CD83CBD1}"/>
              </a:ext>
            </a:extLst>
          </p:cNvPr>
          <p:cNvSpPr>
            <a:spLocks noGrp="1"/>
          </p:cNvSpPr>
          <p:nvPr>
            <p:ph type="title"/>
          </p:nvPr>
        </p:nvSpPr>
        <p:spPr/>
        <p:txBody>
          <a:bodyPr/>
          <a:lstStyle/>
          <a:p>
            <a:r>
              <a:rPr lang="es-CL" dirty="0"/>
              <a:t>Eliminar un nodo</a:t>
            </a:r>
          </a:p>
        </p:txBody>
      </p:sp>
      <p:sp>
        <p:nvSpPr>
          <p:cNvPr id="7" name="Marcador de contenido 6">
            <a:extLst>
              <a:ext uri="{FF2B5EF4-FFF2-40B4-BE49-F238E27FC236}">
                <a16:creationId xmlns:a16="http://schemas.microsoft.com/office/drawing/2014/main" id="{71112207-4EEA-4B60-A6FA-EA61661F702E}"/>
              </a:ext>
            </a:extLst>
          </p:cNvPr>
          <p:cNvSpPr>
            <a:spLocks noGrp="1"/>
          </p:cNvSpPr>
          <p:nvPr>
            <p:ph idx="1"/>
          </p:nvPr>
        </p:nvSpPr>
        <p:spPr/>
        <p:txBody>
          <a:bodyPr/>
          <a:lstStyle/>
          <a:p>
            <a:endParaRPr lang="es-CL" dirty="0"/>
          </a:p>
          <a:p>
            <a:endParaRPr lang="es-CL" dirty="0"/>
          </a:p>
          <a:p>
            <a:endParaRPr lang="es-CL" dirty="0"/>
          </a:p>
          <a:p>
            <a:r>
              <a:rPr lang="es-CL" dirty="0"/>
              <a:t>Si el nodo es hoja, simplemente se elimina</a:t>
            </a:r>
          </a:p>
          <a:p>
            <a:r>
              <a:rPr lang="es-CL" dirty="0"/>
              <a:t>Si el nodo tiene un solo hijo, se elimina y su posición es tomada por su hijo</a:t>
            </a:r>
          </a:p>
          <a:p>
            <a:r>
              <a:rPr lang="es-CL" dirty="0"/>
              <a:t>Si el nodo tiene dos hijos (2 opciones):</a:t>
            </a:r>
          </a:p>
          <a:p>
            <a:pPr lvl="1"/>
            <a:r>
              <a:rPr lang="es-CL" dirty="0"/>
              <a:t>El nodo eliminado es reemplazado por el mayor valor del sub-árbol izquierdo</a:t>
            </a:r>
          </a:p>
          <a:p>
            <a:pPr lvl="1"/>
            <a:r>
              <a:rPr lang="es-CL" dirty="0"/>
              <a:t>El nodo eliminado es reemplazado por el menor valor del sub-árbol derecho</a:t>
            </a:r>
          </a:p>
          <a:p>
            <a:pPr lvl="1"/>
            <a:endParaRPr lang="es-CL" dirty="0"/>
          </a:p>
        </p:txBody>
      </p:sp>
      <p:sp>
        <p:nvSpPr>
          <p:cNvPr id="4" name="Marcador de pie de página 3">
            <a:extLst>
              <a:ext uri="{FF2B5EF4-FFF2-40B4-BE49-F238E27FC236}">
                <a16:creationId xmlns:a16="http://schemas.microsoft.com/office/drawing/2014/main" id="{CF11E8A9-2563-41BF-A584-26DD08B392D4}"/>
              </a:ext>
            </a:extLst>
          </p:cNvPr>
          <p:cNvSpPr>
            <a:spLocks noGrp="1"/>
          </p:cNvSpPr>
          <p:nvPr>
            <p:ph type="ftr" sz="quarter" idx="11"/>
          </p:nvPr>
        </p:nvSpPr>
        <p:spPr/>
        <p:txBody>
          <a:bodyPr/>
          <a:lstStyle/>
          <a:p>
            <a:r>
              <a:rPr lang="es-CL"/>
              <a:t>Estructura de Datos y Algoritmos - TICS311</a:t>
            </a:r>
          </a:p>
        </p:txBody>
      </p:sp>
      <p:sp>
        <p:nvSpPr>
          <p:cNvPr id="5" name="Marcador de número de diapositiva 4">
            <a:extLst>
              <a:ext uri="{FF2B5EF4-FFF2-40B4-BE49-F238E27FC236}">
                <a16:creationId xmlns:a16="http://schemas.microsoft.com/office/drawing/2014/main" id="{09842171-7DD2-4ACA-A5FD-4D5797DEFA19}"/>
              </a:ext>
            </a:extLst>
          </p:cNvPr>
          <p:cNvSpPr>
            <a:spLocks noGrp="1"/>
          </p:cNvSpPr>
          <p:nvPr>
            <p:ph type="sldNum" sz="quarter" idx="12"/>
          </p:nvPr>
        </p:nvSpPr>
        <p:spPr/>
        <p:txBody>
          <a:bodyPr/>
          <a:lstStyle/>
          <a:p>
            <a:fld id="{EEA656F1-D7F8-4934-A338-822B23BD5244}" type="slidenum">
              <a:rPr lang="es-CL" smtClean="0"/>
              <a:t>32</a:t>
            </a:fld>
            <a:endParaRPr lang="es-CL"/>
          </a:p>
        </p:txBody>
      </p:sp>
    </p:spTree>
    <p:extLst>
      <p:ext uri="{BB962C8B-B14F-4D97-AF65-F5344CB8AC3E}">
        <p14:creationId xmlns:p14="http://schemas.microsoft.com/office/powerpoint/2010/main" val="14507181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9795BAB0-1088-4349-BAF7-2E92CD83CBD1}"/>
              </a:ext>
            </a:extLst>
          </p:cNvPr>
          <p:cNvSpPr>
            <a:spLocks noGrp="1"/>
          </p:cNvSpPr>
          <p:nvPr>
            <p:ph type="title"/>
          </p:nvPr>
        </p:nvSpPr>
        <p:spPr/>
        <p:txBody>
          <a:bodyPr/>
          <a:lstStyle/>
          <a:p>
            <a:r>
              <a:rPr lang="es-CL" dirty="0"/>
              <a:t>Eliminar un nodo</a:t>
            </a:r>
          </a:p>
        </p:txBody>
      </p:sp>
      <p:sp>
        <p:nvSpPr>
          <p:cNvPr id="4" name="Marcador de pie de página 3">
            <a:extLst>
              <a:ext uri="{FF2B5EF4-FFF2-40B4-BE49-F238E27FC236}">
                <a16:creationId xmlns:a16="http://schemas.microsoft.com/office/drawing/2014/main" id="{CF11E8A9-2563-41BF-A584-26DD08B392D4}"/>
              </a:ext>
            </a:extLst>
          </p:cNvPr>
          <p:cNvSpPr>
            <a:spLocks noGrp="1"/>
          </p:cNvSpPr>
          <p:nvPr>
            <p:ph type="ftr" sz="quarter" idx="11"/>
          </p:nvPr>
        </p:nvSpPr>
        <p:spPr/>
        <p:txBody>
          <a:bodyPr/>
          <a:lstStyle/>
          <a:p>
            <a:r>
              <a:rPr lang="es-CL"/>
              <a:t>Estructura de Datos y Algoritmos - TICS311</a:t>
            </a:r>
          </a:p>
        </p:txBody>
      </p:sp>
      <p:sp>
        <p:nvSpPr>
          <p:cNvPr id="5" name="Marcador de número de diapositiva 4">
            <a:extLst>
              <a:ext uri="{FF2B5EF4-FFF2-40B4-BE49-F238E27FC236}">
                <a16:creationId xmlns:a16="http://schemas.microsoft.com/office/drawing/2014/main" id="{09842171-7DD2-4ACA-A5FD-4D5797DEFA19}"/>
              </a:ext>
            </a:extLst>
          </p:cNvPr>
          <p:cNvSpPr>
            <a:spLocks noGrp="1"/>
          </p:cNvSpPr>
          <p:nvPr>
            <p:ph type="sldNum" sz="quarter" idx="12"/>
          </p:nvPr>
        </p:nvSpPr>
        <p:spPr/>
        <p:txBody>
          <a:bodyPr/>
          <a:lstStyle/>
          <a:p>
            <a:fld id="{EEA656F1-D7F8-4934-A338-822B23BD5244}" type="slidenum">
              <a:rPr lang="es-CL" smtClean="0"/>
              <a:t>33</a:t>
            </a:fld>
            <a:endParaRPr lang="es-CL"/>
          </a:p>
        </p:txBody>
      </p:sp>
      <p:sp>
        <p:nvSpPr>
          <p:cNvPr id="7" name="Rectángulo 6">
            <a:extLst>
              <a:ext uri="{FF2B5EF4-FFF2-40B4-BE49-F238E27FC236}">
                <a16:creationId xmlns:a16="http://schemas.microsoft.com/office/drawing/2014/main" id="{DE4D76C5-6DFC-4B9D-9DFF-DEBFBDE429EF}"/>
              </a:ext>
            </a:extLst>
          </p:cNvPr>
          <p:cNvSpPr/>
          <p:nvPr/>
        </p:nvSpPr>
        <p:spPr>
          <a:xfrm>
            <a:off x="128630" y="1580050"/>
            <a:ext cx="6672865" cy="2308324"/>
          </a:xfrm>
          <a:prstGeom prst="rect">
            <a:avLst/>
          </a:prstGeom>
        </p:spPr>
        <p:txBody>
          <a:bodyPr wrap="square">
            <a:spAutoFit/>
          </a:bodyPr>
          <a:lstStyle/>
          <a:p>
            <a:r>
              <a:rPr lang="en-US" dirty="0">
                <a:solidFill>
                  <a:srgbClr val="569CD6"/>
                </a:solidFill>
                <a:latin typeface="Consolas" panose="020B0609020204030204" pitchFamily="49" charset="0"/>
              </a:rPr>
              <a:t>struct</a:t>
            </a:r>
            <a:r>
              <a:rPr lang="en-US" dirty="0">
                <a:solidFill>
                  <a:srgbClr val="D4D4D4"/>
                </a:solidFill>
                <a:latin typeface="Consolas" panose="020B0609020204030204" pitchFamily="49" charset="0"/>
              </a:rPr>
              <a:t> node * </a:t>
            </a:r>
            <a:r>
              <a:rPr lang="en-US" dirty="0" err="1">
                <a:solidFill>
                  <a:srgbClr val="DCDCAA"/>
                </a:solidFill>
                <a:latin typeface="Consolas" panose="020B0609020204030204" pitchFamily="49" charset="0"/>
              </a:rPr>
              <a:t>minValueNode</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struct</a:t>
            </a:r>
            <a:r>
              <a:rPr lang="en-US" dirty="0">
                <a:solidFill>
                  <a:srgbClr val="D4D4D4"/>
                </a:solidFill>
                <a:latin typeface="Consolas" panose="020B0609020204030204" pitchFamily="49" charset="0"/>
              </a:rPr>
              <a:t> node* </a:t>
            </a:r>
            <a:r>
              <a:rPr lang="en-US" dirty="0">
                <a:solidFill>
                  <a:srgbClr val="9CDCFE"/>
                </a:solidFill>
                <a:latin typeface="Consolas" panose="020B0609020204030204" pitchFamily="49" charset="0"/>
              </a:rPr>
              <a:t>node</a:t>
            </a:r>
            <a:r>
              <a:rPr lang="en-US" dirty="0">
                <a:solidFill>
                  <a:srgbClr val="D4D4D4"/>
                </a:solidFill>
                <a:latin typeface="Consolas" panose="020B0609020204030204" pitchFamily="49" charset="0"/>
              </a:rPr>
              <a:t>) { </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struct</a:t>
            </a:r>
            <a:r>
              <a:rPr lang="en-US" dirty="0">
                <a:solidFill>
                  <a:srgbClr val="D4D4D4"/>
                </a:solidFill>
                <a:latin typeface="Consolas" panose="020B0609020204030204" pitchFamily="49" charset="0"/>
              </a:rPr>
              <a:t> node* it = node; </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while</a:t>
            </a:r>
            <a:r>
              <a:rPr lang="en-US" dirty="0">
                <a:solidFill>
                  <a:srgbClr val="D4D4D4"/>
                </a:solidFill>
                <a:latin typeface="Consolas" panose="020B0609020204030204" pitchFamily="49" charset="0"/>
              </a:rPr>
              <a:t> (it &amp;&amp; </a:t>
            </a:r>
            <a:r>
              <a:rPr lang="en-US" dirty="0">
                <a:solidFill>
                  <a:srgbClr val="9CDCFE"/>
                </a:solidFill>
                <a:latin typeface="Consolas" panose="020B0609020204030204" pitchFamily="49" charset="0"/>
              </a:rPr>
              <a:t>it</a:t>
            </a:r>
            <a:r>
              <a:rPr lang="en-US" dirty="0">
                <a:solidFill>
                  <a:srgbClr val="D4D4D4"/>
                </a:solidFill>
                <a:latin typeface="Consolas" panose="020B0609020204030204" pitchFamily="49" charset="0"/>
              </a:rPr>
              <a:t>-&gt;</a:t>
            </a:r>
            <a:r>
              <a:rPr lang="en-US" dirty="0">
                <a:solidFill>
                  <a:srgbClr val="9CDCFE"/>
                </a:solidFill>
                <a:latin typeface="Consolas" panose="020B0609020204030204" pitchFamily="49" charset="0"/>
              </a:rPr>
              <a:t>left</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NULL</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it = </a:t>
            </a:r>
            <a:r>
              <a:rPr lang="en-US" dirty="0">
                <a:solidFill>
                  <a:srgbClr val="9CDCFE"/>
                </a:solidFill>
                <a:latin typeface="Consolas" panose="020B0609020204030204" pitchFamily="49" charset="0"/>
              </a:rPr>
              <a:t>it</a:t>
            </a:r>
            <a:r>
              <a:rPr lang="en-US" dirty="0">
                <a:solidFill>
                  <a:srgbClr val="D4D4D4"/>
                </a:solidFill>
                <a:latin typeface="Consolas" panose="020B0609020204030204" pitchFamily="49" charset="0"/>
              </a:rPr>
              <a:t>-&gt;</a:t>
            </a:r>
            <a:r>
              <a:rPr lang="en-US" dirty="0">
                <a:solidFill>
                  <a:srgbClr val="9CDCFE"/>
                </a:solidFill>
                <a:latin typeface="Consolas" panose="020B0609020204030204" pitchFamily="49" charset="0"/>
              </a:rPr>
              <a:t>left</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return</a:t>
            </a:r>
            <a:r>
              <a:rPr lang="en-US" dirty="0">
                <a:solidFill>
                  <a:srgbClr val="D4D4D4"/>
                </a:solidFill>
                <a:latin typeface="Consolas" panose="020B0609020204030204" pitchFamily="49" charset="0"/>
              </a:rPr>
              <a:t> it; </a:t>
            </a:r>
          </a:p>
          <a:p>
            <a:r>
              <a:rPr lang="en-US" dirty="0">
                <a:solidFill>
                  <a:srgbClr val="D4D4D4"/>
                </a:solidFill>
                <a:latin typeface="Consolas" panose="020B0609020204030204" pitchFamily="49" charset="0"/>
              </a:rPr>
              <a:t>} </a:t>
            </a:r>
            <a:endParaRPr lang="en-US" b="0" dirty="0">
              <a:solidFill>
                <a:srgbClr val="D4D4D4"/>
              </a:solidFill>
              <a:effectLst/>
              <a:latin typeface="Consolas" panose="020B0609020204030204" pitchFamily="49" charset="0"/>
            </a:endParaRPr>
          </a:p>
        </p:txBody>
      </p:sp>
      <p:sp>
        <p:nvSpPr>
          <p:cNvPr id="9" name="Rectángulo 8">
            <a:extLst>
              <a:ext uri="{FF2B5EF4-FFF2-40B4-BE49-F238E27FC236}">
                <a16:creationId xmlns:a16="http://schemas.microsoft.com/office/drawing/2014/main" id="{0B6C1D28-28D1-4259-AB02-8E68DDAAC9F9}"/>
              </a:ext>
            </a:extLst>
          </p:cNvPr>
          <p:cNvSpPr/>
          <p:nvPr/>
        </p:nvSpPr>
        <p:spPr>
          <a:xfrm>
            <a:off x="6635233" y="1349217"/>
            <a:ext cx="6096000" cy="5078313"/>
          </a:xfrm>
          <a:prstGeom prst="rect">
            <a:avLst/>
          </a:prstGeom>
        </p:spPr>
        <p:txBody>
          <a:bodyPr>
            <a:spAutoFit/>
          </a:bodyPr>
          <a:lstStyle/>
          <a:p>
            <a:r>
              <a:rPr lang="es-CL" sz="1200" dirty="0" err="1">
                <a:solidFill>
                  <a:srgbClr val="569CD6"/>
                </a:solidFill>
                <a:latin typeface="Consolas" panose="020B0609020204030204" pitchFamily="49" charset="0"/>
              </a:rPr>
              <a:t>struct</a:t>
            </a:r>
            <a:r>
              <a:rPr lang="es-CL" sz="1200" dirty="0">
                <a:solidFill>
                  <a:srgbClr val="D4D4D4"/>
                </a:solidFill>
                <a:latin typeface="Consolas" panose="020B0609020204030204" pitchFamily="49" charset="0"/>
              </a:rPr>
              <a:t> </a:t>
            </a:r>
            <a:r>
              <a:rPr lang="es-CL" sz="1200" dirty="0" err="1">
                <a:solidFill>
                  <a:srgbClr val="D4D4D4"/>
                </a:solidFill>
                <a:latin typeface="Consolas" panose="020B0609020204030204" pitchFamily="49" charset="0"/>
              </a:rPr>
              <a:t>node</a:t>
            </a:r>
            <a:r>
              <a:rPr lang="es-CL" sz="1200" dirty="0">
                <a:solidFill>
                  <a:srgbClr val="D4D4D4"/>
                </a:solidFill>
                <a:latin typeface="Consolas" panose="020B0609020204030204" pitchFamily="49" charset="0"/>
              </a:rPr>
              <a:t>* </a:t>
            </a:r>
            <a:r>
              <a:rPr lang="es-CL" sz="1200" dirty="0" err="1">
                <a:solidFill>
                  <a:srgbClr val="DCDCAA"/>
                </a:solidFill>
                <a:latin typeface="Consolas" panose="020B0609020204030204" pitchFamily="49" charset="0"/>
              </a:rPr>
              <a:t>delete</a:t>
            </a:r>
            <a:r>
              <a:rPr lang="es-CL" sz="1200" dirty="0">
                <a:solidFill>
                  <a:srgbClr val="D4D4D4"/>
                </a:solidFill>
                <a:latin typeface="Consolas" panose="020B0609020204030204" pitchFamily="49" charset="0"/>
              </a:rPr>
              <a:t>(</a:t>
            </a:r>
            <a:r>
              <a:rPr lang="es-CL" sz="1200" dirty="0" err="1">
                <a:solidFill>
                  <a:srgbClr val="569CD6"/>
                </a:solidFill>
                <a:latin typeface="Consolas" panose="020B0609020204030204" pitchFamily="49" charset="0"/>
              </a:rPr>
              <a:t>struct</a:t>
            </a:r>
            <a:r>
              <a:rPr lang="es-CL" sz="1200" dirty="0">
                <a:solidFill>
                  <a:srgbClr val="D4D4D4"/>
                </a:solidFill>
                <a:latin typeface="Consolas" panose="020B0609020204030204" pitchFamily="49" charset="0"/>
              </a:rPr>
              <a:t> </a:t>
            </a:r>
            <a:r>
              <a:rPr lang="es-CL" sz="1200" dirty="0" err="1">
                <a:solidFill>
                  <a:srgbClr val="D4D4D4"/>
                </a:solidFill>
                <a:latin typeface="Consolas" panose="020B0609020204030204" pitchFamily="49" charset="0"/>
              </a:rPr>
              <a:t>node</a:t>
            </a:r>
            <a:r>
              <a:rPr lang="es-CL" sz="1200" dirty="0">
                <a:solidFill>
                  <a:srgbClr val="D4D4D4"/>
                </a:solidFill>
                <a:latin typeface="Consolas" panose="020B0609020204030204" pitchFamily="49" charset="0"/>
              </a:rPr>
              <a:t>* </a:t>
            </a:r>
            <a:r>
              <a:rPr lang="es-CL" sz="1200" dirty="0" err="1">
                <a:solidFill>
                  <a:srgbClr val="9CDCFE"/>
                </a:solidFill>
                <a:latin typeface="Consolas" panose="020B0609020204030204" pitchFamily="49" charset="0"/>
              </a:rPr>
              <a:t>root</a:t>
            </a:r>
            <a:r>
              <a:rPr lang="es-CL" sz="1200" dirty="0">
                <a:solidFill>
                  <a:srgbClr val="D4D4D4"/>
                </a:solidFill>
                <a:latin typeface="Consolas" panose="020B0609020204030204" pitchFamily="49" charset="0"/>
              </a:rPr>
              <a:t>, </a:t>
            </a:r>
            <a:r>
              <a:rPr lang="es-CL" sz="1200" dirty="0" err="1">
                <a:solidFill>
                  <a:srgbClr val="569CD6"/>
                </a:solidFill>
                <a:latin typeface="Consolas" panose="020B0609020204030204" pitchFamily="49" charset="0"/>
              </a:rPr>
              <a:t>int</a:t>
            </a:r>
            <a:r>
              <a:rPr lang="es-CL" sz="1200" dirty="0">
                <a:solidFill>
                  <a:srgbClr val="D4D4D4"/>
                </a:solidFill>
                <a:latin typeface="Consolas" panose="020B0609020204030204" pitchFamily="49" charset="0"/>
              </a:rPr>
              <a:t> </a:t>
            </a:r>
            <a:r>
              <a:rPr lang="es-CL" sz="1200" dirty="0">
                <a:solidFill>
                  <a:srgbClr val="9CDCFE"/>
                </a:solidFill>
                <a:latin typeface="Consolas" panose="020B0609020204030204" pitchFamily="49" charset="0"/>
              </a:rPr>
              <a:t>data</a:t>
            </a:r>
            <a:r>
              <a:rPr lang="es-CL" sz="1200" dirty="0">
                <a:solidFill>
                  <a:srgbClr val="D4D4D4"/>
                </a:solidFill>
                <a:latin typeface="Consolas" panose="020B0609020204030204" pitchFamily="49" charset="0"/>
              </a:rPr>
              <a:t>) { </a:t>
            </a:r>
          </a:p>
          <a:p>
            <a:r>
              <a:rPr lang="es-CL" sz="1200" dirty="0">
                <a:solidFill>
                  <a:srgbClr val="D4D4D4"/>
                </a:solidFill>
                <a:latin typeface="Consolas" panose="020B0609020204030204" pitchFamily="49" charset="0"/>
              </a:rPr>
              <a:t>    </a:t>
            </a:r>
            <a:r>
              <a:rPr lang="es-CL" sz="1200" dirty="0" err="1">
                <a:solidFill>
                  <a:srgbClr val="C586C0"/>
                </a:solidFill>
                <a:latin typeface="Consolas" panose="020B0609020204030204" pitchFamily="49" charset="0"/>
              </a:rPr>
              <a:t>if</a:t>
            </a:r>
            <a:r>
              <a:rPr lang="es-CL" sz="1200" dirty="0">
                <a:solidFill>
                  <a:srgbClr val="D4D4D4"/>
                </a:solidFill>
                <a:latin typeface="Consolas" panose="020B0609020204030204" pitchFamily="49" charset="0"/>
              </a:rPr>
              <a:t> (</a:t>
            </a:r>
            <a:r>
              <a:rPr lang="es-CL" sz="1200" dirty="0" err="1">
                <a:solidFill>
                  <a:srgbClr val="D4D4D4"/>
                </a:solidFill>
                <a:latin typeface="Consolas" panose="020B0609020204030204" pitchFamily="49" charset="0"/>
              </a:rPr>
              <a:t>root</a:t>
            </a:r>
            <a:r>
              <a:rPr lang="es-CL" sz="1200" dirty="0">
                <a:solidFill>
                  <a:srgbClr val="D4D4D4"/>
                </a:solidFill>
                <a:latin typeface="Consolas" panose="020B0609020204030204" pitchFamily="49" charset="0"/>
              </a:rPr>
              <a:t> == </a:t>
            </a:r>
            <a:r>
              <a:rPr lang="es-CL" sz="1200" dirty="0">
                <a:solidFill>
                  <a:srgbClr val="569CD6"/>
                </a:solidFill>
                <a:latin typeface="Consolas" panose="020B0609020204030204" pitchFamily="49" charset="0"/>
              </a:rPr>
              <a:t>NULL</a:t>
            </a:r>
            <a:r>
              <a:rPr lang="es-CL" sz="1200" dirty="0">
                <a:solidFill>
                  <a:srgbClr val="D4D4D4"/>
                </a:solidFill>
                <a:latin typeface="Consolas" panose="020B0609020204030204" pitchFamily="49" charset="0"/>
              </a:rPr>
              <a:t>) {</a:t>
            </a:r>
          </a:p>
          <a:p>
            <a:r>
              <a:rPr lang="es-CL" sz="1200" dirty="0">
                <a:solidFill>
                  <a:srgbClr val="D4D4D4"/>
                </a:solidFill>
                <a:latin typeface="Consolas" panose="020B0609020204030204" pitchFamily="49" charset="0"/>
              </a:rPr>
              <a:t>        </a:t>
            </a:r>
            <a:r>
              <a:rPr lang="es-CL" sz="1200" dirty="0" err="1">
                <a:solidFill>
                  <a:srgbClr val="C586C0"/>
                </a:solidFill>
                <a:latin typeface="Consolas" panose="020B0609020204030204" pitchFamily="49" charset="0"/>
              </a:rPr>
              <a:t>return</a:t>
            </a:r>
            <a:r>
              <a:rPr lang="es-CL" sz="1200" dirty="0">
                <a:solidFill>
                  <a:srgbClr val="D4D4D4"/>
                </a:solidFill>
                <a:latin typeface="Consolas" panose="020B0609020204030204" pitchFamily="49" charset="0"/>
              </a:rPr>
              <a:t> </a:t>
            </a:r>
            <a:r>
              <a:rPr lang="es-CL" sz="1200" dirty="0" err="1">
                <a:solidFill>
                  <a:srgbClr val="D4D4D4"/>
                </a:solidFill>
                <a:latin typeface="Consolas" panose="020B0609020204030204" pitchFamily="49" charset="0"/>
              </a:rPr>
              <a:t>root</a:t>
            </a:r>
            <a:r>
              <a:rPr lang="es-CL" sz="1200" dirty="0">
                <a:solidFill>
                  <a:srgbClr val="D4D4D4"/>
                </a:solidFill>
                <a:latin typeface="Consolas" panose="020B0609020204030204" pitchFamily="49" charset="0"/>
              </a:rPr>
              <a:t>; </a:t>
            </a:r>
          </a:p>
          <a:p>
            <a:r>
              <a:rPr lang="es-CL" sz="1200" dirty="0">
                <a:solidFill>
                  <a:srgbClr val="D4D4D4"/>
                </a:solidFill>
                <a:latin typeface="Consolas" panose="020B0609020204030204" pitchFamily="49" charset="0"/>
              </a:rPr>
              <a:t>    }</a:t>
            </a:r>
          </a:p>
          <a:p>
            <a:r>
              <a:rPr lang="es-CL" sz="1200" dirty="0">
                <a:solidFill>
                  <a:srgbClr val="D4D4D4"/>
                </a:solidFill>
                <a:latin typeface="Consolas" panose="020B0609020204030204" pitchFamily="49" charset="0"/>
              </a:rPr>
              <a:t>  </a:t>
            </a:r>
          </a:p>
          <a:p>
            <a:r>
              <a:rPr lang="es-CL" sz="1200" dirty="0">
                <a:solidFill>
                  <a:srgbClr val="D4D4D4"/>
                </a:solidFill>
                <a:latin typeface="Consolas" panose="020B0609020204030204" pitchFamily="49" charset="0"/>
              </a:rPr>
              <a:t>    </a:t>
            </a:r>
            <a:r>
              <a:rPr lang="es-CL" sz="1200" dirty="0" err="1">
                <a:solidFill>
                  <a:srgbClr val="C586C0"/>
                </a:solidFill>
                <a:latin typeface="Consolas" panose="020B0609020204030204" pitchFamily="49" charset="0"/>
              </a:rPr>
              <a:t>if</a:t>
            </a:r>
            <a:r>
              <a:rPr lang="es-CL" sz="1200" dirty="0">
                <a:solidFill>
                  <a:srgbClr val="D4D4D4"/>
                </a:solidFill>
                <a:latin typeface="Consolas" panose="020B0609020204030204" pitchFamily="49" charset="0"/>
              </a:rPr>
              <a:t> (data &lt; </a:t>
            </a:r>
            <a:r>
              <a:rPr lang="es-CL" sz="1200" dirty="0" err="1">
                <a:solidFill>
                  <a:srgbClr val="9CDCFE"/>
                </a:solidFill>
                <a:latin typeface="Consolas" panose="020B0609020204030204" pitchFamily="49" charset="0"/>
              </a:rPr>
              <a:t>root</a:t>
            </a:r>
            <a:r>
              <a:rPr lang="es-CL" sz="1200" dirty="0">
                <a:solidFill>
                  <a:srgbClr val="D4D4D4"/>
                </a:solidFill>
                <a:latin typeface="Consolas" panose="020B0609020204030204" pitchFamily="49" charset="0"/>
              </a:rPr>
              <a:t>-&gt;</a:t>
            </a:r>
            <a:r>
              <a:rPr lang="es-CL" sz="1200" dirty="0">
                <a:solidFill>
                  <a:srgbClr val="9CDCFE"/>
                </a:solidFill>
                <a:latin typeface="Consolas" panose="020B0609020204030204" pitchFamily="49" charset="0"/>
              </a:rPr>
              <a:t>data</a:t>
            </a:r>
            <a:r>
              <a:rPr lang="es-CL" sz="1200" dirty="0">
                <a:solidFill>
                  <a:srgbClr val="D4D4D4"/>
                </a:solidFill>
                <a:latin typeface="Consolas" panose="020B0609020204030204" pitchFamily="49" charset="0"/>
              </a:rPr>
              <a:t>) {</a:t>
            </a:r>
          </a:p>
          <a:p>
            <a:r>
              <a:rPr lang="es-CL" sz="1200" dirty="0">
                <a:solidFill>
                  <a:srgbClr val="D4D4D4"/>
                </a:solidFill>
                <a:latin typeface="Consolas" panose="020B0609020204030204" pitchFamily="49" charset="0"/>
              </a:rPr>
              <a:t>        </a:t>
            </a:r>
            <a:r>
              <a:rPr lang="es-CL" sz="1200" dirty="0" err="1">
                <a:solidFill>
                  <a:srgbClr val="9CDCFE"/>
                </a:solidFill>
                <a:latin typeface="Consolas" panose="020B0609020204030204" pitchFamily="49" charset="0"/>
              </a:rPr>
              <a:t>root</a:t>
            </a:r>
            <a:r>
              <a:rPr lang="es-CL" sz="1200" dirty="0">
                <a:solidFill>
                  <a:srgbClr val="D4D4D4"/>
                </a:solidFill>
                <a:latin typeface="Consolas" panose="020B0609020204030204" pitchFamily="49" charset="0"/>
              </a:rPr>
              <a:t>-&gt;</a:t>
            </a:r>
            <a:r>
              <a:rPr lang="es-CL" sz="1200" dirty="0" err="1">
                <a:solidFill>
                  <a:srgbClr val="9CDCFE"/>
                </a:solidFill>
                <a:latin typeface="Consolas" panose="020B0609020204030204" pitchFamily="49" charset="0"/>
              </a:rPr>
              <a:t>left</a:t>
            </a:r>
            <a:r>
              <a:rPr lang="es-CL" sz="1200" dirty="0">
                <a:solidFill>
                  <a:srgbClr val="D4D4D4"/>
                </a:solidFill>
                <a:latin typeface="Consolas" panose="020B0609020204030204" pitchFamily="49" charset="0"/>
              </a:rPr>
              <a:t> = </a:t>
            </a:r>
            <a:r>
              <a:rPr lang="es-CL" sz="1200" dirty="0" err="1">
                <a:solidFill>
                  <a:srgbClr val="DCDCAA"/>
                </a:solidFill>
                <a:latin typeface="Consolas" panose="020B0609020204030204" pitchFamily="49" charset="0"/>
              </a:rPr>
              <a:t>delete</a:t>
            </a:r>
            <a:r>
              <a:rPr lang="es-CL" sz="1200" dirty="0">
                <a:solidFill>
                  <a:srgbClr val="D4D4D4"/>
                </a:solidFill>
                <a:latin typeface="Consolas" panose="020B0609020204030204" pitchFamily="49" charset="0"/>
              </a:rPr>
              <a:t>(</a:t>
            </a:r>
            <a:r>
              <a:rPr lang="es-CL" sz="1200" dirty="0" err="1">
                <a:solidFill>
                  <a:srgbClr val="9CDCFE"/>
                </a:solidFill>
                <a:latin typeface="Consolas" panose="020B0609020204030204" pitchFamily="49" charset="0"/>
              </a:rPr>
              <a:t>root</a:t>
            </a:r>
            <a:r>
              <a:rPr lang="es-CL" sz="1200" dirty="0">
                <a:solidFill>
                  <a:srgbClr val="D4D4D4"/>
                </a:solidFill>
                <a:latin typeface="Consolas" panose="020B0609020204030204" pitchFamily="49" charset="0"/>
              </a:rPr>
              <a:t>-&gt;</a:t>
            </a:r>
            <a:r>
              <a:rPr lang="es-CL" sz="1200" dirty="0" err="1">
                <a:solidFill>
                  <a:srgbClr val="9CDCFE"/>
                </a:solidFill>
                <a:latin typeface="Consolas" panose="020B0609020204030204" pitchFamily="49" charset="0"/>
              </a:rPr>
              <a:t>left</a:t>
            </a:r>
            <a:r>
              <a:rPr lang="es-CL" sz="1200" dirty="0">
                <a:solidFill>
                  <a:srgbClr val="D4D4D4"/>
                </a:solidFill>
                <a:latin typeface="Consolas" panose="020B0609020204030204" pitchFamily="49" charset="0"/>
              </a:rPr>
              <a:t>, data); </a:t>
            </a:r>
          </a:p>
          <a:p>
            <a:r>
              <a:rPr lang="es-CL" sz="1200" dirty="0">
                <a:solidFill>
                  <a:srgbClr val="D4D4D4"/>
                </a:solidFill>
                <a:latin typeface="Consolas" panose="020B0609020204030204" pitchFamily="49" charset="0"/>
              </a:rPr>
              <a:t>    } </a:t>
            </a:r>
            <a:r>
              <a:rPr lang="es-CL" sz="1200" dirty="0" err="1">
                <a:solidFill>
                  <a:srgbClr val="C586C0"/>
                </a:solidFill>
                <a:latin typeface="Consolas" panose="020B0609020204030204" pitchFamily="49" charset="0"/>
              </a:rPr>
              <a:t>else</a:t>
            </a:r>
            <a:r>
              <a:rPr lang="es-CL" sz="1200" dirty="0">
                <a:solidFill>
                  <a:srgbClr val="D4D4D4"/>
                </a:solidFill>
                <a:latin typeface="Consolas" panose="020B0609020204030204" pitchFamily="49" charset="0"/>
              </a:rPr>
              <a:t> </a:t>
            </a:r>
            <a:r>
              <a:rPr lang="es-CL" sz="1200" dirty="0" err="1">
                <a:solidFill>
                  <a:srgbClr val="C586C0"/>
                </a:solidFill>
                <a:latin typeface="Consolas" panose="020B0609020204030204" pitchFamily="49" charset="0"/>
              </a:rPr>
              <a:t>if</a:t>
            </a:r>
            <a:r>
              <a:rPr lang="es-CL" sz="1200" dirty="0">
                <a:solidFill>
                  <a:srgbClr val="D4D4D4"/>
                </a:solidFill>
                <a:latin typeface="Consolas" panose="020B0609020204030204" pitchFamily="49" charset="0"/>
              </a:rPr>
              <a:t> (data &gt; </a:t>
            </a:r>
            <a:r>
              <a:rPr lang="es-CL" sz="1200" dirty="0" err="1">
                <a:solidFill>
                  <a:srgbClr val="9CDCFE"/>
                </a:solidFill>
                <a:latin typeface="Consolas" panose="020B0609020204030204" pitchFamily="49" charset="0"/>
              </a:rPr>
              <a:t>root</a:t>
            </a:r>
            <a:r>
              <a:rPr lang="es-CL" sz="1200" dirty="0">
                <a:solidFill>
                  <a:srgbClr val="D4D4D4"/>
                </a:solidFill>
                <a:latin typeface="Consolas" panose="020B0609020204030204" pitchFamily="49" charset="0"/>
              </a:rPr>
              <a:t>-&gt;</a:t>
            </a:r>
            <a:r>
              <a:rPr lang="es-CL" sz="1200" dirty="0">
                <a:solidFill>
                  <a:srgbClr val="9CDCFE"/>
                </a:solidFill>
                <a:latin typeface="Consolas" panose="020B0609020204030204" pitchFamily="49" charset="0"/>
              </a:rPr>
              <a:t>data</a:t>
            </a:r>
            <a:r>
              <a:rPr lang="es-CL" sz="1200" dirty="0">
                <a:solidFill>
                  <a:srgbClr val="D4D4D4"/>
                </a:solidFill>
                <a:latin typeface="Consolas" panose="020B0609020204030204" pitchFamily="49" charset="0"/>
              </a:rPr>
              <a:t>){</a:t>
            </a:r>
          </a:p>
          <a:p>
            <a:r>
              <a:rPr lang="es-CL" sz="1200" dirty="0">
                <a:solidFill>
                  <a:srgbClr val="D4D4D4"/>
                </a:solidFill>
                <a:latin typeface="Consolas" panose="020B0609020204030204" pitchFamily="49" charset="0"/>
              </a:rPr>
              <a:t>        </a:t>
            </a:r>
            <a:r>
              <a:rPr lang="es-CL" sz="1200" dirty="0" err="1">
                <a:solidFill>
                  <a:srgbClr val="9CDCFE"/>
                </a:solidFill>
                <a:latin typeface="Consolas" panose="020B0609020204030204" pitchFamily="49" charset="0"/>
              </a:rPr>
              <a:t>root</a:t>
            </a:r>
            <a:r>
              <a:rPr lang="es-CL" sz="1200" dirty="0">
                <a:solidFill>
                  <a:srgbClr val="D4D4D4"/>
                </a:solidFill>
                <a:latin typeface="Consolas" panose="020B0609020204030204" pitchFamily="49" charset="0"/>
              </a:rPr>
              <a:t>-&gt;</a:t>
            </a:r>
            <a:r>
              <a:rPr lang="es-CL" sz="1200" dirty="0" err="1">
                <a:solidFill>
                  <a:srgbClr val="9CDCFE"/>
                </a:solidFill>
                <a:latin typeface="Consolas" panose="020B0609020204030204" pitchFamily="49" charset="0"/>
              </a:rPr>
              <a:t>right</a:t>
            </a:r>
            <a:r>
              <a:rPr lang="es-CL" sz="1200" dirty="0">
                <a:solidFill>
                  <a:srgbClr val="D4D4D4"/>
                </a:solidFill>
                <a:latin typeface="Consolas" panose="020B0609020204030204" pitchFamily="49" charset="0"/>
              </a:rPr>
              <a:t> = </a:t>
            </a:r>
            <a:r>
              <a:rPr lang="es-CL" sz="1200" dirty="0" err="1">
                <a:solidFill>
                  <a:srgbClr val="DCDCAA"/>
                </a:solidFill>
                <a:latin typeface="Consolas" panose="020B0609020204030204" pitchFamily="49" charset="0"/>
              </a:rPr>
              <a:t>delete</a:t>
            </a:r>
            <a:r>
              <a:rPr lang="es-CL" sz="1200" dirty="0">
                <a:solidFill>
                  <a:srgbClr val="D4D4D4"/>
                </a:solidFill>
                <a:latin typeface="Consolas" panose="020B0609020204030204" pitchFamily="49" charset="0"/>
              </a:rPr>
              <a:t>(</a:t>
            </a:r>
            <a:r>
              <a:rPr lang="es-CL" sz="1200" dirty="0" err="1">
                <a:solidFill>
                  <a:srgbClr val="9CDCFE"/>
                </a:solidFill>
                <a:latin typeface="Consolas" panose="020B0609020204030204" pitchFamily="49" charset="0"/>
              </a:rPr>
              <a:t>root</a:t>
            </a:r>
            <a:r>
              <a:rPr lang="es-CL" sz="1200" dirty="0">
                <a:solidFill>
                  <a:srgbClr val="D4D4D4"/>
                </a:solidFill>
                <a:latin typeface="Consolas" panose="020B0609020204030204" pitchFamily="49" charset="0"/>
              </a:rPr>
              <a:t>-&gt;</a:t>
            </a:r>
            <a:r>
              <a:rPr lang="es-CL" sz="1200" dirty="0" err="1">
                <a:solidFill>
                  <a:srgbClr val="9CDCFE"/>
                </a:solidFill>
                <a:latin typeface="Consolas" panose="020B0609020204030204" pitchFamily="49" charset="0"/>
              </a:rPr>
              <a:t>right</a:t>
            </a:r>
            <a:r>
              <a:rPr lang="es-CL" sz="1200" dirty="0">
                <a:solidFill>
                  <a:srgbClr val="D4D4D4"/>
                </a:solidFill>
                <a:latin typeface="Consolas" panose="020B0609020204030204" pitchFamily="49" charset="0"/>
              </a:rPr>
              <a:t>, data); </a:t>
            </a:r>
          </a:p>
          <a:p>
            <a:r>
              <a:rPr lang="es-CL" sz="1200" dirty="0">
                <a:solidFill>
                  <a:srgbClr val="D4D4D4"/>
                </a:solidFill>
                <a:latin typeface="Consolas" panose="020B0609020204030204" pitchFamily="49" charset="0"/>
              </a:rPr>
              <a:t>    } </a:t>
            </a:r>
            <a:r>
              <a:rPr lang="es-CL" sz="1200" dirty="0" err="1">
                <a:solidFill>
                  <a:srgbClr val="C586C0"/>
                </a:solidFill>
                <a:latin typeface="Consolas" panose="020B0609020204030204" pitchFamily="49" charset="0"/>
              </a:rPr>
              <a:t>else</a:t>
            </a:r>
            <a:r>
              <a:rPr lang="es-CL" sz="1200" dirty="0">
                <a:solidFill>
                  <a:srgbClr val="D4D4D4"/>
                </a:solidFill>
                <a:latin typeface="Consolas" panose="020B0609020204030204" pitchFamily="49" charset="0"/>
              </a:rPr>
              <a:t> { </a:t>
            </a:r>
          </a:p>
          <a:p>
            <a:r>
              <a:rPr lang="es-CL" sz="1200" dirty="0">
                <a:solidFill>
                  <a:srgbClr val="D4D4D4"/>
                </a:solidFill>
                <a:latin typeface="Consolas" panose="020B0609020204030204" pitchFamily="49" charset="0"/>
              </a:rPr>
              <a:t>        </a:t>
            </a:r>
            <a:r>
              <a:rPr lang="es-CL" sz="1200" dirty="0" err="1">
                <a:solidFill>
                  <a:srgbClr val="C586C0"/>
                </a:solidFill>
                <a:latin typeface="Consolas" panose="020B0609020204030204" pitchFamily="49" charset="0"/>
              </a:rPr>
              <a:t>if</a:t>
            </a:r>
            <a:r>
              <a:rPr lang="es-CL" sz="1200" dirty="0">
                <a:solidFill>
                  <a:srgbClr val="D4D4D4"/>
                </a:solidFill>
                <a:latin typeface="Consolas" panose="020B0609020204030204" pitchFamily="49" charset="0"/>
              </a:rPr>
              <a:t> (</a:t>
            </a:r>
            <a:r>
              <a:rPr lang="es-CL" sz="1200" dirty="0" err="1">
                <a:solidFill>
                  <a:srgbClr val="9CDCFE"/>
                </a:solidFill>
                <a:latin typeface="Consolas" panose="020B0609020204030204" pitchFamily="49" charset="0"/>
              </a:rPr>
              <a:t>root</a:t>
            </a:r>
            <a:r>
              <a:rPr lang="es-CL" sz="1200" dirty="0">
                <a:solidFill>
                  <a:srgbClr val="D4D4D4"/>
                </a:solidFill>
                <a:latin typeface="Consolas" panose="020B0609020204030204" pitchFamily="49" charset="0"/>
              </a:rPr>
              <a:t>-&gt;</a:t>
            </a:r>
            <a:r>
              <a:rPr lang="es-CL" sz="1200" dirty="0" err="1">
                <a:solidFill>
                  <a:srgbClr val="9CDCFE"/>
                </a:solidFill>
                <a:latin typeface="Consolas" panose="020B0609020204030204" pitchFamily="49" charset="0"/>
              </a:rPr>
              <a:t>left</a:t>
            </a:r>
            <a:r>
              <a:rPr lang="es-CL" sz="1200" dirty="0">
                <a:solidFill>
                  <a:srgbClr val="D4D4D4"/>
                </a:solidFill>
                <a:latin typeface="Consolas" panose="020B0609020204030204" pitchFamily="49" charset="0"/>
              </a:rPr>
              <a:t> == </a:t>
            </a:r>
            <a:r>
              <a:rPr lang="es-CL" sz="1200" dirty="0">
                <a:solidFill>
                  <a:srgbClr val="569CD6"/>
                </a:solidFill>
                <a:latin typeface="Consolas" panose="020B0609020204030204" pitchFamily="49" charset="0"/>
              </a:rPr>
              <a:t>NULL</a:t>
            </a:r>
            <a:r>
              <a:rPr lang="es-CL" sz="1200" dirty="0">
                <a:solidFill>
                  <a:srgbClr val="D4D4D4"/>
                </a:solidFill>
                <a:latin typeface="Consolas" panose="020B0609020204030204" pitchFamily="49" charset="0"/>
              </a:rPr>
              <a:t>) { </a:t>
            </a:r>
          </a:p>
          <a:p>
            <a:r>
              <a:rPr lang="es-CL" sz="1200" dirty="0">
                <a:solidFill>
                  <a:srgbClr val="D4D4D4"/>
                </a:solidFill>
                <a:latin typeface="Consolas" panose="020B0609020204030204" pitchFamily="49" charset="0"/>
              </a:rPr>
              <a:t>            </a:t>
            </a:r>
            <a:r>
              <a:rPr lang="es-CL" sz="1200" dirty="0" err="1">
                <a:solidFill>
                  <a:srgbClr val="569CD6"/>
                </a:solidFill>
                <a:latin typeface="Consolas" panose="020B0609020204030204" pitchFamily="49" charset="0"/>
              </a:rPr>
              <a:t>struct</a:t>
            </a:r>
            <a:r>
              <a:rPr lang="es-CL" sz="1200" dirty="0">
                <a:solidFill>
                  <a:srgbClr val="D4D4D4"/>
                </a:solidFill>
                <a:latin typeface="Consolas" panose="020B0609020204030204" pitchFamily="49" charset="0"/>
              </a:rPr>
              <a:t> </a:t>
            </a:r>
            <a:r>
              <a:rPr lang="es-CL" sz="1200" dirty="0" err="1">
                <a:solidFill>
                  <a:srgbClr val="D4D4D4"/>
                </a:solidFill>
                <a:latin typeface="Consolas" panose="020B0609020204030204" pitchFamily="49" charset="0"/>
              </a:rPr>
              <a:t>node</a:t>
            </a:r>
            <a:r>
              <a:rPr lang="es-CL" sz="1200" dirty="0">
                <a:solidFill>
                  <a:srgbClr val="D4D4D4"/>
                </a:solidFill>
                <a:latin typeface="Consolas" panose="020B0609020204030204" pitchFamily="49" charset="0"/>
              </a:rPr>
              <a:t> *</a:t>
            </a:r>
            <a:r>
              <a:rPr lang="es-CL" sz="1200" dirty="0" err="1">
                <a:solidFill>
                  <a:srgbClr val="D4D4D4"/>
                </a:solidFill>
                <a:latin typeface="Consolas" panose="020B0609020204030204" pitchFamily="49" charset="0"/>
              </a:rPr>
              <a:t>temp</a:t>
            </a:r>
            <a:r>
              <a:rPr lang="es-CL" sz="1200" dirty="0">
                <a:solidFill>
                  <a:srgbClr val="D4D4D4"/>
                </a:solidFill>
                <a:latin typeface="Consolas" panose="020B0609020204030204" pitchFamily="49" charset="0"/>
              </a:rPr>
              <a:t> = </a:t>
            </a:r>
            <a:r>
              <a:rPr lang="es-CL" sz="1200" dirty="0" err="1">
                <a:solidFill>
                  <a:srgbClr val="9CDCFE"/>
                </a:solidFill>
                <a:latin typeface="Consolas" panose="020B0609020204030204" pitchFamily="49" charset="0"/>
              </a:rPr>
              <a:t>root</a:t>
            </a:r>
            <a:r>
              <a:rPr lang="es-CL" sz="1200" dirty="0">
                <a:solidFill>
                  <a:srgbClr val="D4D4D4"/>
                </a:solidFill>
                <a:latin typeface="Consolas" panose="020B0609020204030204" pitchFamily="49" charset="0"/>
              </a:rPr>
              <a:t>-&gt;</a:t>
            </a:r>
            <a:r>
              <a:rPr lang="es-CL" sz="1200" dirty="0" err="1">
                <a:solidFill>
                  <a:srgbClr val="9CDCFE"/>
                </a:solidFill>
                <a:latin typeface="Consolas" panose="020B0609020204030204" pitchFamily="49" charset="0"/>
              </a:rPr>
              <a:t>right</a:t>
            </a:r>
            <a:r>
              <a:rPr lang="es-CL" sz="1200" dirty="0">
                <a:solidFill>
                  <a:srgbClr val="D4D4D4"/>
                </a:solidFill>
                <a:latin typeface="Consolas" panose="020B0609020204030204" pitchFamily="49" charset="0"/>
              </a:rPr>
              <a:t>; </a:t>
            </a:r>
          </a:p>
          <a:p>
            <a:r>
              <a:rPr lang="es-CL" sz="1200" dirty="0">
                <a:solidFill>
                  <a:srgbClr val="D4D4D4"/>
                </a:solidFill>
                <a:latin typeface="Consolas" panose="020B0609020204030204" pitchFamily="49" charset="0"/>
              </a:rPr>
              <a:t>            </a:t>
            </a:r>
            <a:r>
              <a:rPr lang="es-CL" sz="1200" dirty="0">
                <a:solidFill>
                  <a:srgbClr val="DCDCAA"/>
                </a:solidFill>
                <a:latin typeface="Consolas" panose="020B0609020204030204" pitchFamily="49" charset="0"/>
              </a:rPr>
              <a:t>free</a:t>
            </a:r>
            <a:r>
              <a:rPr lang="es-CL" sz="1200" dirty="0">
                <a:solidFill>
                  <a:srgbClr val="D4D4D4"/>
                </a:solidFill>
                <a:latin typeface="Consolas" panose="020B0609020204030204" pitchFamily="49" charset="0"/>
              </a:rPr>
              <a:t>(</a:t>
            </a:r>
            <a:r>
              <a:rPr lang="es-CL" sz="1200" dirty="0" err="1">
                <a:solidFill>
                  <a:srgbClr val="D4D4D4"/>
                </a:solidFill>
                <a:latin typeface="Consolas" panose="020B0609020204030204" pitchFamily="49" charset="0"/>
              </a:rPr>
              <a:t>root</a:t>
            </a:r>
            <a:r>
              <a:rPr lang="es-CL" sz="1200" dirty="0">
                <a:solidFill>
                  <a:srgbClr val="D4D4D4"/>
                </a:solidFill>
                <a:latin typeface="Consolas" panose="020B0609020204030204" pitchFamily="49" charset="0"/>
              </a:rPr>
              <a:t>); </a:t>
            </a:r>
          </a:p>
          <a:p>
            <a:r>
              <a:rPr lang="es-CL" sz="1200" dirty="0">
                <a:solidFill>
                  <a:srgbClr val="D4D4D4"/>
                </a:solidFill>
                <a:latin typeface="Consolas" panose="020B0609020204030204" pitchFamily="49" charset="0"/>
              </a:rPr>
              <a:t>            </a:t>
            </a:r>
            <a:r>
              <a:rPr lang="es-CL" sz="1200" dirty="0" err="1">
                <a:solidFill>
                  <a:srgbClr val="C586C0"/>
                </a:solidFill>
                <a:latin typeface="Consolas" panose="020B0609020204030204" pitchFamily="49" charset="0"/>
              </a:rPr>
              <a:t>return</a:t>
            </a:r>
            <a:r>
              <a:rPr lang="es-CL" sz="1200" dirty="0">
                <a:solidFill>
                  <a:srgbClr val="D4D4D4"/>
                </a:solidFill>
                <a:latin typeface="Consolas" panose="020B0609020204030204" pitchFamily="49" charset="0"/>
              </a:rPr>
              <a:t> </a:t>
            </a:r>
            <a:r>
              <a:rPr lang="es-CL" sz="1200" dirty="0" err="1">
                <a:solidFill>
                  <a:srgbClr val="D4D4D4"/>
                </a:solidFill>
                <a:latin typeface="Consolas" panose="020B0609020204030204" pitchFamily="49" charset="0"/>
              </a:rPr>
              <a:t>temp</a:t>
            </a:r>
            <a:r>
              <a:rPr lang="es-CL" sz="1200" dirty="0">
                <a:solidFill>
                  <a:srgbClr val="D4D4D4"/>
                </a:solidFill>
                <a:latin typeface="Consolas" panose="020B0609020204030204" pitchFamily="49" charset="0"/>
              </a:rPr>
              <a:t>; </a:t>
            </a:r>
          </a:p>
          <a:p>
            <a:r>
              <a:rPr lang="es-CL" sz="1200" dirty="0">
                <a:solidFill>
                  <a:srgbClr val="D4D4D4"/>
                </a:solidFill>
                <a:latin typeface="Consolas" panose="020B0609020204030204" pitchFamily="49" charset="0"/>
              </a:rPr>
              <a:t>        } </a:t>
            </a:r>
            <a:r>
              <a:rPr lang="es-CL" sz="1200" dirty="0" err="1">
                <a:solidFill>
                  <a:srgbClr val="C586C0"/>
                </a:solidFill>
                <a:latin typeface="Consolas" panose="020B0609020204030204" pitchFamily="49" charset="0"/>
              </a:rPr>
              <a:t>else</a:t>
            </a:r>
            <a:r>
              <a:rPr lang="es-CL" sz="1200" dirty="0">
                <a:solidFill>
                  <a:srgbClr val="D4D4D4"/>
                </a:solidFill>
                <a:latin typeface="Consolas" panose="020B0609020204030204" pitchFamily="49" charset="0"/>
              </a:rPr>
              <a:t> </a:t>
            </a:r>
            <a:r>
              <a:rPr lang="es-CL" sz="1200" dirty="0" err="1">
                <a:solidFill>
                  <a:srgbClr val="C586C0"/>
                </a:solidFill>
                <a:latin typeface="Consolas" panose="020B0609020204030204" pitchFamily="49" charset="0"/>
              </a:rPr>
              <a:t>if</a:t>
            </a:r>
            <a:r>
              <a:rPr lang="es-CL" sz="1200" dirty="0">
                <a:solidFill>
                  <a:srgbClr val="D4D4D4"/>
                </a:solidFill>
                <a:latin typeface="Consolas" panose="020B0609020204030204" pitchFamily="49" charset="0"/>
              </a:rPr>
              <a:t> (</a:t>
            </a:r>
            <a:r>
              <a:rPr lang="es-CL" sz="1200" dirty="0" err="1">
                <a:solidFill>
                  <a:srgbClr val="9CDCFE"/>
                </a:solidFill>
                <a:latin typeface="Consolas" panose="020B0609020204030204" pitchFamily="49" charset="0"/>
              </a:rPr>
              <a:t>root</a:t>
            </a:r>
            <a:r>
              <a:rPr lang="es-CL" sz="1200" dirty="0">
                <a:solidFill>
                  <a:srgbClr val="D4D4D4"/>
                </a:solidFill>
                <a:latin typeface="Consolas" panose="020B0609020204030204" pitchFamily="49" charset="0"/>
              </a:rPr>
              <a:t>-&gt;</a:t>
            </a:r>
            <a:r>
              <a:rPr lang="es-CL" sz="1200" dirty="0" err="1">
                <a:solidFill>
                  <a:srgbClr val="9CDCFE"/>
                </a:solidFill>
                <a:latin typeface="Consolas" panose="020B0609020204030204" pitchFamily="49" charset="0"/>
              </a:rPr>
              <a:t>right</a:t>
            </a:r>
            <a:r>
              <a:rPr lang="es-CL" sz="1200" dirty="0">
                <a:solidFill>
                  <a:srgbClr val="D4D4D4"/>
                </a:solidFill>
                <a:latin typeface="Consolas" panose="020B0609020204030204" pitchFamily="49" charset="0"/>
              </a:rPr>
              <a:t> == </a:t>
            </a:r>
            <a:r>
              <a:rPr lang="es-CL" sz="1200" dirty="0">
                <a:solidFill>
                  <a:srgbClr val="569CD6"/>
                </a:solidFill>
                <a:latin typeface="Consolas" panose="020B0609020204030204" pitchFamily="49" charset="0"/>
              </a:rPr>
              <a:t>NULL</a:t>
            </a:r>
            <a:r>
              <a:rPr lang="es-CL" sz="1200" dirty="0">
                <a:solidFill>
                  <a:srgbClr val="D4D4D4"/>
                </a:solidFill>
                <a:latin typeface="Consolas" panose="020B0609020204030204" pitchFamily="49" charset="0"/>
              </a:rPr>
              <a:t>) { </a:t>
            </a:r>
          </a:p>
          <a:p>
            <a:r>
              <a:rPr lang="es-CL" sz="1200" dirty="0">
                <a:solidFill>
                  <a:srgbClr val="D4D4D4"/>
                </a:solidFill>
                <a:latin typeface="Consolas" panose="020B0609020204030204" pitchFamily="49" charset="0"/>
              </a:rPr>
              <a:t>            </a:t>
            </a:r>
            <a:r>
              <a:rPr lang="es-CL" sz="1200" dirty="0" err="1">
                <a:solidFill>
                  <a:srgbClr val="569CD6"/>
                </a:solidFill>
                <a:latin typeface="Consolas" panose="020B0609020204030204" pitchFamily="49" charset="0"/>
              </a:rPr>
              <a:t>struct</a:t>
            </a:r>
            <a:r>
              <a:rPr lang="es-CL" sz="1200" dirty="0">
                <a:solidFill>
                  <a:srgbClr val="D4D4D4"/>
                </a:solidFill>
                <a:latin typeface="Consolas" panose="020B0609020204030204" pitchFamily="49" charset="0"/>
              </a:rPr>
              <a:t> </a:t>
            </a:r>
            <a:r>
              <a:rPr lang="es-CL" sz="1200" dirty="0" err="1">
                <a:solidFill>
                  <a:srgbClr val="D4D4D4"/>
                </a:solidFill>
                <a:latin typeface="Consolas" panose="020B0609020204030204" pitchFamily="49" charset="0"/>
              </a:rPr>
              <a:t>node</a:t>
            </a:r>
            <a:r>
              <a:rPr lang="es-CL" sz="1200" dirty="0">
                <a:solidFill>
                  <a:srgbClr val="D4D4D4"/>
                </a:solidFill>
                <a:latin typeface="Consolas" panose="020B0609020204030204" pitchFamily="49" charset="0"/>
              </a:rPr>
              <a:t> *</a:t>
            </a:r>
            <a:r>
              <a:rPr lang="es-CL" sz="1200" dirty="0" err="1">
                <a:solidFill>
                  <a:srgbClr val="D4D4D4"/>
                </a:solidFill>
                <a:latin typeface="Consolas" panose="020B0609020204030204" pitchFamily="49" charset="0"/>
              </a:rPr>
              <a:t>temp</a:t>
            </a:r>
            <a:r>
              <a:rPr lang="es-CL" sz="1200" dirty="0">
                <a:solidFill>
                  <a:srgbClr val="D4D4D4"/>
                </a:solidFill>
                <a:latin typeface="Consolas" panose="020B0609020204030204" pitchFamily="49" charset="0"/>
              </a:rPr>
              <a:t> = </a:t>
            </a:r>
            <a:r>
              <a:rPr lang="es-CL" sz="1200" dirty="0" err="1">
                <a:solidFill>
                  <a:srgbClr val="9CDCFE"/>
                </a:solidFill>
                <a:latin typeface="Consolas" panose="020B0609020204030204" pitchFamily="49" charset="0"/>
              </a:rPr>
              <a:t>root</a:t>
            </a:r>
            <a:r>
              <a:rPr lang="es-CL" sz="1200" dirty="0">
                <a:solidFill>
                  <a:srgbClr val="D4D4D4"/>
                </a:solidFill>
                <a:latin typeface="Consolas" panose="020B0609020204030204" pitchFamily="49" charset="0"/>
              </a:rPr>
              <a:t>-&gt;</a:t>
            </a:r>
            <a:r>
              <a:rPr lang="es-CL" sz="1200" dirty="0" err="1">
                <a:solidFill>
                  <a:srgbClr val="9CDCFE"/>
                </a:solidFill>
                <a:latin typeface="Consolas" panose="020B0609020204030204" pitchFamily="49" charset="0"/>
              </a:rPr>
              <a:t>left</a:t>
            </a:r>
            <a:r>
              <a:rPr lang="es-CL" sz="1200" dirty="0">
                <a:solidFill>
                  <a:srgbClr val="D4D4D4"/>
                </a:solidFill>
                <a:latin typeface="Consolas" panose="020B0609020204030204" pitchFamily="49" charset="0"/>
              </a:rPr>
              <a:t>; </a:t>
            </a:r>
          </a:p>
          <a:p>
            <a:r>
              <a:rPr lang="es-CL" sz="1200" dirty="0">
                <a:solidFill>
                  <a:srgbClr val="D4D4D4"/>
                </a:solidFill>
                <a:latin typeface="Consolas" panose="020B0609020204030204" pitchFamily="49" charset="0"/>
              </a:rPr>
              <a:t>            </a:t>
            </a:r>
            <a:r>
              <a:rPr lang="es-CL" sz="1200" dirty="0">
                <a:solidFill>
                  <a:srgbClr val="DCDCAA"/>
                </a:solidFill>
                <a:latin typeface="Consolas" panose="020B0609020204030204" pitchFamily="49" charset="0"/>
              </a:rPr>
              <a:t>free</a:t>
            </a:r>
            <a:r>
              <a:rPr lang="es-CL" sz="1200" dirty="0">
                <a:solidFill>
                  <a:srgbClr val="D4D4D4"/>
                </a:solidFill>
                <a:latin typeface="Consolas" panose="020B0609020204030204" pitchFamily="49" charset="0"/>
              </a:rPr>
              <a:t>(</a:t>
            </a:r>
            <a:r>
              <a:rPr lang="es-CL" sz="1200" dirty="0" err="1">
                <a:solidFill>
                  <a:srgbClr val="D4D4D4"/>
                </a:solidFill>
                <a:latin typeface="Consolas" panose="020B0609020204030204" pitchFamily="49" charset="0"/>
              </a:rPr>
              <a:t>root</a:t>
            </a:r>
            <a:r>
              <a:rPr lang="es-CL" sz="1200" dirty="0">
                <a:solidFill>
                  <a:srgbClr val="D4D4D4"/>
                </a:solidFill>
                <a:latin typeface="Consolas" panose="020B0609020204030204" pitchFamily="49" charset="0"/>
              </a:rPr>
              <a:t>); </a:t>
            </a:r>
          </a:p>
          <a:p>
            <a:r>
              <a:rPr lang="es-CL" sz="1200" dirty="0">
                <a:solidFill>
                  <a:srgbClr val="D4D4D4"/>
                </a:solidFill>
                <a:latin typeface="Consolas" panose="020B0609020204030204" pitchFamily="49" charset="0"/>
              </a:rPr>
              <a:t>            </a:t>
            </a:r>
            <a:r>
              <a:rPr lang="es-CL" sz="1200" dirty="0" err="1">
                <a:solidFill>
                  <a:srgbClr val="C586C0"/>
                </a:solidFill>
                <a:latin typeface="Consolas" panose="020B0609020204030204" pitchFamily="49" charset="0"/>
              </a:rPr>
              <a:t>return</a:t>
            </a:r>
            <a:r>
              <a:rPr lang="es-CL" sz="1200" dirty="0">
                <a:solidFill>
                  <a:srgbClr val="D4D4D4"/>
                </a:solidFill>
                <a:latin typeface="Consolas" panose="020B0609020204030204" pitchFamily="49" charset="0"/>
              </a:rPr>
              <a:t> </a:t>
            </a:r>
            <a:r>
              <a:rPr lang="es-CL" sz="1200" dirty="0" err="1">
                <a:solidFill>
                  <a:srgbClr val="D4D4D4"/>
                </a:solidFill>
                <a:latin typeface="Consolas" panose="020B0609020204030204" pitchFamily="49" charset="0"/>
              </a:rPr>
              <a:t>temp</a:t>
            </a:r>
            <a:r>
              <a:rPr lang="es-CL" sz="1200" dirty="0">
                <a:solidFill>
                  <a:srgbClr val="D4D4D4"/>
                </a:solidFill>
                <a:latin typeface="Consolas" panose="020B0609020204030204" pitchFamily="49" charset="0"/>
              </a:rPr>
              <a:t>; </a:t>
            </a:r>
          </a:p>
          <a:p>
            <a:r>
              <a:rPr lang="es-CL" sz="1200" dirty="0">
                <a:solidFill>
                  <a:srgbClr val="D4D4D4"/>
                </a:solidFill>
                <a:latin typeface="Consolas" panose="020B0609020204030204" pitchFamily="49" charset="0"/>
              </a:rPr>
              <a:t>        } </a:t>
            </a:r>
          </a:p>
          <a:p>
            <a:r>
              <a:rPr lang="es-CL" sz="1200" dirty="0">
                <a:solidFill>
                  <a:srgbClr val="D4D4D4"/>
                </a:solidFill>
                <a:latin typeface="Consolas" panose="020B0609020204030204" pitchFamily="49" charset="0"/>
              </a:rPr>
              <a:t>  </a:t>
            </a:r>
          </a:p>
          <a:p>
            <a:r>
              <a:rPr lang="es-CL" sz="1200" dirty="0">
                <a:solidFill>
                  <a:srgbClr val="D4D4D4"/>
                </a:solidFill>
                <a:latin typeface="Consolas" panose="020B0609020204030204" pitchFamily="49" charset="0"/>
              </a:rPr>
              <a:t>        </a:t>
            </a:r>
            <a:r>
              <a:rPr lang="es-CL" sz="1200" dirty="0" err="1">
                <a:solidFill>
                  <a:srgbClr val="569CD6"/>
                </a:solidFill>
                <a:latin typeface="Consolas" panose="020B0609020204030204" pitchFamily="49" charset="0"/>
              </a:rPr>
              <a:t>struct</a:t>
            </a:r>
            <a:r>
              <a:rPr lang="es-CL" sz="1200" dirty="0">
                <a:solidFill>
                  <a:srgbClr val="D4D4D4"/>
                </a:solidFill>
                <a:latin typeface="Consolas" panose="020B0609020204030204" pitchFamily="49" charset="0"/>
              </a:rPr>
              <a:t> </a:t>
            </a:r>
            <a:r>
              <a:rPr lang="es-CL" sz="1200" dirty="0" err="1">
                <a:solidFill>
                  <a:srgbClr val="D4D4D4"/>
                </a:solidFill>
                <a:latin typeface="Consolas" panose="020B0609020204030204" pitchFamily="49" charset="0"/>
              </a:rPr>
              <a:t>node</a:t>
            </a:r>
            <a:r>
              <a:rPr lang="es-CL" sz="1200" dirty="0">
                <a:solidFill>
                  <a:srgbClr val="D4D4D4"/>
                </a:solidFill>
                <a:latin typeface="Consolas" panose="020B0609020204030204" pitchFamily="49" charset="0"/>
              </a:rPr>
              <a:t>* </a:t>
            </a:r>
            <a:r>
              <a:rPr lang="es-CL" sz="1200" dirty="0" err="1">
                <a:solidFill>
                  <a:srgbClr val="D4D4D4"/>
                </a:solidFill>
                <a:latin typeface="Consolas" panose="020B0609020204030204" pitchFamily="49" charset="0"/>
              </a:rPr>
              <a:t>temp</a:t>
            </a:r>
            <a:r>
              <a:rPr lang="es-CL" sz="1200" dirty="0">
                <a:solidFill>
                  <a:srgbClr val="D4D4D4"/>
                </a:solidFill>
                <a:latin typeface="Consolas" panose="020B0609020204030204" pitchFamily="49" charset="0"/>
              </a:rPr>
              <a:t> = </a:t>
            </a:r>
            <a:r>
              <a:rPr lang="es-CL" sz="1200" dirty="0" err="1">
                <a:solidFill>
                  <a:srgbClr val="DCDCAA"/>
                </a:solidFill>
                <a:latin typeface="Consolas" panose="020B0609020204030204" pitchFamily="49" charset="0"/>
              </a:rPr>
              <a:t>minValueNode</a:t>
            </a:r>
            <a:r>
              <a:rPr lang="es-CL" sz="1200" dirty="0">
                <a:solidFill>
                  <a:srgbClr val="D4D4D4"/>
                </a:solidFill>
                <a:latin typeface="Consolas" panose="020B0609020204030204" pitchFamily="49" charset="0"/>
              </a:rPr>
              <a:t>(</a:t>
            </a:r>
            <a:r>
              <a:rPr lang="es-CL" sz="1200" dirty="0" err="1">
                <a:solidFill>
                  <a:srgbClr val="9CDCFE"/>
                </a:solidFill>
                <a:latin typeface="Consolas" panose="020B0609020204030204" pitchFamily="49" charset="0"/>
              </a:rPr>
              <a:t>root</a:t>
            </a:r>
            <a:r>
              <a:rPr lang="es-CL" sz="1200" dirty="0">
                <a:solidFill>
                  <a:srgbClr val="D4D4D4"/>
                </a:solidFill>
                <a:latin typeface="Consolas" panose="020B0609020204030204" pitchFamily="49" charset="0"/>
              </a:rPr>
              <a:t>-&gt;</a:t>
            </a:r>
            <a:r>
              <a:rPr lang="es-CL" sz="1200" dirty="0" err="1">
                <a:solidFill>
                  <a:srgbClr val="9CDCFE"/>
                </a:solidFill>
                <a:latin typeface="Consolas" panose="020B0609020204030204" pitchFamily="49" charset="0"/>
              </a:rPr>
              <a:t>right</a:t>
            </a:r>
            <a:r>
              <a:rPr lang="es-CL" sz="1200" dirty="0">
                <a:solidFill>
                  <a:srgbClr val="D4D4D4"/>
                </a:solidFill>
                <a:latin typeface="Consolas" panose="020B0609020204030204" pitchFamily="49" charset="0"/>
              </a:rPr>
              <a:t>); </a:t>
            </a:r>
          </a:p>
          <a:p>
            <a:r>
              <a:rPr lang="es-CL" sz="1200" dirty="0">
                <a:solidFill>
                  <a:srgbClr val="D4D4D4"/>
                </a:solidFill>
                <a:latin typeface="Consolas" panose="020B0609020204030204" pitchFamily="49" charset="0"/>
              </a:rPr>
              <a:t>        </a:t>
            </a:r>
            <a:r>
              <a:rPr lang="es-CL" sz="1200" dirty="0">
                <a:solidFill>
                  <a:srgbClr val="6A9955"/>
                </a:solidFill>
                <a:latin typeface="Consolas" panose="020B0609020204030204" pitchFamily="49" charset="0"/>
              </a:rPr>
              <a:t>//</a:t>
            </a:r>
            <a:r>
              <a:rPr lang="es-CL" sz="1200" dirty="0" err="1">
                <a:solidFill>
                  <a:srgbClr val="6A9955"/>
                </a:solidFill>
                <a:latin typeface="Consolas" panose="020B0609020204030204" pitchFamily="49" charset="0"/>
              </a:rPr>
              <a:t>struct</a:t>
            </a:r>
            <a:r>
              <a:rPr lang="es-CL" sz="1200" dirty="0">
                <a:solidFill>
                  <a:srgbClr val="6A9955"/>
                </a:solidFill>
                <a:latin typeface="Consolas" panose="020B0609020204030204" pitchFamily="49" charset="0"/>
              </a:rPr>
              <a:t> </a:t>
            </a:r>
            <a:r>
              <a:rPr lang="es-CL" sz="1200" dirty="0" err="1">
                <a:solidFill>
                  <a:srgbClr val="6A9955"/>
                </a:solidFill>
                <a:latin typeface="Consolas" panose="020B0609020204030204" pitchFamily="49" charset="0"/>
              </a:rPr>
              <a:t>node</a:t>
            </a:r>
            <a:r>
              <a:rPr lang="es-CL" sz="1200" dirty="0">
                <a:solidFill>
                  <a:srgbClr val="6A9955"/>
                </a:solidFill>
                <a:latin typeface="Consolas" panose="020B0609020204030204" pitchFamily="49" charset="0"/>
              </a:rPr>
              <a:t>* </a:t>
            </a:r>
            <a:r>
              <a:rPr lang="es-CL" sz="1200" dirty="0" err="1">
                <a:solidFill>
                  <a:srgbClr val="6A9955"/>
                </a:solidFill>
                <a:latin typeface="Consolas" panose="020B0609020204030204" pitchFamily="49" charset="0"/>
              </a:rPr>
              <a:t>temp</a:t>
            </a:r>
            <a:r>
              <a:rPr lang="es-CL" sz="1200" dirty="0">
                <a:solidFill>
                  <a:srgbClr val="6A9955"/>
                </a:solidFill>
                <a:latin typeface="Consolas" panose="020B0609020204030204" pitchFamily="49" charset="0"/>
              </a:rPr>
              <a:t> = </a:t>
            </a:r>
            <a:r>
              <a:rPr lang="es-CL" sz="1200" dirty="0" err="1">
                <a:solidFill>
                  <a:srgbClr val="6A9955"/>
                </a:solidFill>
                <a:latin typeface="Consolas" panose="020B0609020204030204" pitchFamily="49" charset="0"/>
              </a:rPr>
              <a:t>maxValueNode</a:t>
            </a:r>
            <a:r>
              <a:rPr lang="es-CL" sz="1200" dirty="0">
                <a:solidFill>
                  <a:srgbClr val="6A9955"/>
                </a:solidFill>
                <a:latin typeface="Consolas" panose="020B0609020204030204" pitchFamily="49" charset="0"/>
              </a:rPr>
              <a:t>(</a:t>
            </a:r>
            <a:r>
              <a:rPr lang="es-CL" sz="1200" dirty="0" err="1">
                <a:solidFill>
                  <a:srgbClr val="6A9955"/>
                </a:solidFill>
                <a:latin typeface="Consolas" panose="020B0609020204030204" pitchFamily="49" charset="0"/>
              </a:rPr>
              <a:t>root</a:t>
            </a:r>
            <a:r>
              <a:rPr lang="es-CL" sz="1200" dirty="0">
                <a:solidFill>
                  <a:srgbClr val="6A9955"/>
                </a:solidFill>
                <a:latin typeface="Consolas" panose="020B0609020204030204" pitchFamily="49" charset="0"/>
              </a:rPr>
              <a:t>-&gt;</a:t>
            </a:r>
            <a:r>
              <a:rPr lang="es-CL" sz="1200" dirty="0" err="1">
                <a:solidFill>
                  <a:srgbClr val="6A9955"/>
                </a:solidFill>
                <a:latin typeface="Consolas" panose="020B0609020204030204" pitchFamily="49" charset="0"/>
              </a:rPr>
              <a:t>left</a:t>
            </a:r>
            <a:r>
              <a:rPr lang="es-CL" sz="1200" dirty="0">
                <a:solidFill>
                  <a:srgbClr val="6A9955"/>
                </a:solidFill>
                <a:latin typeface="Consolas" panose="020B0609020204030204" pitchFamily="49" charset="0"/>
              </a:rPr>
              <a:t>); </a:t>
            </a:r>
            <a:endParaRPr lang="es-CL" sz="1200" dirty="0">
              <a:solidFill>
                <a:srgbClr val="D4D4D4"/>
              </a:solidFill>
              <a:latin typeface="Consolas" panose="020B0609020204030204" pitchFamily="49" charset="0"/>
            </a:endParaRPr>
          </a:p>
          <a:p>
            <a:r>
              <a:rPr lang="es-CL" sz="1200" dirty="0">
                <a:solidFill>
                  <a:srgbClr val="D4D4D4"/>
                </a:solidFill>
                <a:latin typeface="Consolas" panose="020B0609020204030204" pitchFamily="49" charset="0"/>
              </a:rPr>
              <a:t>        </a:t>
            </a:r>
            <a:r>
              <a:rPr lang="es-CL" sz="1200" dirty="0" err="1">
                <a:solidFill>
                  <a:srgbClr val="9CDCFE"/>
                </a:solidFill>
                <a:latin typeface="Consolas" panose="020B0609020204030204" pitchFamily="49" charset="0"/>
              </a:rPr>
              <a:t>root</a:t>
            </a:r>
            <a:r>
              <a:rPr lang="es-CL" sz="1200" dirty="0">
                <a:solidFill>
                  <a:srgbClr val="D4D4D4"/>
                </a:solidFill>
                <a:latin typeface="Consolas" panose="020B0609020204030204" pitchFamily="49" charset="0"/>
              </a:rPr>
              <a:t>-&gt;</a:t>
            </a:r>
            <a:r>
              <a:rPr lang="es-CL" sz="1200" dirty="0">
                <a:solidFill>
                  <a:srgbClr val="9CDCFE"/>
                </a:solidFill>
                <a:latin typeface="Consolas" panose="020B0609020204030204" pitchFamily="49" charset="0"/>
              </a:rPr>
              <a:t>data</a:t>
            </a:r>
            <a:r>
              <a:rPr lang="es-CL" sz="1200" dirty="0">
                <a:solidFill>
                  <a:srgbClr val="D4D4D4"/>
                </a:solidFill>
                <a:latin typeface="Consolas" panose="020B0609020204030204" pitchFamily="49" charset="0"/>
              </a:rPr>
              <a:t> = </a:t>
            </a:r>
            <a:r>
              <a:rPr lang="es-CL" sz="1200" dirty="0" err="1">
                <a:solidFill>
                  <a:srgbClr val="9CDCFE"/>
                </a:solidFill>
                <a:latin typeface="Consolas" panose="020B0609020204030204" pitchFamily="49" charset="0"/>
              </a:rPr>
              <a:t>temp</a:t>
            </a:r>
            <a:r>
              <a:rPr lang="es-CL" sz="1200" dirty="0">
                <a:solidFill>
                  <a:srgbClr val="D4D4D4"/>
                </a:solidFill>
                <a:latin typeface="Consolas" panose="020B0609020204030204" pitchFamily="49" charset="0"/>
              </a:rPr>
              <a:t>-&gt;</a:t>
            </a:r>
            <a:r>
              <a:rPr lang="es-CL" sz="1200" dirty="0">
                <a:solidFill>
                  <a:srgbClr val="9CDCFE"/>
                </a:solidFill>
                <a:latin typeface="Consolas" panose="020B0609020204030204" pitchFamily="49" charset="0"/>
              </a:rPr>
              <a:t>data</a:t>
            </a:r>
            <a:r>
              <a:rPr lang="es-CL" sz="1200" dirty="0">
                <a:solidFill>
                  <a:srgbClr val="D4D4D4"/>
                </a:solidFill>
                <a:latin typeface="Consolas" panose="020B0609020204030204" pitchFamily="49" charset="0"/>
              </a:rPr>
              <a:t>; </a:t>
            </a:r>
          </a:p>
          <a:p>
            <a:r>
              <a:rPr lang="es-CL" sz="1200" dirty="0">
                <a:solidFill>
                  <a:srgbClr val="D4D4D4"/>
                </a:solidFill>
                <a:latin typeface="Consolas" panose="020B0609020204030204" pitchFamily="49" charset="0"/>
              </a:rPr>
              <a:t>        </a:t>
            </a:r>
            <a:r>
              <a:rPr lang="es-CL" sz="1200" dirty="0" err="1">
                <a:solidFill>
                  <a:srgbClr val="9CDCFE"/>
                </a:solidFill>
                <a:latin typeface="Consolas" panose="020B0609020204030204" pitchFamily="49" charset="0"/>
              </a:rPr>
              <a:t>root</a:t>
            </a:r>
            <a:r>
              <a:rPr lang="es-CL" sz="1200" dirty="0">
                <a:solidFill>
                  <a:srgbClr val="D4D4D4"/>
                </a:solidFill>
                <a:latin typeface="Consolas" panose="020B0609020204030204" pitchFamily="49" charset="0"/>
              </a:rPr>
              <a:t>-&gt;</a:t>
            </a:r>
            <a:r>
              <a:rPr lang="es-CL" sz="1200" dirty="0" err="1">
                <a:solidFill>
                  <a:srgbClr val="9CDCFE"/>
                </a:solidFill>
                <a:latin typeface="Consolas" panose="020B0609020204030204" pitchFamily="49" charset="0"/>
              </a:rPr>
              <a:t>right</a:t>
            </a:r>
            <a:r>
              <a:rPr lang="es-CL" sz="1200" dirty="0">
                <a:solidFill>
                  <a:srgbClr val="D4D4D4"/>
                </a:solidFill>
                <a:latin typeface="Consolas" panose="020B0609020204030204" pitchFamily="49" charset="0"/>
              </a:rPr>
              <a:t> = </a:t>
            </a:r>
            <a:r>
              <a:rPr lang="es-CL" sz="1200" dirty="0" err="1">
                <a:solidFill>
                  <a:srgbClr val="DCDCAA"/>
                </a:solidFill>
                <a:latin typeface="Consolas" panose="020B0609020204030204" pitchFamily="49" charset="0"/>
              </a:rPr>
              <a:t>delete</a:t>
            </a:r>
            <a:r>
              <a:rPr lang="es-CL" sz="1200" dirty="0">
                <a:solidFill>
                  <a:srgbClr val="D4D4D4"/>
                </a:solidFill>
                <a:latin typeface="Consolas" panose="020B0609020204030204" pitchFamily="49" charset="0"/>
              </a:rPr>
              <a:t>(</a:t>
            </a:r>
            <a:r>
              <a:rPr lang="es-CL" sz="1200" dirty="0" err="1">
                <a:solidFill>
                  <a:srgbClr val="9CDCFE"/>
                </a:solidFill>
                <a:latin typeface="Consolas" panose="020B0609020204030204" pitchFamily="49" charset="0"/>
              </a:rPr>
              <a:t>root</a:t>
            </a:r>
            <a:r>
              <a:rPr lang="es-CL" sz="1200" dirty="0">
                <a:solidFill>
                  <a:srgbClr val="D4D4D4"/>
                </a:solidFill>
                <a:latin typeface="Consolas" panose="020B0609020204030204" pitchFamily="49" charset="0"/>
              </a:rPr>
              <a:t>-&gt;</a:t>
            </a:r>
            <a:r>
              <a:rPr lang="es-CL" sz="1200" dirty="0" err="1">
                <a:solidFill>
                  <a:srgbClr val="9CDCFE"/>
                </a:solidFill>
                <a:latin typeface="Consolas" panose="020B0609020204030204" pitchFamily="49" charset="0"/>
              </a:rPr>
              <a:t>right</a:t>
            </a:r>
            <a:r>
              <a:rPr lang="es-CL" sz="1200" dirty="0">
                <a:solidFill>
                  <a:srgbClr val="D4D4D4"/>
                </a:solidFill>
                <a:latin typeface="Consolas" panose="020B0609020204030204" pitchFamily="49" charset="0"/>
              </a:rPr>
              <a:t>, </a:t>
            </a:r>
            <a:r>
              <a:rPr lang="es-CL" sz="1200" dirty="0" err="1">
                <a:solidFill>
                  <a:srgbClr val="9CDCFE"/>
                </a:solidFill>
                <a:latin typeface="Consolas" panose="020B0609020204030204" pitchFamily="49" charset="0"/>
              </a:rPr>
              <a:t>temp</a:t>
            </a:r>
            <a:r>
              <a:rPr lang="es-CL" sz="1200" dirty="0">
                <a:solidFill>
                  <a:srgbClr val="D4D4D4"/>
                </a:solidFill>
                <a:latin typeface="Consolas" panose="020B0609020204030204" pitchFamily="49" charset="0"/>
              </a:rPr>
              <a:t>-&gt;</a:t>
            </a:r>
            <a:r>
              <a:rPr lang="es-CL" sz="1200" dirty="0">
                <a:solidFill>
                  <a:srgbClr val="9CDCFE"/>
                </a:solidFill>
                <a:latin typeface="Consolas" panose="020B0609020204030204" pitchFamily="49" charset="0"/>
              </a:rPr>
              <a:t>data</a:t>
            </a:r>
            <a:r>
              <a:rPr lang="es-CL" sz="1200" dirty="0">
                <a:solidFill>
                  <a:srgbClr val="D4D4D4"/>
                </a:solidFill>
                <a:latin typeface="Consolas" panose="020B0609020204030204" pitchFamily="49" charset="0"/>
              </a:rPr>
              <a:t>); </a:t>
            </a:r>
          </a:p>
          <a:p>
            <a:r>
              <a:rPr lang="es-CL" sz="1200" dirty="0">
                <a:solidFill>
                  <a:srgbClr val="D4D4D4"/>
                </a:solidFill>
                <a:latin typeface="Consolas" panose="020B0609020204030204" pitchFamily="49" charset="0"/>
              </a:rPr>
              <a:t>    } </a:t>
            </a:r>
          </a:p>
          <a:p>
            <a:r>
              <a:rPr lang="es-CL" sz="1200" dirty="0">
                <a:solidFill>
                  <a:srgbClr val="D4D4D4"/>
                </a:solidFill>
                <a:latin typeface="Consolas" panose="020B0609020204030204" pitchFamily="49" charset="0"/>
              </a:rPr>
              <a:t>    </a:t>
            </a:r>
            <a:r>
              <a:rPr lang="es-CL" sz="1200" dirty="0" err="1">
                <a:solidFill>
                  <a:srgbClr val="C586C0"/>
                </a:solidFill>
                <a:latin typeface="Consolas" panose="020B0609020204030204" pitchFamily="49" charset="0"/>
              </a:rPr>
              <a:t>return</a:t>
            </a:r>
            <a:r>
              <a:rPr lang="es-CL" sz="1200" dirty="0">
                <a:solidFill>
                  <a:srgbClr val="D4D4D4"/>
                </a:solidFill>
                <a:latin typeface="Consolas" panose="020B0609020204030204" pitchFamily="49" charset="0"/>
              </a:rPr>
              <a:t> </a:t>
            </a:r>
            <a:r>
              <a:rPr lang="es-CL" sz="1200" dirty="0" err="1">
                <a:solidFill>
                  <a:srgbClr val="D4D4D4"/>
                </a:solidFill>
                <a:latin typeface="Consolas" panose="020B0609020204030204" pitchFamily="49" charset="0"/>
              </a:rPr>
              <a:t>root</a:t>
            </a:r>
            <a:r>
              <a:rPr lang="es-CL" sz="1200" dirty="0">
                <a:solidFill>
                  <a:srgbClr val="D4D4D4"/>
                </a:solidFill>
                <a:latin typeface="Consolas" panose="020B0609020204030204" pitchFamily="49" charset="0"/>
              </a:rPr>
              <a:t>; </a:t>
            </a:r>
          </a:p>
          <a:p>
            <a:r>
              <a:rPr lang="es-CL" sz="1200" dirty="0">
                <a:solidFill>
                  <a:srgbClr val="D4D4D4"/>
                </a:solidFill>
                <a:latin typeface="Consolas" panose="020B0609020204030204" pitchFamily="49" charset="0"/>
              </a:rPr>
              <a:t>} </a:t>
            </a:r>
            <a:endParaRPr lang="es-CL" sz="1200" b="0" dirty="0">
              <a:solidFill>
                <a:srgbClr val="D4D4D4"/>
              </a:solidFill>
              <a:effectLst/>
              <a:latin typeface="Consolas" panose="020B0609020204030204" pitchFamily="49" charset="0"/>
            </a:endParaRPr>
          </a:p>
        </p:txBody>
      </p:sp>
      <p:sp>
        <p:nvSpPr>
          <p:cNvPr id="10" name="Rectángulo 9">
            <a:extLst>
              <a:ext uri="{FF2B5EF4-FFF2-40B4-BE49-F238E27FC236}">
                <a16:creationId xmlns:a16="http://schemas.microsoft.com/office/drawing/2014/main" id="{C89F4349-9FA8-466A-95DA-BF6BC73C6297}"/>
              </a:ext>
            </a:extLst>
          </p:cNvPr>
          <p:cNvSpPr/>
          <p:nvPr/>
        </p:nvSpPr>
        <p:spPr>
          <a:xfrm>
            <a:off x="128630" y="3903604"/>
            <a:ext cx="7477919" cy="2308324"/>
          </a:xfrm>
          <a:prstGeom prst="rect">
            <a:avLst/>
          </a:prstGeom>
        </p:spPr>
        <p:txBody>
          <a:bodyPr wrap="square">
            <a:spAutoFit/>
          </a:bodyPr>
          <a:lstStyle/>
          <a:p>
            <a:r>
              <a:rPr lang="en-US" dirty="0">
                <a:solidFill>
                  <a:srgbClr val="569CD6"/>
                </a:solidFill>
                <a:latin typeface="Consolas" panose="020B0609020204030204" pitchFamily="49" charset="0"/>
              </a:rPr>
              <a:t>struct</a:t>
            </a:r>
            <a:r>
              <a:rPr lang="en-US" dirty="0">
                <a:solidFill>
                  <a:srgbClr val="D4D4D4"/>
                </a:solidFill>
                <a:latin typeface="Consolas" panose="020B0609020204030204" pitchFamily="49" charset="0"/>
              </a:rPr>
              <a:t> node * </a:t>
            </a:r>
            <a:r>
              <a:rPr lang="en-US" dirty="0" err="1">
                <a:solidFill>
                  <a:srgbClr val="DCDCAA"/>
                </a:solidFill>
                <a:latin typeface="Consolas" panose="020B0609020204030204" pitchFamily="49" charset="0"/>
              </a:rPr>
              <a:t>maxValueNode</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struct</a:t>
            </a:r>
            <a:r>
              <a:rPr lang="en-US" dirty="0">
                <a:solidFill>
                  <a:srgbClr val="D4D4D4"/>
                </a:solidFill>
                <a:latin typeface="Consolas" panose="020B0609020204030204" pitchFamily="49" charset="0"/>
              </a:rPr>
              <a:t> node* </a:t>
            </a:r>
            <a:r>
              <a:rPr lang="en-US" dirty="0">
                <a:solidFill>
                  <a:srgbClr val="9CDCFE"/>
                </a:solidFill>
                <a:latin typeface="Consolas" panose="020B0609020204030204" pitchFamily="49" charset="0"/>
              </a:rPr>
              <a:t>node</a:t>
            </a:r>
            <a:r>
              <a:rPr lang="en-US" dirty="0">
                <a:solidFill>
                  <a:srgbClr val="D4D4D4"/>
                </a:solidFill>
                <a:latin typeface="Consolas" panose="020B0609020204030204" pitchFamily="49" charset="0"/>
              </a:rPr>
              <a:t>) { </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struct</a:t>
            </a:r>
            <a:r>
              <a:rPr lang="en-US" dirty="0">
                <a:solidFill>
                  <a:srgbClr val="D4D4D4"/>
                </a:solidFill>
                <a:latin typeface="Consolas" panose="020B0609020204030204" pitchFamily="49" charset="0"/>
              </a:rPr>
              <a:t> node* it = node; </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while</a:t>
            </a:r>
            <a:r>
              <a:rPr lang="en-US" dirty="0">
                <a:solidFill>
                  <a:srgbClr val="D4D4D4"/>
                </a:solidFill>
                <a:latin typeface="Consolas" panose="020B0609020204030204" pitchFamily="49" charset="0"/>
              </a:rPr>
              <a:t> (it &amp;&amp; </a:t>
            </a:r>
            <a:r>
              <a:rPr lang="en-US" dirty="0">
                <a:solidFill>
                  <a:srgbClr val="9CDCFE"/>
                </a:solidFill>
                <a:latin typeface="Consolas" panose="020B0609020204030204" pitchFamily="49" charset="0"/>
              </a:rPr>
              <a:t>it</a:t>
            </a:r>
            <a:r>
              <a:rPr lang="en-US" dirty="0">
                <a:solidFill>
                  <a:srgbClr val="D4D4D4"/>
                </a:solidFill>
                <a:latin typeface="Consolas" panose="020B0609020204030204" pitchFamily="49" charset="0"/>
              </a:rPr>
              <a:t>-&gt;</a:t>
            </a:r>
            <a:r>
              <a:rPr lang="en-US" dirty="0">
                <a:solidFill>
                  <a:srgbClr val="9CDCFE"/>
                </a:solidFill>
                <a:latin typeface="Consolas" panose="020B0609020204030204" pitchFamily="49" charset="0"/>
              </a:rPr>
              <a:t>right</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NULL</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it = </a:t>
            </a:r>
            <a:r>
              <a:rPr lang="en-US" dirty="0">
                <a:solidFill>
                  <a:srgbClr val="9CDCFE"/>
                </a:solidFill>
                <a:latin typeface="Consolas" panose="020B0609020204030204" pitchFamily="49" charset="0"/>
              </a:rPr>
              <a:t>it</a:t>
            </a:r>
            <a:r>
              <a:rPr lang="en-US" dirty="0">
                <a:solidFill>
                  <a:srgbClr val="D4D4D4"/>
                </a:solidFill>
                <a:latin typeface="Consolas" panose="020B0609020204030204" pitchFamily="49" charset="0"/>
              </a:rPr>
              <a:t>-&gt;</a:t>
            </a:r>
            <a:r>
              <a:rPr lang="en-US" dirty="0">
                <a:solidFill>
                  <a:srgbClr val="9CDCFE"/>
                </a:solidFill>
                <a:latin typeface="Consolas" panose="020B0609020204030204" pitchFamily="49" charset="0"/>
              </a:rPr>
              <a:t>right</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return</a:t>
            </a:r>
            <a:r>
              <a:rPr lang="en-US" dirty="0">
                <a:solidFill>
                  <a:srgbClr val="D4D4D4"/>
                </a:solidFill>
                <a:latin typeface="Consolas" panose="020B0609020204030204" pitchFamily="49" charset="0"/>
              </a:rPr>
              <a:t> it; </a:t>
            </a:r>
          </a:p>
          <a:p>
            <a:r>
              <a:rPr lang="en-US" dirty="0">
                <a:solidFill>
                  <a:srgbClr val="D4D4D4"/>
                </a:solidFill>
                <a:latin typeface="Consolas" panose="020B0609020204030204" pitchFamily="49" charset="0"/>
              </a:rPr>
              <a:t>} </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005752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3B8981-200D-4479-A348-6C777E81DE01}"/>
              </a:ext>
            </a:extLst>
          </p:cNvPr>
          <p:cNvSpPr>
            <a:spLocks noGrp="1"/>
          </p:cNvSpPr>
          <p:nvPr>
            <p:ph type="title"/>
          </p:nvPr>
        </p:nvSpPr>
        <p:spPr/>
        <p:txBody>
          <a:bodyPr/>
          <a:lstStyle/>
          <a:p>
            <a:r>
              <a:rPr lang="es-CL" dirty="0"/>
              <a:t>Pregunta 3</a:t>
            </a:r>
          </a:p>
        </p:txBody>
      </p:sp>
      <p:sp>
        <p:nvSpPr>
          <p:cNvPr id="3" name="Marcador de contenido 2">
            <a:extLst>
              <a:ext uri="{FF2B5EF4-FFF2-40B4-BE49-F238E27FC236}">
                <a16:creationId xmlns:a16="http://schemas.microsoft.com/office/drawing/2014/main" id="{5437AF48-AEDB-44BC-8F75-E5C7D895D8F3}"/>
              </a:ext>
            </a:extLst>
          </p:cNvPr>
          <p:cNvSpPr>
            <a:spLocks noGrp="1"/>
          </p:cNvSpPr>
          <p:nvPr>
            <p:ph idx="1"/>
          </p:nvPr>
        </p:nvSpPr>
        <p:spPr/>
        <p:txBody>
          <a:bodyPr>
            <a:normAutofit/>
          </a:bodyPr>
          <a:lstStyle/>
          <a:p>
            <a:r>
              <a:rPr lang="es-CL" dirty="0"/>
              <a:t>Para el siguiente árbol binario, cuál es el recorrido </a:t>
            </a:r>
            <a:r>
              <a:rPr lang="es-CL" dirty="0" err="1"/>
              <a:t>Preorder</a:t>
            </a:r>
            <a:r>
              <a:rPr lang="es-CL" dirty="0"/>
              <a:t> (R-I-D) después de eliminar el nodo 8?</a:t>
            </a:r>
          </a:p>
          <a:p>
            <a:pPr marL="36900" indent="0">
              <a:buNone/>
            </a:pPr>
            <a:r>
              <a:rPr lang="es-CL" sz="1800" dirty="0">
                <a:latin typeface="Courier New" panose="02070309020205020404" pitchFamily="49" charset="0"/>
                <a:cs typeface="Courier New" panose="02070309020205020404" pitchFamily="49" charset="0"/>
              </a:rPr>
              <a:t> </a:t>
            </a:r>
            <a:endParaRPr lang="es-CL" dirty="0"/>
          </a:p>
        </p:txBody>
      </p:sp>
      <p:sp>
        <p:nvSpPr>
          <p:cNvPr id="4" name="Marcador de pie de página 3">
            <a:extLst>
              <a:ext uri="{FF2B5EF4-FFF2-40B4-BE49-F238E27FC236}">
                <a16:creationId xmlns:a16="http://schemas.microsoft.com/office/drawing/2014/main" id="{54A73C1F-DB93-4054-85A4-ED293D6DE8C0}"/>
              </a:ext>
            </a:extLst>
          </p:cNvPr>
          <p:cNvSpPr>
            <a:spLocks noGrp="1"/>
          </p:cNvSpPr>
          <p:nvPr>
            <p:ph type="ftr" sz="quarter" idx="11"/>
          </p:nvPr>
        </p:nvSpPr>
        <p:spPr/>
        <p:txBody>
          <a:bodyPr/>
          <a:lstStyle/>
          <a:p>
            <a:r>
              <a:rPr lang="es-CL"/>
              <a:t>Estructura de Datos y Algoritmos - TICS311</a:t>
            </a:r>
          </a:p>
        </p:txBody>
      </p:sp>
      <p:sp>
        <p:nvSpPr>
          <p:cNvPr id="5" name="Marcador de número de diapositiva 4">
            <a:extLst>
              <a:ext uri="{FF2B5EF4-FFF2-40B4-BE49-F238E27FC236}">
                <a16:creationId xmlns:a16="http://schemas.microsoft.com/office/drawing/2014/main" id="{2B40700D-84B5-48CE-B083-DC56D6540CC9}"/>
              </a:ext>
            </a:extLst>
          </p:cNvPr>
          <p:cNvSpPr>
            <a:spLocks noGrp="1"/>
          </p:cNvSpPr>
          <p:nvPr>
            <p:ph type="sldNum" sz="quarter" idx="12"/>
          </p:nvPr>
        </p:nvSpPr>
        <p:spPr/>
        <p:txBody>
          <a:bodyPr/>
          <a:lstStyle/>
          <a:p>
            <a:fld id="{EEA656F1-D7F8-4934-A338-822B23BD5244}" type="slidenum">
              <a:rPr lang="es-CL" smtClean="0"/>
              <a:t>34</a:t>
            </a:fld>
            <a:endParaRPr lang="es-CL"/>
          </a:p>
        </p:txBody>
      </p:sp>
      <p:sp>
        <p:nvSpPr>
          <p:cNvPr id="6" name="Rectángulo 5">
            <a:extLst>
              <a:ext uri="{FF2B5EF4-FFF2-40B4-BE49-F238E27FC236}">
                <a16:creationId xmlns:a16="http://schemas.microsoft.com/office/drawing/2014/main" id="{F3F6660E-10EB-495D-B050-FCB45F260830}"/>
              </a:ext>
            </a:extLst>
          </p:cNvPr>
          <p:cNvSpPr/>
          <p:nvPr/>
        </p:nvSpPr>
        <p:spPr>
          <a:xfrm>
            <a:off x="815472" y="2368485"/>
            <a:ext cx="5093715" cy="2121030"/>
          </a:xfrm>
          <a:prstGeom prst="rect">
            <a:avLst/>
          </a:prstGeom>
        </p:spPr>
        <p:txBody>
          <a:bodyPr wrap="square">
            <a:spAutoFit/>
          </a:bodyPr>
          <a:lstStyle/>
          <a:p>
            <a:pPr marL="792900" lvl="1" indent="-342900">
              <a:lnSpc>
                <a:spcPct val="150000"/>
              </a:lnSpc>
              <a:buFont typeface="+mj-lt"/>
              <a:buAutoNum type="alphaLcParenR"/>
            </a:pPr>
            <a:r>
              <a:rPr lang="pt-BR" dirty="0"/>
              <a:t>11  12  17  20  18 </a:t>
            </a:r>
          </a:p>
          <a:p>
            <a:pPr marL="792900" lvl="1" indent="-342900">
              <a:lnSpc>
                <a:spcPct val="150000"/>
              </a:lnSpc>
              <a:buFont typeface="+mj-lt"/>
              <a:buAutoNum type="alphaLcParenR"/>
            </a:pPr>
            <a:r>
              <a:rPr lang="pt-BR" dirty="0"/>
              <a:t>12  11 18  17  20 </a:t>
            </a:r>
          </a:p>
          <a:p>
            <a:pPr marL="792900" lvl="1" indent="-342900">
              <a:lnSpc>
                <a:spcPct val="150000"/>
              </a:lnSpc>
              <a:buFont typeface="+mj-lt"/>
              <a:buAutoNum type="alphaLcParenR"/>
            </a:pPr>
            <a:r>
              <a:rPr lang="pt-BR" dirty="0"/>
              <a:t>11  12  18  17  20</a:t>
            </a:r>
          </a:p>
          <a:p>
            <a:pPr marL="792900" lvl="1" indent="-342900">
              <a:lnSpc>
                <a:spcPct val="150000"/>
              </a:lnSpc>
              <a:buFont typeface="+mj-lt"/>
              <a:buAutoNum type="alphaLcParenR"/>
            </a:pPr>
            <a:r>
              <a:rPr lang="pt-BR" dirty="0"/>
              <a:t>11  18  17  20  12 </a:t>
            </a:r>
          </a:p>
          <a:p>
            <a:pPr marL="792900" lvl="1" indent="-342900">
              <a:lnSpc>
                <a:spcPct val="150000"/>
              </a:lnSpc>
              <a:buFont typeface="+mj-lt"/>
              <a:buAutoNum type="alphaLcParenR"/>
            </a:pPr>
            <a:r>
              <a:rPr lang="es-CL" dirty="0"/>
              <a:t>Ninguna de las anteriores</a:t>
            </a:r>
          </a:p>
        </p:txBody>
      </p:sp>
      <p:sp>
        <p:nvSpPr>
          <p:cNvPr id="30" name="Elipse 29">
            <a:extLst>
              <a:ext uri="{FF2B5EF4-FFF2-40B4-BE49-F238E27FC236}">
                <a16:creationId xmlns:a16="http://schemas.microsoft.com/office/drawing/2014/main" id="{288D42DC-B108-44C7-B9FA-01D9F7813A79}"/>
              </a:ext>
            </a:extLst>
          </p:cNvPr>
          <p:cNvSpPr/>
          <p:nvPr/>
        </p:nvSpPr>
        <p:spPr>
          <a:xfrm>
            <a:off x="9447828" y="2450531"/>
            <a:ext cx="447870" cy="429208"/>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sz="1000" dirty="0"/>
              <a:t>12</a:t>
            </a:r>
          </a:p>
        </p:txBody>
      </p:sp>
      <p:sp>
        <p:nvSpPr>
          <p:cNvPr id="31" name="Elipse 30">
            <a:extLst>
              <a:ext uri="{FF2B5EF4-FFF2-40B4-BE49-F238E27FC236}">
                <a16:creationId xmlns:a16="http://schemas.microsoft.com/office/drawing/2014/main" id="{BEA90CE5-3142-435C-8C14-49EB492FF09C}"/>
              </a:ext>
            </a:extLst>
          </p:cNvPr>
          <p:cNvSpPr/>
          <p:nvPr/>
        </p:nvSpPr>
        <p:spPr>
          <a:xfrm>
            <a:off x="8065321" y="3156605"/>
            <a:ext cx="447870" cy="429208"/>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sz="1000" dirty="0"/>
              <a:t>8</a:t>
            </a:r>
          </a:p>
        </p:txBody>
      </p:sp>
      <p:sp>
        <p:nvSpPr>
          <p:cNvPr id="32" name="Elipse 31">
            <a:extLst>
              <a:ext uri="{FF2B5EF4-FFF2-40B4-BE49-F238E27FC236}">
                <a16:creationId xmlns:a16="http://schemas.microsoft.com/office/drawing/2014/main" id="{2564E42F-67FF-4662-BFBA-BB6CA74BAD8F}"/>
              </a:ext>
            </a:extLst>
          </p:cNvPr>
          <p:cNvSpPr/>
          <p:nvPr/>
        </p:nvSpPr>
        <p:spPr>
          <a:xfrm>
            <a:off x="10830335" y="3156605"/>
            <a:ext cx="447870" cy="429208"/>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sz="1000" dirty="0"/>
              <a:t>18</a:t>
            </a:r>
          </a:p>
        </p:txBody>
      </p:sp>
      <p:sp>
        <p:nvSpPr>
          <p:cNvPr id="34" name="Elipse 33">
            <a:extLst>
              <a:ext uri="{FF2B5EF4-FFF2-40B4-BE49-F238E27FC236}">
                <a16:creationId xmlns:a16="http://schemas.microsoft.com/office/drawing/2014/main" id="{AB8334E7-F037-4F70-99C1-75DFE47289F9}"/>
              </a:ext>
            </a:extLst>
          </p:cNvPr>
          <p:cNvSpPr/>
          <p:nvPr/>
        </p:nvSpPr>
        <p:spPr>
          <a:xfrm>
            <a:off x="10309110" y="3861518"/>
            <a:ext cx="447870" cy="429208"/>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sz="1000" dirty="0"/>
              <a:t>17</a:t>
            </a:r>
          </a:p>
        </p:txBody>
      </p:sp>
      <p:sp>
        <p:nvSpPr>
          <p:cNvPr id="36" name="Elipse 35">
            <a:extLst>
              <a:ext uri="{FF2B5EF4-FFF2-40B4-BE49-F238E27FC236}">
                <a16:creationId xmlns:a16="http://schemas.microsoft.com/office/drawing/2014/main" id="{032F9E31-96C2-4791-8113-CF864BEBDE3A}"/>
              </a:ext>
            </a:extLst>
          </p:cNvPr>
          <p:cNvSpPr/>
          <p:nvPr/>
        </p:nvSpPr>
        <p:spPr>
          <a:xfrm>
            <a:off x="8547951" y="3880776"/>
            <a:ext cx="447870" cy="429208"/>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sz="1000" dirty="0"/>
              <a:t>11</a:t>
            </a:r>
          </a:p>
        </p:txBody>
      </p:sp>
      <p:cxnSp>
        <p:nvCxnSpPr>
          <p:cNvPr id="38" name="Conector recto de flecha 37">
            <a:extLst>
              <a:ext uri="{FF2B5EF4-FFF2-40B4-BE49-F238E27FC236}">
                <a16:creationId xmlns:a16="http://schemas.microsoft.com/office/drawing/2014/main" id="{ECC62813-5EDF-4A4C-B64B-E4CF3A093516}"/>
              </a:ext>
            </a:extLst>
          </p:cNvPr>
          <p:cNvCxnSpPr>
            <a:cxnSpLocks/>
            <a:stCxn id="30" idx="2"/>
            <a:endCxn id="31" idx="7"/>
          </p:cNvCxnSpPr>
          <p:nvPr/>
        </p:nvCxnSpPr>
        <p:spPr>
          <a:xfrm flipH="1">
            <a:off x="8447602" y="2665135"/>
            <a:ext cx="1000226" cy="5543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9" name="Conector recto de flecha 38">
            <a:extLst>
              <a:ext uri="{FF2B5EF4-FFF2-40B4-BE49-F238E27FC236}">
                <a16:creationId xmlns:a16="http://schemas.microsoft.com/office/drawing/2014/main" id="{8BC7047F-80F5-4D5D-964C-D2C620036133}"/>
              </a:ext>
            </a:extLst>
          </p:cNvPr>
          <p:cNvCxnSpPr>
            <a:cxnSpLocks/>
            <a:stCxn id="30" idx="6"/>
            <a:endCxn id="32" idx="1"/>
          </p:cNvCxnSpPr>
          <p:nvPr/>
        </p:nvCxnSpPr>
        <p:spPr>
          <a:xfrm>
            <a:off x="9895698" y="2665135"/>
            <a:ext cx="1000226" cy="5543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0" name="Conector recto de flecha 39">
            <a:extLst>
              <a:ext uri="{FF2B5EF4-FFF2-40B4-BE49-F238E27FC236}">
                <a16:creationId xmlns:a16="http://schemas.microsoft.com/office/drawing/2014/main" id="{F9459569-EF26-4924-9395-7D9E9E05DE40}"/>
              </a:ext>
            </a:extLst>
          </p:cNvPr>
          <p:cNvCxnSpPr>
            <a:cxnSpLocks/>
          </p:cNvCxnSpPr>
          <p:nvPr/>
        </p:nvCxnSpPr>
        <p:spPr>
          <a:xfrm flipH="1">
            <a:off x="10647655" y="3577399"/>
            <a:ext cx="295094" cy="3397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3" name="Conector recto de flecha 42">
            <a:extLst>
              <a:ext uri="{FF2B5EF4-FFF2-40B4-BE49-F238E27FC236}">
                <a16:creationId xmlns:a16="http://schemas.microsoft.com/office/drawing/2014/main" id="{43317E48-F939-451F-A347-1996E8BF1704}"/>
              </a:ext>
            </a:extLst>
          </p:cNvPr>
          <p:cNvCxnSpPr>
            <a:cxnSpLocks/>
          </p:cNvCxnSpPr>
          <p:nvPr/>
        </p:nvCxnSpPr>
        <p:spPr>
          <a:xfrm>
            <a:off x="8371587" y="3559302"/>
            <a:ext cx="324284" cy="35781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7" name="Conector recto de flecha 46">
            <a:extLst>
              <a:ext uri="{FF2B5EF4-FFF2-40B4-BE49-F238E27FC236}">
                <a16:creationId xmlns:a16="http://schemas.microsoft.com/office/drawing/2014/main" id="{1F3F078D-5EC3-4AE2-958B-9DFA32502EB7}"/>
              </a:ext>
            </a:extLst>
          </p:cNvPr>
          <p:cNvCxnSpPr>
            <a:cxnSpLocks/>
          </p:cNvCxnSpPr>
          <p:nvPr/>
        </p:nvCxnSpPr>
        <p:spPr>
          <a:xfrm>
            <a:off x="11196755" y="3542919"/>
            <a:ext cx="324284" cy="35781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8" name="Elipse 47">
            <a:extLst>
              <a:ext uri="{FF2B5EF4-FFF2-40B4-BE49-F238E27FC236}">
                <a16:creationId xmlns:a16="http://schemas.microsoft.com/office/drawing/2014/main" id="{175CE25C-2694-450B-9DB1-653C4A73A194}"/>
              </a:ext>
            </a:extLst>
          </p:cNvPr>
          <p:cNvSpPr/>
          <p:nvPr/>
        </p:nvSpPr>
        <p:spPr>
          <a:xfrm>
            <a:off x="11327175" y="3884233"/>
            <a:ext cx="447870" cy="429208"/>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sz="1000" dirty="0"/>
              <a:t>20</a:t>
            </a:r>
          </a:p>
        </p:txBody>
      </p:sp>
    </p:spTree>
    <p:extLst>
      <p:ext uri="{BB962C8B-B14F-4D97-AF65-F5344CB8AC3E}">
        <p14:creationId xmlns:p14="http://schemas.microsoft.com/office/powerpoint/2010/main" val="2405709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pie de página"/>
          <p:cNvSpPr>
            <a:spLocks noGrp="1"/>
          </p:cNvSpPr>
          <p:nvPr>
            <p:ph type="ftr" sz="quarter" idx="11"/>
          </p:nvPr>
        </p:nvSpPr>
        <p:spPr/>
        <p:txBody>
          <a:bodyPr/>
          <a:lstStyle/>
          <a:p>
            <a:r>
              <a:rPr lang="es-CL"/>
              <a:t>Estructura de Datos y Algoritmos - TICS311</a:t>
            </a:r>
          </a:p>
        </p:txBody>
      </p:sp>
      <p:sp>
        <p:nvSpPr>
          <p:cNvPr id="6" name="5 Marcador de número de diapositiva"/>
          <p:cNvSpPr>
            <a:spLocks noGrp="1"/>
          </p:cNvSpPr>
          <p:nvPr>
            <p:ph type="sldNum" sz="quarter" idx="12"/>
          </p:nvPr>
        </p:nvSpPr>
        <p:spPr/>
        <p:txBody>
          <a:bodyPr/>
          <a:lstStyle/>
          <a:p>
            <a:fld id="{EEA656F1-D7F8-4934-A338-822B23BD5244}" type="slidenum">
              <a:rPr lang="es-CL" smtClean="0"/>
              <a:t>4</a:t>
            </a:fld>
            <a:endParaRPr lang="es-CL"/>
          </a:p>
        </p:txBody>
      </p:sp>
      <p:grpSp>
        <p:nvGrpSpPr>
          <p:cNvPr id="32" name="31 Grupo"/>
          <p:cNvGrpSpPr/>
          <p:nvPr/>
        </p:nvGrpSpPr>
        <p:grpSpPr>
          <a:xfrm rot="10800000">
            <a:off x="4287385" y="512473"/>
            <a:ext cx="4108624" cy="3282731"/>
            <a:chOff x="3564482" y="1281404"/>
            <a:chExt cx="4108624" cy="3282731"/>
          </a:xfrm>
        </p:grpSpPr>
        <p:sp>
          <p:nvSpPr>
            <p:cNvPr id="7" name="Elipse 8">
              <a:extLst>
                <a:ext uri="{FF2B5EF4-FFF2-40B4-BE49-F238E27FC236}">
                  <a16:creationId xmlns:a16="http://schemas.microsoft.com/office/drawing/2014/main" id="{58373D28-DDD4-459B-84F5-BEF664FABAEF}"/>
                </a:ext>
              </a:extLst>
            </p:cNvPr>
            <p:cNvSpPr/>
            <p:nvPr/>
          </p:nvSpPr>
          <p:spPr>
            <a:xfrm>
              <a:off x="5842729" y="1281404"/>
              <a:ext cx="447870" cy="429208"/>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0</a:t>
              </a:r>
            </a:p>
          </p:txBody>
        </p:sp>
        <p:sp>
          <p:nvSpPr>
            <p:cNvPr id="8" name="Elipse 9">
              <a:extLst>
                <a:ext uri="{FF2B5EF4-FFF2-40B4-BE49-F238E27FC236}">
                  <a16:creationId xmlns:a16="http://schemas.microsoft.com/office/drawing/2014/main" id="{C568EB72-1040-4158-B6EF-3A996296F29F}"/>
                </a:ext>
              </a:extLst>
            </p:cNvPr>
            <p:cNvSpPr/>
            <p:nvPr/>
          </p:nvSpPr>
          <p:spPr>
            <a:xfrm>
              <a:off x="4460222" y="1987478"/>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1</a:t>
              </a:r>
            </a:p>
          </p:txBody>
        </p:sp>
        <p:sp>
          <p:nvSpPr>
            <p:cNvPr id="9" name="Elipse 10">
              <a:extLst>
                <a:ext uri="{FF2B5EF4-FFF2-40B4-BE49-F238E27FC236}">
                  <a16:creationId xmlns:a16="http://schemas.microsoft.com/office/drawing/2014/main" id="{CC7ACC6F-43E2-4D54-81A4-8FD826EEB140}"/>
                </a:ext>
              </a:extLst>
            </p:cNvPr>
            <p:cNvSpPr/>
            <p:nvPr/>
          </p:nvSpPr>
          <p:spPr>
            <a:xfrm>
              <a:off x="5842729" y="1987478"/>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2</a:t>
              </a:r>
            </a:p>
          </p:txBody>
        </p:sp>
        <p:sp>
          <p:nvSpPr>
            <p:cNvPr id="10" name="Elipse 11">
              <a:extLst>
                <a:ext uri="{FF2B5EF4-FFF2-40B4-BE49-F238E27FC236}">
                  <a16:creationId xmlns:a16="http://schemas.microsoft.com/office/drawing/2014/main" id="{94A42F8C-87E7-4E81-949B-D60B1133CCFF}"/>
                </a:ext>
              </a:extLst>
            </p:cNvPr>
            <p:cNvSpPr/>
            <p:nvPr/>
          </p:nvSpPr>
          <p:spPr>
            <a:xfrm>
              <a:off x="7225236" y="1987478"/>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3</a:t>
              </a:r>
            </a:p>
          </p:txBody>
        </p:sp>
        <p:sp>
          <p:nvSpPr>
            <p:cNvPr id="11" name="Elipse 12">
              <a:extLst>
                <a:ext uri="{FF2B5EF4-FFF2-40B4-BE49-F238E27FC236}">
                  <a16:creationId xmlns:a16="http://schemas.microsoft.com/office/drawing/2014/main" id="{0851F323-362E-4D8A-BF9A-4074CB7DA569}"/>
                </a:ext>
              </a:extLst>
            </p:cNvPr>
            <p:cNvSpPr/>
            <p:nvPr/>
          </p:nvSpPr>
          <p:spPr>
            <a:xfrm>
              <a:off x="5396211" y="2693552"/>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5</a:t>
              </a:r>
            </a:p>
          </p:txBody>
        </p:sp>
        <p:sp>
          <p:nvSpPr>
            <p:cNvPr id="12" name="Elipse 13">
              <a:extLst>
                <a:ext uri="{FF2B5EF4-FFF2-40B4-BE49-F238E27FC236}">
                  <a16:creationId xmlns:a16="http://schemas.microsoft.com/office/drawing/2014/main" id="{C6C38458-A596-4913-8EB6-74C879E21799}"/>
                </a:ext>
              </a:extLst>
            </p:cNvPr>
            <p:cNvSpPr/>
            <p:nvPr/>
          </p:nvSpPr>
          <p:spPr>
            <a:xfrm>
              <a:off x="6290599" y="2693552"/>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6</a:t>
              </a:r>
            </a:p>
          </p:txBody>
        </p:sp>
        <p:sp>
          <p:nvSpPr>
            <p:cNvPr id="13" name="Elipse 14">
              <a:extLst>
                <a:ext uri="{FF2B5EF4-FFF2-40B4-BE49-F238E27FC236}">
                  <a16:creationId xmlns:a16="http://schemas.microsoft.com/office/drawing/2014/main" id="{D765AEA0-7A20-4F5B-81C4-DA72FF744255}"/>
                </a:ext>
              </a:extLst>
            </p:cNvPr>
            <p:cNvSpPr/>
            <p:nvPr/>
          </p:nvSpPr>
          <p:spPr>
            <a:xfrm>
              <a:off x="4012352" y="2675455"/>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4</a:t>
              </a:r>
            </a:p>
          </p:txBody>
        </p:sp>
        <p:sp>
          <p:nvSpPr>
            <p:cNvPr id="14" name="Elipse 15">
              <a:extLst>
                <a:ext uri="{FF2B5EF4-FFF2-40B4-BE49-F238E27FC236}">
                  <a16:creationId xmlns:a16="http://schemas.microsoft.com/office/drawing/2014/main" id="{76AB7013-A901-4126-BBDA-B1746A7AFC5B}"/>
                </a:ext>
              </a:extLst>
            </p:cNvPr>
            <p:cNvSpPr/>
            <p:nvPr/>
          </p:nvSpPr>
          <p:spPr>
            <a:xfrm>
              <a:off x="6771796" y="2693552"/>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7</a:t>
              </a:r>
            </a:p>
          </p:txBody>
        </p:sp>
        <p:sp>
          <p:nvSpPr>
            <p:cNvPr id="15" name="Elipse 16">
              <a:extLst>
                <a:ext uri="{FF2B5EF4-FFF2-40B4-BE49-F238E27FC236}">
                  <a16:creationId xmlns:a16="http://schemas.microsoft.com/office/drawing/2014/main" id="{F627DDD6-2357-486D-84DC-A748BBA67D9A}"/>
                </a:ext>
              </a:extLst>
            </p:cNvPr>
            <p:cNvSpPr/>
            <p:nvPr/>
          </p:nvSpPr>
          <p:spPr>
            <a:xfrm>
              <a:off x="7219666" y="3405191"/>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sz="1000" dirty="0"/>
                <a:t>11</a:t>
              </a:r>
            </a:p>
          </p:txBody>
        </p:sp>
        <p:sp>
          <p:nvSpPr>
            <p:cNvPr id="16" name="Elipse 17">
              <a:extLst>
                <a:ext uri="{FF2B5EF4-FFF2-40B4-BE49-F238E27FC236}">
                  <a16:creationId xmlns:a16="http://schemas.microsoft.com/office/drawing/2014/main" id="{AA392EBF-EDA3-4279-B57E-3BB2DD87FAC7}"/>
                </a:ext>
              </a:extLst>
            </p:cNvPr>
            <p:cNvSpPr/>
            <p:nvPr/>
          </p:nvSpPr>
          <p:spPr>
            <a:xfrm>
              <a:off x="5838511" y="3405191"/>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sz="1000" dirty="0"/>
                <a:t>10</a:t>
              </a:r>
              <a:endParaRPr lang="es-CL" sz="800" dirty="0"/>
            </a:p>
          </p:txBody>
        </p:sp>
        <p:sp>
          <p:nvSpPr>
            <p:cNvPr id="17" name="Elipse 18">
              <a:extLst>
                <a:ext uri="{FF2B5EF4-FFF2-40B4-BE49-F238E27FC236}">
                  <a16:creationId xmlns:a16="http://schemas.microsoft.com/office/drawing/2014/main" id="{7DFFF98E-39DA-43C0-95CA-46CD9B8D8E47}"/>
                </a:ext>
              </a:extLst>
            </p:cNvPr>
            <p:cNvSpPr/>
            <p:nvPr/>
          </p:nvSpPr>
          <p:spPr>
            <a:xfrm>
              <a:off x="4457356" y="3405191"/>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9</a:t>
              </a:r>
            </a:p>
          </p:txBody>
        </p:sp>
        <p:sp>
          <p:nvSpPr>
            <p:cNvPr id="18" name="Elipse 19">
              <a:extLst>
                <a:ext uri="{FF2B5EF4-FFF2-40B4-BE49-F238E27FC236}">
                  <a16:creationId xmlns:a16="http://schemas.microsoft.com/office/drawing/2014/main" id="{8A12BF21-06EB-4C29-BBA4-0A0462FD170B}"/>
                </a:ext>
              </a:extLst>
            </p:cNvPr>
            <p:cNvSpPr/>
            <p:nvPr/>
          </p:nvSpPr>
          <p:spPr>
            <a:xfrm>
              <a:off x="3564482" y="3405191"/>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8</a:t>
              </a:r>
            </a:p>
          </p:txBody>
        </p:sp>
        <p:sp>
          <p:nvSpPr>
            <p:cNvPr id="19" name="Elipse 20">
              <a:extLst>
                <a:ext uri="{FF2B5EF4-FFF2-40B4-BE49-F238E27FC236}">
                  <a16:creationId xmlns:a16="http://schemas.microsoft.com/office/drawing/2014/main" id="{26CD50E5-F7D9-47C4-AB77-83F0CD124F31}"/>
                </a:ext>
              </a:extLst>
            </p:cNvPr>
            <p:cNvSpPr/>
            <p:nvPr/>
          </p:nvSpPr>
          <p:spPr>
            <a:xfrm>
              <a:off x="4009486" y="4134927"/>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sz="1000" dirty="0"/>
                <a:t>12</a:t>
              </a:r>
            </a:p>
          </p:txBody>
        </p:sp>
        <p:cxnSp>
          <p:nvCxnSpPr>
            <p:cNvPr id="20" name="Conector recto de flecha 22">
              <a:extLst>
                <a:ext uri="{FF2B5EF4-FFF2-40B4-BE49-F238E27FC236}">
                  <a16:creationId xmlns:a16="http://schemas.microsoft.com/office/drawing/2014/main" id="{EF64E69A-02BE-467A-8A1A-5E56502CD9D4}"/>
                </a:ext>
              </a:extLst>
            </p:cNvPr>
            <p:cNvCxnSpPr>
              <a:cxnSpLocks/>
              <a:stCxn id="7" idx="2"/>
              <a:endCxn id="8" idx="7"/>
            </p:cNvCxnSpPr>
            <p:nvPr/>
          </p:nvCxnSpPr>
          <p:spPr>
            <a:xfrm flipH="1">
              <a:off x="4842503" y="1496008"/>
              <a:ext cx="1000226" cy="5543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Conector recto de flecha 25">
              <a:extLst>
                <a:ext uri="{FF2B5EF4-FFF2-40B4-BE49-F238E27FC236}">
                  <a16:creationId xmlns:a16="http://schemas.microsoft.com/office/drawing/2014/main" id="{C2CCC842-542E-43F2-AC13-95743A9C78C6}"/>
                </a:ext>
              </a:extLst>
            </p:cNvPr>
            <p:cNvCxnSpPr>
              <a:cxnSpLocks/>
              <a:stCxn id="7" idx="4"/>
              <a:endCxn id="9" idx="0"/>
            </p:cNvCxnSpPr>
            <p:nvPr/>
          </p:nvCxnSpPr>
          <p:spPr>
            <a:xfrm>
              <a:off x="6066664" y="1710612"/>
              <a:ext cx="0" cy="27686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Conector recto de flecha 28">
              <a:extLst>
                <a:ext uri="{FF2B5EF4-FFF2-40B4-BE49-F238E27FC236}">
                  <a16:creationId xmlns:a16="http://schemas.microsoft.com/office/drawing/2014/main" id="{C89EC43E-CBEA-4247-A3BF-D9211B1FCEFC}"/>
                </a:ext>
              </a:extLst>
            </p:cNvPr>
            <p:cNvCxnSpPr>
              <a:cxnSpLocks/>
              <a:stCxn id="7" idx="6"/>
              <a:endCxn id="10" idx="1"/>
            </p:cNvCxnSpPr>
            <p:nvPr/>
          </p:nvCxnSpPr>
          <p:spPr>
            <a:xfrm>
              <a:off x="6290599" y="1496008"/>
              <a:ext cx="1000226" cy="5543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Conector recto de flecha 31">
              <a:extLst>
                <a:ext uri="{FF2B5EF4-FFF2-40B4-BE49-F238E27FC236}">
                  <a16:creationId xmlns:a16="http://schemas.microsoft.com/office/drawing/2014/main" id="{FFC9E573-174B-4548-9253-A1FFDE6676AC}"/>
                </a:ext>
              </a:extLst>
            </p:cNvPr>
            <p:cNvCxnSpPr>
              <a:cxnSpLocks/>
              <a:endCxn id="12" idx="1"/>
            </p:cNvCxnSpPr>
            <p:nvPr/>
          </p:nvCxnSpPr>
          <p:spPr>
            <a:xfrm>
              <a:off x="6107536" y="2411121"/>
              <a:ext cx="248652" cy="3452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Conector recto de flecha 35">
              <a:extLst>
                <a:ext uri="{FF2B5EF4-FFF2-40B4-BE49-F238E27FC236}">
                  <a16:creationId xmlns:a16="http://schemas.microsoft.com/office/drawing/2014/main" id="{3A7E04C3-8BCF-4AC9-A571-E05B4F4DBDB8}"/>
                </a:ext>
              </a:extLst>
            </p:cNvPr>
            <p:cNvCxnSpPr>
              <a:cxnSpLocks/>
              <a:stCxn id="9" idx="4"/>
              <a:endCxn id="11" idx="7"/>
            </p:cNvCxnSpPr>
            <p:nvPr/>
          </p:nvCxnSpPr>
          <p:spPr>
            <a:xfrm flipH="1">
              <a:off x="5778492" y="2416686"/>
              <a:ext cx="288172" cy="3397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5" name="Conector recto de flecha 38">
              <a:extLst>
                <a:ext uri="{FF2B5EF4-FFF2-40B4-BE49-F238E27FC236}">
                  <a16:creationId xmlns:a16="http://schemas.microsoft.com/office/drawing/2014/main" id="{5B7184CE-9C04-461E-A07B-338CB891AA28}"/>
                </a:ext>
              </a:extLst>
            </p:cNvPr>
            <p:cNvCxnSpPr>
              <a:cxnSpLocks/>
              <a:stCxn id="10" idx="4"/>
              <a:endCxn id="14" idx="7"/>
            </p:cNvCxnSpPr>
            <p:nvPr/>
          </p:nvCxnSpPr>
          <p:spPr>
            <a:xfrm flipH="1">
              <a:off x="7154077" y="2416686"/>
              <a:ext cx="295094" cy="3397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Conector recto de flecha 41">
              <a:extLst>
                <a:ext uri="{FF2B5EF4-FFF2-40B4-BE49-F238E27FC236}">
                  <a16:creationId xmlns:a16="http://schemas.microsoft.com/office/drawing/2014/main" id="{FC3BD37D-E456-4AF9-839E-14CD0405B4A3}"/>
                </a:ext>
              </a:extLst>
            </p:cNvPr>
            <p:cNvCxnSpPr>
              <a:cxnSpLocks/>
              <a:endCxn id="13" idx="7"/>
            </p:cNvCxnSpPr>
            <p:nvPr/>
          </p:nvCxnSpPr>
          <p:spPr>
            <a:xfrm flipH="1">
              <a:off x="4394633" y="2430001"/>
              <a:ext cx="286658" cy="3083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Conector recto de flecha 44">
              <a:extLst>
                <a:ext uri="{FF2B5EF4-FFF2-40B4-BE49-F238E27FC236}">
                  <a16:creationId xmlns:a16="http://schemas.microsoft.com/office/drawing/2014/main" id="{F7D2BE8C-BA97-4065-BF03-99A2CA7508CC}"/>
                </a:ext>
              </a:extLst>
            </p:cNvPr>
            <p:cNvCxnSpPr>
              <a:cxnSpLocks/>
              <a:stCxn id="13" idx="4"/>
              <a:endCxn id="17" idx="1"/>
            </p:cNvCxnSpPr>
            <p:nvPr/>
          </p:nvCxnSpPr>
          <p:spPr>
            <a:xfrm>
              <a:off x="4236287" y="3104663"/>
              <a:ext cx="286658" cy="3633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8" name="Conector recto de flecha 47">
              <a:extLst>
                <a:ext uri="{FF2B5EF4-FFF2-40B4-BE49-F238E27FC236}">
                  <a16:creationId xmlns:a16="http://schemas.microsoft.com/office/drawing/2014/main" id="{4FA810E9-11BF-4C19-8175-CF789FAED9F0}"/>
                </a:ext>
              </a:extLst>
            </p:cNvPr>
            <p:cNvCxnSpPr>
              <a:cxnSpLocks/>
              <a:stCxn id="13" idx="4"/>
              <a:endCxn id="18" idx="7"/>
            </p:cNvCxnSpPr>
            <p:nvPr/>
          </p:nvCxnSpPr>
          <p:spPr>
            <a:xfrm flipH="1">
              <a:off x="3946763" y="3104663"/>
              <a:ext cx="289524" cy="3633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Conector recto de flecha 50">
              <a:extLst>
                <a:ext uri="{FF2B5EF4-FFF2-40B4-BE49-F238E27FC236}">
                  <a16:creationId xmlns:a16="http://schemas.microsoft.com/office/drawing/2014/main" id="{7E84CC88-87E3-491A-A3FC-5A1AC68484FE}"/>
                </a:ext>
              </a:extLst>
            </p:cNvPr>
            <p:cNvCxnSpPr>
              <a:cxnSpLocks/>
              <a:endCxn id="19" idx="1"/>
            </p:cNvCxnSpPr>
            <p:nvPr/>
          </p:nvCxnSpPr>
          <p:spPr>
            <a:xfrm>
              <a:off x="3788417" y="3834399"/>
              <a:ext cx="286658" cy="3633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Conector recto de flecha 53">
              <a:extLst>
                <a:ext uri="{FF2B5EF4-FFF2-40B4-BE49-F238E27FC236}">
                  <a16:creationId xmlns:a16="http://schemas.microsoft.com/office/drawing/2014/main" id="{6128DA29-885A-4ED2-92A9-2F8B01BE84B4}"/>
                </a:ext>
              </a:extLst>
            </p:cNvPr>
            <p:cNvCxnSpPr>
              <a:cxnSpLocks/>
              <a:endCxn id="16" idx="1"/>
            </p:cNvCxnSpPr>
            <p:nvPr/>
          </p:nvCxnSpPr>
          <p:spPr>
            <a:xfrm>
              <a:off x="5620147" y="3122760"/>
              <a:ext cx="283953" cy="3452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1" name="Conector recto de flecha 56">
              <a:extLst>
                <a:ext uri="{FF2B5EF4-FFF2-40B4-BE49-F238E27FC236}">
                  <a16:creationId xmlns:a16="http://schemas.microsoft.com/office/drawing/2014/main" id="{A814EB0E-9445-461F-B92F-C46C638A21C8}"/>
                </a:ext>
              </a:extLst>
            </p:cNvPr>
            <p:cNvCxnSpPr>
              <a:cxnSpLocks/>
              <a:endCxn id="15" idx="1"/>
            </p:cNvCxnSpPr>
            <p:nvPr/>
          </p:nvCxnSpPr>
          <p:spPr>
            <a:xfrm>
              <a:off x="7036603" y="3122760"/>
              <a:ext cx="248652" cy="3452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pic>
        <p:nvPicPr>
          <p:cNvPr id="1026" name="Picture 2" descr="ᐈ Maceta imágenes de stock, foto maceta pintadas | descargar en ..."/>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3691" r="99649"/>
                    </a14:imgEffect>
                  </a14:imgLayer>
                </a14:imgProps>
              </a:ext>
              <a:ext uri="{28A0092B-C50C-407E-A947-70E740481C1C}">
                <a14:useLocalDpi xmlns:a14="http://schemas.microsoft.com/office/drawing/2010/main" val="0"/>
              </a:ext>
            </a:extLst>
          </a:blip>
          <a:srcRect/>
          <a:stretch>
            <a:fillRect/>
          </a:stretch>
        </p:blipFill>
        <p:spPr bwMode="auto">
          <a:xfrm>
            <a:off x="4411667" y="3472243"/>
            <a:ext cx="3088602" cy="3256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581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858C572A-F492-46A0-A329-37786F9FBFD7}"/>
              </a:ext>
            </a:extLst>
          </p:cNvPr>
          <p:cNvSpPr>
            <a:spLocks noGrp="1"/>
          </p:cNvSpPr>
          <p:nvPr>
            <p:ph type="title"/>
          </p:nvPr>
        </p:nvSpPr>
        <p:spPr>
          <a:xfrm>
            <a:off x="295231" y="983510"/>
            <a:ext cx="2681052" cy="1150114"/>
          </a:xfrm>
        </p:spPr>
        <p:txBody>
          <a:bodyPr/>
          <a:lstStyle/>
          <a:p>
            <a:br>
              <a:rPr lang="es-CL" dirty="0"/>
            </a:br>
            <a:r>
              <a:rPr lang="es-CL" sz="4400" dirty="0"/>
              <a:t>Nodo</a:t>
            </a:r>
          </a:p>
        </p:txBody>
      </p:sp>
      <p:sp>
        <p:nvSpPr>
          <p:cNvPr id="8" name="Marcador de texto 7">
            <a:extLst>
              <a:ext uri="{FF2B5EF4-FFF2-40B4-BE49-F238E27FC236}">
                <a16:creationId xmlns:a16="http://schemas.microsoft.com/office/drawing/2014/main" id="{579096E1-5931-4C59-B1BD-3AFF4D0193A7}"/>
              </a:ext>
            </a:extLst>
          </p:cNvPr>
          <p:cNvSpPr>
            <a:spLocks noGrp="1"/>
          </p:cNvSpPr>
          <p:nvPr>
            <p:ph type="body" sz="half" idx="2"/>
          </p:nvPr>
        </p:nvSpPr>
        <p:spPr/>
        <p:txBody>
          <a:bodyPr/>
          <a:lstStyle/>
          <a:p>
            <a:pPr algn="l"/>
            <a:r>
              <a:rPr lang="es-CL" dirty="0"/>
              <a:t>Cada una de los elementos del árbol, que no son conexiones.  En el ejemplo, es cada uno de los elementos coloreados (0-12)</a:t>
            </a:r>
          </a:p>
        </p:txBody>
      </p:sp>
      <p:sp>
        <p:nvSpPr>
          <p:cNvPr id="4" name="Marcador de pie de página 3">
            <a:extLst>
              <a:ext uri="{FF2B5EF4-FFF2-40B4-BE49-F238E27FC236}">
                <a16:creationId xmlns:a16="http://schemas.microsoft.com/office/drawing/2014/main" id="{FD295A65-08CA-46D4-94C4-FBF6E99EDF5D}"/>
              </a:ext>
            </a:extLst>
          </p:cNvPr>
          <p:cNvSpPr>
            <a:spLocks noGrp="1"/>
          </p:cNvSpPr>
          <p:nvPr>
            <p:ph type="ftr" sz="quarter" idx="11"/>
          </p:nvPr>
        </p:nvSpPr>
        <p:spPr/>
        <p:txBody>
          <a:bodyPr/>
          <a:lstStyle/>
          <a:p>
            <a:r>
              <a:rPr lang="es-CL"/>
              <a:t>Estructura de Datos y Algoritmos - TICS311</a:t>
            </a:r>
          </a:p>
        </p:txBody>
      </p:sp>
      <p:sp>
        <p:nvSpPr>
          <p:cNvPr id="5" name="Marcador de número de diapositiva 4">
            <a:extLst>
              <a:ext uri="{FF2B5EF4-FFF2-40B4-BE49-F238E27FC236}">
                <a16:creationId xmlns:a16="http://schemas.microsoft.com/office/drawing/2014/main" id="{B6142DC9-81B5-4D58-B325-7612C6B0854B}"/>
              </a:ext>
            </a:extLst>
          </p:cNvPr>
          <p:cNvSpPr>
            <a:spLocks noGrp="1"/>
          </p:cNvSpPr>
          <p:nvPr>
            <p:ph type="sldNum" sz="quarter" idx="12"/>
          </p:nvPr>
        </p:nvSpPr>
        <p:spPr/>
        <p:txBody>
          <a:bodyPr/>
          <a:lstStyle/>
          <a:p>
            <a:fld id="{EEA656F1-D7F8-4934-A338-822B23BD5244}" type="slidenum">
              <a:rPr lang="es-CL" smtClean="0"/>
              <a:t>5</a:t>
            </a:fld>
            <a:endParaRPr lang="es-CL"/>
          </a:p>
        </p:txBody>
      </p:sp>
      <p:sp>
        <p:nvSpPr>
          <p:cNvPr id="9" name="Elipse 8">
            <a:extLst>
              <a:ext uri="{FF2B5EF4-FFF2-40B4-BE49-F238E27FC236}">
                <a16:creationId xmlns:a16="http://schemas.microsoft.com/office/drawing/2014/main" id="{58373D28-DDD4-459B-84F5-BEF664FABAEF}"/>
              </a:ext>
            </a:extLst>
          </p:cNvPr>
          <p:cNvSpPr/>
          <p:nvPr/>
        </p:nvSpPr>
        <p:spPr>
          <a:xfrm>
            <a:off x="8061595" y="1066800"/>
            <a:ext cx="447870" cy="429208"/>
          </a:xfrm>
          <a:prstGeom prst="ellipse">
            <a:avLst/>
          </a:prstGeom>
          <a:solidFill>
            <a:srgbClr val="00666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0</a:t>
            </a:r>
          </a:p>
        </p:txBody>
      </p:sp>
      <p:sp>
        <p:nvSpPr>
          <p:cNvPr id="10" name="Elipse 9">
            <a:extLst>
              <a:ext uri="{FF2B5EF4-FFF2-40B4-BE49-F238E27FC236}">
                <a16:creationId xmlns:a16="http://schemas.microsoft.com/office/drawing/2014/main" id="{C568EB72-1040-4158-B6EF-3A996296F29F}"/>
              </a:ext>
            </a:extLst>
          </p:cNvPr>
          <p:cNvSpPr/>
          <p:nvPr/>
        </p:nvSpPr>
        <p:spPr>
          <a:xfrm>
            <a:off x="6679088" y="1772874"/>
            <a:ext cx="447870" cy="429208"/>
          </a:xfrm>
          <a:prstGeom prst="ellipse">
            <a:avLst/>
          </a:prstGeom>
          <a:solidFill>
            <a:srgbClr val="00666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1</a:t>
            </a:r>
          </a:p>
        </p:txBody>
      </p:sp>
      <p:sp>
        <p:nvSpPr>
          <p:cNvPr id="11" name="Elipse 10">
            <a:extLst>
              <a:ext uri="{FF2B5EF4-FFF2-40B4-BE49-F238E27FC236}">
                <a16:creationId xmlns:a16="http://schemas.microsoft.com/office/drawing/2014/main" id="{CC7ACC6F-43E2-4D54-81A4-8FD826EEB140}"/>
              </a:ext>
            </a:extLst>
          </p:cNvPr>
          <p:cNvSpPr/>
          <p:nvPr/>
        </p:nvSpPr>
        <p:spPr>
          <a:xfrm>
            <a:off x="8061595" y="1772874"/>
            <a:ext cx="447870" cy="429208"/>
          </a:xfrm>
          <a:prstGeom prst="ellipse">
            <a:avLst/>
          </a:prstGeom>
          <a:solidFill>
            <a:srgbClr val="00666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2</a:t>
            </a:r>
          </a:p>
        </p:txBody>
      </p:sp>
      <p:sp>
        <p:nvSpPr>
          <p:cNvPr id="12" name="Elipse 11">
            <a:extLst>
              <a:ext uri="{FF2B5EF4-FFF2-40B4-BE49-F238E27FC236}">
                <a16:creationId xmlns:a16="http://schemas.microsoft.com/office/drawing/2014/main" id="{94A42F8C-87E7-4E81-949B-D60B1133CCFF}"/>
              </a:ext>
            </a:extLst>
          </p:cNvPr>
          <p:cNvSpPr/>
          <p:nvPr/>
        </p:nvSpPr>
        <p:spPr>
          <a:xfrm>
            <a:off x="9444102" y="1772874"/>
            <a:ext cx="447870" cy="429208"/>
          </a:xfrm>
          <a:prstGeom prst="ellipse">
            <a:avLst/>
          </a:prstGeom>
          <a:solidFill>
            <a:srgbClr val="00666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3</a:t>
            </a:r>
          </a:p>
        </p:txBody>
      </p:sp>
      <p:sp>
        <p:nvSpPr>
          <p:cNvPr id="13" name="Elipse 12">
            <a:extLst>
              <a:ext uri="{FF2B5EF4-FFF2-40B4-BE49-F238E27FC236}">
                <a16:creationId xmlns:a16="http://schemas.microsoft.com/office/drawing/2014/main" id="{0851F323-362E-4D8A-BF9A-4074CB7DA569}"/>
              </a:ext>
            </a:extLst>
          </p:cNvPr>
          <p:cNvSpPr/>
          <p:nvPr/>
        </p:nvSpPr>
        <p:spPr>
          <a:xfrm>
            <a:off x="7615077" y="2478948"/>
            <a:ext cx="447870" cy="429208"/>
          </a:xfrm>
          <a:prstGeom prst="ellipse">
            <a:avLst/>
          </a:prstGeom>
          <a:solidFill>
            <a:srgbClr val="00666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5</a:t>
            </a:r>
          </a:p>
        </p:txBody>
      </p:sp>
      <p:sp>
        <p:nvSpPr>
          <p:cNvPr id="14" name="Elipse 13">
            <a:extLst>
              <a:ext uri="{FF2B5EF4-FFF2-40B4-BE49-F238E27FC236}">
                <a16:creationId xmlns:a16="http://schemas.microsoft.com/office/drawing/2014/main" id="{C6C38458-A596-4913-8EB6-74C879E21799}"/>
              </a:ext>
            </a:extLst>
          </p:cNvPr>
          <p:cNvSpPr/>
          <p:nvPr/>
        </p:nvSpPr>
        <p:spPr>
          <a:xfrm>
            <a:off x="8509465" y="2478948"/>
            <a:ext cx="447870" cy="429208"/>
          </a:xfrm>
          <a:prstGeom prst="ellipse">
            <a:avLst/>
          </a:prstGeom>
          <a:solidFill>
            <a:srgbClr val="00666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6</a:t>
            </a:r>
          </a:p>
        </p:txBody>
      </p:sp>
      <p:sp>
        <p:nvSpPr>
          <p:cNvPr id="15" name="Elipse 14">
            <a:extLst>
              <a:ext uri="{FF2B5EF4-FFF2-40B4-BE49-F238E27FC236}">
                <a16:creationId xmlns:a16="http://schemas.microsoft.com/office/drawing/2014/main" id="{D765AEA0-7A20-4F5B-81C4-DA72FF744255}"/>
              </a:ext>
            </a:extLst>
          </p:cNvPr>
          <p:cNvSpPr/>
          <p:nvPr/>
        </p:nvSpPr>
        <p:spPr>
          <a:xfrm>
            <a:off x="6231218" y="2460851"/>
            <a:ext cx="447870" cy="429208"/>
          </a:xfrm>
          <a:prstGeom prst="ellipse">
            <a:avLst/>
          </a:prstGeom>
          <a:solidFill>
            <a:srgbClr val="00666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4</a:t>
            </a:r>
          </a:p>
        </p:txBody>
      </p:sp>
      <p:sp>
        <p:nvSpPr>
          <p:cNvPr id="16" name="Elipse 15">
            <a:extLst>
              <a:ext uri="{FF2B5EF4-FFF2-40B4-BE49-F238E27FC236}">
                <a16:creationId xmlns:a16="http://schemas.microsoft.com/office/drawing/2014/main" id="{76AB7013-A901-4126-BBDA-B1746A7AFC5B}"/>
              </a:ext>
            </a:extLst>
          </p:cNvPr>
          <p:cNvSpPr/>
          <p:nvPr/>
        </p:nvSpPr>
        <p:spPr>
          <a:xfrm>
            <a:off x="8990662" y="2478948"/>
            <a:ext cx="447870" cy="429208"/>
          </a:xfrm>
          <a:prstGeom prst="ellipse">
            <a:avLst/>
          </a:prstGeom>
          <a:solidFill>
            <a:srgbClr val="00666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7</a:t>
            </a:r>
          </a:p>
        </p:txBody>
      </p:sp>
      <p:sp>
        <p:nvSpPr>
          <p:cNvPr id="17" name="Elipse 16">
            <a:extLst>
              <a:ext uri="{FF2B5EF4-FFF2-40B4-BE49-F238E27FC236}">
                <a16:creationId xmlns:a16="http://schemas.microsoft.com/office/drawing/2014/main" id="{F627DDD6-2357-486D-84DC-A748BBA67D9A}"/>
              </a:ext>
            </a:extLst>
          </p:cNvPr>
          <p:cNvSpPr/>
          <p:nvPr/>
        </p:nvSpPr>
        <p:spPr>
          <a:xfrm>
            <a:off x="9438532" y="3190587"/>
            <a:ext cx="447870" cy="429208"/>
          </a:xfrm>
          <a:prstGeom prst="ellipse">
            <a:avLst/>
          </a:prstGeom>
          <a:solidFill>
            <a:srgbClr val="00666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sz="1000" dirty="0"/>
              <a:t>11</a:t>
            </a:r>
          </a:p>
        </p:txBody>
      </p:sp>
      <p:sp>
        <p:nvSpPr>
          <p:cNvPr id="18" name="Elipse 17">
            <a:extLst>
              <a:ext uri="{FF2B5EF4-FFF2-40B4-BE49-F238E27FC236}">
                <a16:creationId xmlns:a16="http://schemas.microsoft.com/office/drawing/2014/main" id="{AA392EBF-EDA3-4279-B57E-3BB2DD87FAC7}"/>
              </a:ext>
            </a:extLst>
          </p:cNvPr>
          <p:cNvSpPr/>
          <p:nvPr/>
        </p:nvSpPr>
        <p:spPr>
          <a:xfrm>
            <a:off x="8057377" y="3190587"/>
            <a:ext cx="447870" cy="429208"/>
          </a:xfrm>
          <a:prstGeom prst="ellipse">
            <a:avLst/>
          </a:prstGeom>
          <a:solidFill>
            <a:srgbClr val="00666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sz="1000" dirty="0"/>
              <a:t>10</a:t>
            </a:r>
            <a:endParaRPr lang="es-CL" sz="800" dirty="0"/>
          </a:p>
        </p:txBody>
      </p:sp>
      <p:sp>
        <p:nvSpPr>
          <p:cNvPr id="19" name="Elipse 18">
            <a:extLst>
              <a:ext uri="{FF2B5EF4-FFF2-40B4-BE49-F238E27FC236}">
                <a16:creationId xmlns:a16="http://schemas.microsoft.com/office/drawing/2014/main" id="{7DFFF98E-39DA-43C0-95CA-46CD9B8D8E47}"/>
              </a:ext>
            </a:extLst>
          </p:cNvPr>
          <p:cNvSpPr/>
          <p:nvPr/>
        </p:nvSpPr>
        <p:spPr>
          <a:xfrm>
            <a:off x="6676222" y="3190587"/>
            <a:ext cx="447870" cy="429208"/>
          </a:xfrm>
          <a:prstGeom prst="ellipse">
            <a:avLst/>
          </a:prstGeom>
          <a:solidFill>
            <a:srgbClr val="00666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9</a:t>
            </a:r>
          </a:p>
        </p:txBody>
      </p:sp>
      <p:sp>
        <p:nvSpPr>
          <p:cNvPr id="20" name="Elipse 19">
            <a:extLst>
              <a:ext uri="{FF2B5EF4-FFF2-40B4-BE49-F238E27FC236}">
                <a16:creationId xmlns:a16="http://schemas.microsoft.com/office/drawing/2014/main" id="{8A12BF21-06EB-4C29-BBA4-0A0462FD170B}"/>
              </a:ext>
            </a:extLst>
          </p:cNvPr>
          <p:cNvSpPr/>
          <p:nvPr/>
        </p:nvSpPr>
        <p:spPr>
          <a:xfrm>
            <a:off x="5783348" y="3190587"/>
            <a:ext cx="447870" cy="429208"/>
          </a:xfrm>
          <a:prstGeom prst="ellipse">
            <a:avLst/>
          </a:prstGeom>
          <a:solidFill>
            <a:srgbClr val="00666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8</a:t>
            </a:r>
          </a:p>
        </p:txBody>
      </p:sp>
      <p:sp>
        <p:nvSpPr>
          <p:cNvPr id="21" name="Elipse 20">
            <a:extLst>
              <a:ext uri="{FF2B5EF4-FFF2-40B4-BE49-F238E27FC236}">
                <a16:creationId xmlns:a16="http://schemas.microsoft.com/office/drawing/2014/main" id="{26CD50E5-F7D9-47C4-AB77-83F0CD124F31}"/>
              </a:ext>
            </a:extLst>
          </p:cNvPr>
          <p:cNvSpPr/>
          <p:nvPr/>
        </p:nvSpPr>
        <p:spPr>
          <a:xfrm>
            <a:off x="6228352" y="3920323"/>
            <a:ext cx="447870" cy="429208"/>
          </a:xfrm>
          <a:prstGeom prst="ellipse">
            <a:avLst/>
          </a:prstGeom>
          <a:solidFill>
            <a:srgbClr val="00666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sz="1000" dirty="0"/>
              <a:t>12</a:t>
            </a:r>
          </a:p>
        </p:txBody>
      </p:sp>
      <p:cxnSp>
        <p:nvCxnSpPr>
          <p:cNvPr id="23" name="Conector recto de flecha 22">
            <a:extLst>
              <a:ext uri="{FF2B5EF4-FFF2-40B4-BE49-F238E27FC236}">
                <a16:creationId xmlns:a16="http://schemas.microsoft.com/office/drawing/2014/main" id="{EF64E69A-02BE-467A-8A1A-5E56502CD9D4}"/>
              </a:ext>
            </a:extLst>
          </p:cNvPr>
          <p:cNvCxnSpPr>
            <a:cxnSpLocks/>
            <a:stCxn id="9" idx="2"/>
            <a:endCxn id="10" idx="7"/>
          </p:cNvCxnSpPr>
          <p:nvPr/>
        </p:nvCxnSpPr>
        <p:spPr>
          <a:xfrm flipH="1">
            <a:off x="7061369" y="1281404"/>
            <a:ext cx="1000226" cy="5543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Conector recto de flecha 25">
            <a:extLst>
              <a:ext uri="{FF2B5EF4-FFF2-40B4-BE49-F238E27FC236}">
                <a16:creationId xmlns:a16="http://schemas.microsoft.com/office/drawing/2014/main" id="{C2CCC842-542E-43F2-AC13-95743A9C78C6}"/>
              </a:ext>
            </a:extLst>
          </p:cNvPr>
          <p:cNvCxnSpPr>
            <a:cxnSpLocks/>
            <a:stCxn id="9" idx="4"/>
            <a:endCxn id="11" idx="0"/>
          </p:cNvCxnSpPr>
          <p:nvPr/>
        </p:nvCxnSpPr>
        <p:spPr>
          <a:xfrm>
            <a:off x="8285530" y="1496008"/>
            <a:ext cx="0" cy="27686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Conector recto de flecha 28">
            <a:extLst>
              <a:ext uri="{FF2B5EF4-FFF2-40B4-BE49-F238E27FC236}">
                <a16:creationId xmlns:a16="http://schemas.microsoft.com/office/drawing/2014/main" id="{C89EC43E-CBEA-4247-A3BF-D9211B1FCEFC}"/>
              </a:ext>
            </a:extLst>
          </p:cNvPr>
          <p:cNvCxnSpPr>
            <a:cxnSpLocks/>
            <a:stCxn id="9" idx="6"/>
            <a:endCxn id="12" idx="1"/>
          </p:cNvCxnSpPr>
          <p:nvPr/>
        </p:nvCxnSpPr>
        <p:spPr>
          <a:xfrm>
            <a:off x="8509465" y="1281404"/>
            <a:ext cx="1000226" cy="5543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2" name="Conector recto de flecha 31">
            <a:extLst>
              <a:ext uri="{FF2B5EF4-FFF2-40B4-BE49-F238E27FC236}">
                <a16:creationId xmlns:a16="http://schemas.microsoft.com/office/drawing/2014/main" id="{FFC9E573-174B-4548-9253-A1FFDE6676AC}"/>
              </a:ext>
            </a:extLst>
          </p:cNvPr>
          <p:cNvCxnSpPr>
            <a:cxnSpLocks/>
            <a:endCxn id="14" idx="1"/>
          </p:cNvCxnSpPr>
          <p:nvPr/>
        </p:nvCxnSpPr>
        <p:spPr>
          <a:xfrm>
            <a:off x="8326402" y="2196517"/>
            <a:ext cx="248652" cy="3452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6" name="Conector recto de flecha 35">
            <a:extLst>
              <a:ext uri="{FF2B5EF4-FFF2-40B4-BE49-F238E27FC236}">
                <a16:creationId xmlns:a16="http://schemas.microsoft.com/office/drawing/2014/main" id="{3A7E04C3-8BCF-4AC9-A571-E05B4F4DBDB8}"/>
              </a:ext>
            </a:extLst>
          </p:cNvPr>
          <p:cNvCxnSpPr>
            <a:cxnSpLocks/>
            <a:stCxn id="11" idx="4"/>
            <a:endCxn id="13" idx="7"/>
          </p:cNvCxnSpPr>
          <p:nvPr/>
        </p:nvCxnSpPr>
        <p:spPr>
          <a:xfrm flipH="1">
            <a:off x="7997358" y="2202082"/>
            <a:ext cx="288172" cy="3397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9" name="Conector recto de flecha 38">
            <a:extLst>
              <a:ext uri="{FF2B5EF4-FFF2-40B4-BE49-F238E27FC236}">
                <a16:creationId xmlns:a16="http://schemas.microsoft.com/office/drawing/2014/main" id="{5B7184CE-9C04-461E-A07B-338CB891AA28}"/>
              </a:ext>
            </a:extLst>
          </p:cNvPr>
          <p:cNvCxnSpPr>
            <a:cxnSpLocks/>
            <a:stCxn id="12" idx="4"/>
            <a:endCxn id="16" idx="7"/>
          </p:cNvCxnSpPr>
          <p:nvPr/>
        </p:nvCxnSpPr>
        <p:spPr>
          <a:xfrm flipH="1">
            <a:off x="9372943" y="2202082"/>
            <a:ext cx="295094" cy="3397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2" name="Conector recto de flecha 41">
            <a:extLst>
              <a:ext uri="{FF2B5EF4-FFF2-40B4-BE49-F238E27FC236}">
                <a16:creationId xmlns:a16="http://schemas.microsoft.com/office/drawing/2014/main" id="{FC3BD37D-E456-4AF9-839E-14CD0405B4A3}"/>
              </a:ext>
            </a:extLst>
          </p:cNvPr>
          <p:cNvCxnSpPr>
            <a:cxnSpLocks/>
            <a:endCxn id="15" idx="7"/>
          </p:cNvCxnSpPr>
          <p:nvPr/>
        </p:nvCxnSpPr>
        <p:spPr>
          <a:xfrm flipH="1">
            <a:off x="6613499" y="2215397"/>
            <a:ext cx="286658" cy="3083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5" name="Conector recto de flecha 44">
            <a:extLst>
              <a:ext uri="{FF2B5EF4-FFF2-40B4-BE49-F238E27FC236}">
                <a16:creationId xmlns:a16="http://schemas.microsoft.com/office/drawing/2014/main" id="{F7D2BE8C-BA97-4065-BF03-99A2CA7508CC}"/>
              </a:ext>
            </a:extLst>
          </p:cNvPr>
          <p:cNvCxnSpPr>
            <a:cxnSpLocks/>
            <a:stCxn id="15" idx="4"/>
            <a:endCxn id="19" idx="1"/>
          </p:cNvCxnSpPr>
          <p:nvPr/>
        </p:nvCxnSpPr>
        <p:spPr>
          <a:xfrm>
            <a:off x="6455153" y="2890059"/>
            <a:ext cx="286658" cy="3633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8" name="Conector recto de flecha 47">
            <a:extLst>
              <a:ext uri="{FF2B5EF4-FFF2-40B4-BE49-F238E27FC236}">
                <a16:creationId xmlns:a16="http://schemas.microsoft.com/office/drawing/2014/main" id="{4FA810E9-11BF-4C19-8175-CF789FAED9F0}"/>
              </a:ext>
            </a:extLst>
          </p:cNvPr>
          <p:cNvCxnSpPr>
            <a:cxnSpLocks/>
            <a:stCxn id="15" idx="4"/>
            <a:endCxn id="20" idx="7"/>
          </p:cNvCxnSpPr>
          <p:nvPr/>
        </p:nvCxnSpPr>
        <p:spPr>
          <a:xfrm flipH="1">
            <a:off x="6165629" y="2890059"/>
            <a:ext cx="289524" cy="3633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1" name="Conector recto de flecha 50">
            <a:extLst>
              <a:ext uri="{FF2B5EF4-FFF2-40B4-BE49-F238E27FC236}">
                <a16:creationId xmlns:a16="http://schemas.microsoft.com/office/drawing/2014/main" id="{7E84CC88-87E3-491A-A3FC-5A1AC68484FE}"/>
              </a:ext>
            </a:extLst>
          </p:cNvPr>
          <p:cNvCxnSpPr>
            <a:cxnSpLocks/>
            <a:endCxn id="21" idx="1"/>
          </p:cNvCxnSpPr>
          <p:nvPr/>
        </p:nvCxnSpPr>
        <p:spPr>
          <a:xfrm>
            <a:off x="6007283" y="3619795"/>
            <a:ext cx="286658" cy="3633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4" name="Conector recto de flecha 53">
            <a:extLst>
              <a:ext uri="{FF2B5EF4-FFF2-40B4-BE49-F238E27FC236}">
                <a16:creationId xmlns:a16="http://schemas.microsoft.com/office/drawing/2014/main" id="{6128DA29-885A-4ED2-92A9-2F8B01BE84B4}"/>
              </a:ext>
            </a:extLst>
          </p:cNvPr>
          <p:cNvCxnSpPr>
            <a:cxnSpLocks/>
            <a:endCxn id="18" idx="1"/>
          </p:cNvCxnSpPr>
          <p:nvPr/>
        </p:nvCxnSpPr>
        <p:spPr>
          <a:xfrm>
            <a:off x="7839013" y="2908156"/>
            <a:ext cx="283953" cy="3452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7" name="Conector recto de flecha 56">
            <a:extLst>
              <a:ext uri="{FF2B5EF4-FFF2-40B4-BE49-F238E27FC236}">
                <a16:creationId xmlns:a16="http://schemas.microsoft.com/office/drawing/2014/main" id="{A814EB0E-9445-461F-B92F-C46C638A21C8}"/>
              </a:ext>
            </a:extLst>
          </p:cNvPr>
          <p:cNvCxnSpPr>
            <a:cxnSpLocks/>
            <a:endCxn id="17" idx="1"/>
          </p:cNvCxnSpPr>
          <p:nvPr/>
        </p:nvCxnSpPr>
        <p:spPr>
          <a:xfrm>
            <a:off x="9255469" y="2908156"/>
            <a:ext cx="248652" cy="3452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4973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858C572A-F492-46A0-A329-37786F9FBFD7}"/>
              </a:ext>
            </a:extLst>
          </p:cNvPr>
          <p:cNvSpPr>
            <a:spLocks noGrp="1"/>
          </p:cNvSpPr>
          <p:nvPr>
            <p:ph type="title"/>
          </p:nvPr>
        </p:nvSpPr>
        <p:spPr>
          <a:xfrm>
            <a:off x="447630" y="1126053"/>
            <a:ext cx="2510723" cy="935510"/>
          </a:xfrm>
        </p:spPr>
        <p:txBody>
          <a:bodyPr/>
          <a:lstStyle/>
          <a:p>
            <a:r>
              <a:rPr lang="es-CL" sz="4400" dirty="0"/>
              <a:t>Arista</a:t>
            </a:r>
          </a:p>
        </p:txBody>
      </p:sp>
      <p:sp>
        <p:nvSpPr>
          <p:cNvPr id="8" name="Marcador de texto 7">
            <a:extLst>
              <a:ext uri="{FF2B5EF4-FFF2-40B4-BE49-F238E27FC236}">
                <a16:creationId xmlns:a16="http://schemas.microsoft.com/office/drawing/2014/main" id="{579096E1-5931-4C59-B1BD-3AFF4D0193A7}"/>
              </a:ext>
            </a:extLst>
          </p:cNvPr>
          <p:cNvSpPr>
            <a:spLocks noGrp="1"/>
          </p:cNvSpPr>
          <p:nvPr>
            <p:ph type="body" sz="half" idx="2"/>
          </p:nvPr>
        </p:nvSpPr>
        <p:spPr/>
        <p:txBody>
          <a:bodyPr/>
          <a:lstStyle/>
          <a:p>
            <a:pPr algn="l"/>
            <a:r>
              <a:rPr lang="es-CL" dirty="0"/>
              <a:t>Relación que une dos nodos. En la Figura está representada por las flechas.</a:t>
            </a:r>
          </a:p>
        </p:txBody>
      </p:sp>
      <p:sp>
        <p:nvSpPr>
          <p:cNvPr id="4" name="Marcador de pie de página 3">
            <a:extLst>
              <a:ext uri="{FF2B5EF4-FFF2-40B4-BE49-F238E27FC236}">
                <a16:creationId xmlns:a16="http://schemas.microsoft.com/office/drawing/2014/main" id="{FD295A65-08CA-46D4-94C4-FBF6E99EDF5D}"/>
              </a:ext>
            </a:extLst>
          </p:cNvPr>
          <p:cNvSpPr>
            <a:spLocks noGrp="1"/>
          </p:cNvSpPr>
          <p:nvPr>
            <p:ph type="ftr" sz="quarter" idx="11"/>
          </p:nvPr>
        </p:nvSpPr>
        <p:spPr/>
        <p:txBody>
          <a:bodyPr/>
          <a:lstStyle/>
          <a:p>
            <a:r>
              <a:rPr lang="es-CL"/>
              <a:t>Estructura de Datos y Algoritmos - TICS311</a:t>
            </a:r>
          </a:p>
        </p:txBody>
      </p:sp>
      <p:sp>
        <p:nvSpPr>
          <p:cNvPr id="5" name="Marcador de número de diapositiva 4">
            <a:extLst>
              <a:ext uri="{FF2B5EF4-FFF2-40B4-BE49-F238E27FC236}">
                <a16:creationId xmlns:a16="http://schemas.microsoft.com/office/drawing/2014/main" id="{B6142DC9-81B5-4D58-B325-7612C6B0854B}"/>
              </a:ext>
            </a:extLst>
          </p:cNvPr>
          <p:cNvSpPr>
            <a:spLocks noGrp="1"/>
          </p:cNvSpPr>
          <p:nvPr>
            <p:ph type="sldNum" sz="quarter" idx="12"/>
          </p:nvPr>
        </p:nvSpPr>
        <p:spPr/>
        <p:txBody>
          <a:bodyPr/>
          <a:lstStyle/>
          <a:p>
            <a:fld id="{EEA656F1-D7F8-4934-A338-822B23BD5244}" type="slidenum">
              <a:rPr lang="es-CL" smtClean="0"/>
              <a:t>6</a:t>
            </a:fld>
            <a:endParaRPr lang="es-CL"/>
          </a:p>
        </p:txBody>
      </p:sp>
      <p:sp>
        <p:nvSpPr>
          <p:cNvPr id="9" name="Elipse 8">
            <a:extLst>
              <a:ext uri="{FF2B5EF4-FFF2-40B4-BE49-F238E27FC236}">
                <a16:creationId xmlns:a16="http://schemas.microsoft.com/office/drawing/2014/main" id="{58373D28-DDD4-459B-84F5-BEF664FABAEF}"/>
              </a:ext>
            </a:extLst>
          </p:cNvPr>
          <p:cNvSpPr/>
          <p:nvPr/>
        </p:nvSpPr>
        <p:spPr>
          <a:xfrm>
            <a:off x="8061595" y="1066800"/>
            <a:ext cx="447870" cy="429208"/>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0</a:t>
            </a:r>
          </a:p>
        </p:txBody>
      </p:sp>
      <p:sp>
        <p:nvSpPr>
          <p:cNvPr id="10" name="Elipse 9">
            <a:extLst>
              <a:ext uri="{FF2B5EF4-FFF2-40B4-BE49-F238E27FC236}">
                <a16:creationId xmlns:a16="http://schemas.microsoft.com/office/drawing/2014/main" id="{C568EB72-1040-4158-B6EF-3A996296F29F}"/>
              </a:ext>
            </a:extLst>
          </p:cNvPr>
          <p:cNvSpPr/>
          <p:nvPr/>
        </p:nvSpPr>
        <p:spPr>
          <a:xfrm>
            <a:off x="6679088" y="1772874"/>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1</a:t>
            </a:r>
          </a:p>
        </p:txBody>
      </p:sp>
      <p:sp>
        <p:nvSpPr>
          <p:cNvPr id="11" name="Elipse 10">
            <a:extLst>
              <a:ext uri="{FF2B5EF4-FFF2-40B4-BE49-F238E27FC236}">
                <a16:creationId xmlns:a16="http://schemas.microsoft.com/office/drawing/2014/main" id="{CC7ACC6F-43E2-4D54-81A4-8FD826EEB140}"/>
              </a:ext>
            </a:extLst>
          </p:cNvPr>
          <p:cNvSpPr/>
          <p:nvPr/>
        </p:nvSpPr>
        <p:spPr>
          <a:xfrm>
            <a:off x="8061595" y="1772874"/>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2</a:t>
            </a:r>
          </a:p>
        </p:txBody>
      </p:sp>
      <p:sp>
        <p:nvSpPr>
          <p:cNvPr id="12" name="Elipse 11">
            <a:extLst>
              <a:ext uri="{FF2B5EF4-FFF2-40B4-BE49-F238E27FC236}">
                <a16:creationId xmlns:a16="http://schemas.microsoft.com/office/drawing/2014/main" id="{94A42F8C-87E7-4E81-949B-D60B1133CCFF}"/>
              </a:ext>
            </a:extLst>
          </p:cNvPr>
          <p:cNvSpPr/>
          <p:nvPr/>
        </p:nvSpPr>
        <p:spPr>
          <a:xfrm>
            <a:off x="9444102" y="1772874"/>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3</a:t>
            </a:r>
          </a:p>
        </p:txBody>
      </p:sp>
      <p:sp>
        <p:nvSpPr>
          <p:cNvPr id="13" name="Elipse 12">
            <a:extLst>
              <a:ext uri="{FF2B5EF4-FFF2-40B4-BE49-F238E27FC236}">
                <a16:creationId xmlns:a16="http://schemas.microsoft.com/office/drawing/2014/main" id="{0851F323-362E-4D8A-BF9A-4074CB7DA569}"/>
              </a:ext>
            </a:extLst>
          </p:cNvPr>
          <p:cNvSpPr/>
          <p:nvPr/>
        </p:nvSpPr>
        <p:spPr>
          <a:xfrm>
            <a:off x="7615077" y="2478948"/>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5</a:t>
            </a:r>
          </a:p>
        </p:txBody>
      </p:sp>
      <p:sp>
        <p:nvSpPr>
          <p:cNvPr id="14" name="Elipse 13">
            <a:extLst>
              <a:ext uri="{FF2B5EF4-FFF2-40B4-BE49-F238E27FC236}">
                <a16:creationId xmlns:a16="http://schemas.microsoft.com/office/drawing/2014/main" id="{C6C38458-A596-4913-8EB6-74C879E21799}"/>
              </a:ext>
            </a:extLst>
          </p:cNvPr>
          <p:cNvSpPr/>
          <p:nvPr/>
        </p:nvSpPr>
        <p:spPr>
          <a:xfrm>
            <a:off x="8509465" y="2478948"/>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6</a:t>
            </a:r>
          </a:p>
        </p:txBody>
      </p:sp>
      <p:sp>
        <p:nvSpPr>
          <p:cNvPr id="15" name="Elipse 14">
            <a:extLst>
              <a:ext uri="{FF2B5EF4-FFF2-40B4-BE49-F238E27FC236}">
                <a16:creationId xmlns:a16="http://schemas.microsoft.com/office/drawing/2014/main" id="{D765AEA0-7A20-4F5B-81C4-DA72FF744255}"/>
              </a:ext>
            </a:extLst>
          </p:cNvPr>
          <p:cNvSpPr/>
          <p:nvPr/>
        </p:nvSpPr>
        <p:spPr>
          <a:xfrm>
            <a:off x="6231218" y="2460851"/>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4</a:t>
            </a:r>
          </a:p>
        </p:txBody>
      </p:sp>
      <p:sp>
        <p:nvSpPr>
          <p:cNvPr id="16" name="Elipse 15">
            <a:extLst>
              <a:ext uri="{FF2B5EF4-FFF2-40B4-BE49-F238E27FC236}">
                <a16:creationId xmlns:a16="http://schemas.microsoft.com/office/drawing/2014/main" id="{76AB7013-A901-4126-BBDA-B1746A7AFC5B}"/>
              </a:ext>
            </a:extLst>
          </p:cNvPr>
          <p:cNvSpPr/>
          <p:nvPr/>
        </p:nvSpPr>
        <p:spPr>
          <a:xfrm>
            <a:off x="8990662" y="2478948"/>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7</a:t>
            </a:r>
          </a:p>
        </p:txBody>
      </p:sp>
      <p:sp>
        <p:nvSpPr>
          <p:cNvPr id="17" name="Elipse 16">
            <a:extLst>
              <a:ext uri="{FF2B5EF4-FFF2-40B4-BE49-F238E27FC236}">
                <a16:creationId xmlns:a16="http://schemas.microsoft.com/office/drawing/2014/main" id="{F627DDD6-2357-486D-84DC-A748BBA67D9A}"/>
              </a:ext>
            </a:extLst>
          </p:cNvPr>
          <p:cNvSpPr/>
          <p:nvPr/>
        </p:nvSpPr>
        <p:spPr>
          <a:xfrm>
            <a:off x="9438532" y="3190587"/>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sz="1000" dirty="0"/>
              <a:t>11</a:t>
            </a:r>
          </a:p>
        </p:txBody>
      </p:sp>
      <p:sp>
        <p:nvSpPr>
          <p:cNvPr id="18" name="Elipse 17">
            <a:extLst>
              <a:ext uri="{FF2B5EF4-FFF2-40B4-BE49-F238E27FC236}">
                <a16:creationId xmlns:a16="http://schemas.microsoft.com/office/drawing/2014/main" id="{AA392EBF-EDA3-4279-B57E-3BB2DD87FAC7}"/>
              </a:ext>
            </a:extLst>
          </p:cNvPr>
          <p:cNvSpPr/>
          <p:nvPr/>
        </p:nvSpPr>
        <p:spPr>
          <a:xfrm>
            <a:off x="8057377" y="3190587"/>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sz="1200" dirty="0"/>
              <a:t>10</a:t>
            </a:r>
            <a:endParaRPr lang="es-CL" dirty="0"/>
          </a:p>
        </p:txBody>
      </p:sp>
      <p:sp>
        <p:nvSpPr>
          <p:cNvPr id="19" name="Elipse 18">
            <a:extLst>
              <a:ext uri="{FF2B5EF4-FFF2-40B4-BE49-F238E27FC236}">
                <a16:creationId xmlns:a16="http://schemas.microsoft.com/office/drawing/2014/main" id="{7DFFF98E-39DA-43C0-95CA-46CD9B8D8E47}"/>
              </a:ext>
            </a:extLst>
          </p:cNvPr>
          <p:cNvSpPr/>
          <p:nvPr/>
        </p:nvSpPr>
        <p:spPr>
          <a:xfrm>
            <a:off x="6676222" y="3190587"/>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9</a:t>
            </a:r>
          </a:p>
        </p:txBody>
      </p:sp>
      <p:sp>
        <p:nvSpPr>
          <p:cNvPr id="20" name="Elipse 19">
            <a:extLst>
              <a:ext uri="{FF2B5EF4-FFF2-40B4-BE49-F238E27FC236}">
                <a16:creationId xmlns:a16="http://schemas.microsoft.com/office/drawing/2014/main" id="{8A12BF21-06EB-4C29-BBA4-0A0462FD170B}"/>
              </a:ext>
            </a:extLst>
          </p:cNvPr>
          <p:cNvSpPr/>
          <p:nvPr/>
        </p:nvSpPr>
        <p:spPr>
          <a:xfrm>
            <a:off x="5783348" y="3190587"/>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8</a:t>
            </a:r>
          </a:p>
        </p:txBody>
      </p:sp>
      <p:sp>
        <p:nvSpPr>
          <p:cNvPr id="21" name="Elipse 20">
            <a:extLst>
              <a:ext uri="{FF2B5EF4-FFF2-40B4-BE49-F238E27FC236}">
                <a16:creationId xmlns:a16="http://schemas.microsoft.com/office/drawing/2014/main" id="{26CD50E5-F7D9-47C4-AB77-83F0CD124F31}"/>
              </a:ext>
            </a:extLst>
          </p:cNvPr>
          <p:cNvSpPr/>
          <p:nvPr/>
        </p:nvSpPr>
        <p:spPr>
          <a:xfrm>
            <a:off x="6228352" y="3920323"/>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sz="1000" dirty="0"/>
              <a:t>12</a:t>
            </a:r>
          </a:p>
        </p:txBody>
      </p:sp>
      <p:cxnSp>
        <p:nvCxnSpPr>
          <p:cNvPr id="23" name="Conector recto de flecha 22">
            <a:extLst>
              <a:ext uri="{FF2B5EF4-FFF2-40B4-BE49-F238E27FC236}">
                <a16:creationId xmlns:a16="http://schemas.microsoft.com/office/drawing/2014/main" id="{EF64E69A-02BE-467A-8A1A-5E56502CD9D4}"/>
              </a:ext>
            </a:extLst>
          </p:cNvPr>
          <p:cNvCxnSpPr>
            <a:cxnSpLocks/>
            <a:stCxn id="9" idx="2"/>
            <a:endCxn id="10" idx="7"/>
          </p:cNvCxnSpPr>
          <p:nvPr/>
        </p:nvCxnSpPr>
        <p:spPr>
          <a:xfrm flipH="1">
            <a:off x="7061369" y="1281404"/>
            <a:ext cx="1000226" cy="554326"/>
          </a:xfrm>
          <a:prstGeom prst="straightConnector1">
            <a:avLst/>
          </a:prstGeom>
          <a:ln>
            <a:solidFill>
              <a:srgbClr val="006666"/>
            </a:solidFill>
            <a:tailEnd type="triangle"/>
          </a:ln>
        </p:spPr>
        <p:style>
          <a:lnRef idx="3">
            <a:schemeClr val="accent1"/>
          </a:lnRef>
          <a:fillRef idx="0">
            <a:schemeClr val="accent1"/>
          </a:fillRef>
          <a:effectRef idx="2">
            <a:schemeClr val="accent1"/>
          </a:effectRef>
          <a:fontRef idx="minor">
            <a:schemeClr val="tx1"/>
          </a:fontRef>
        </p:style>
      </p:cxnSp>
      <p:cxnSp>
        <p:nvCxnSpPr>
          <p:cNvPr id="26" name="Conector recto de flecha 25">
            <a:extLst>
              <a:ext uri="{FF2B5EF4-FFF2-40B4-BE49-F238E27FC236}">
                <a16:creationId xmlns:a16="http://schemas.microsoft.com/office/drawing/2014/main" id="{C2CCC842-542E-43F2-AC13-95743A9C78C6}"/>
              </a:ext>
            </a:extLst>
          </p:cNvPr>
          <p:cNvCxnSpPr>
            <a:cxnSpLocks/>
            <a:stCxn id="9" idx="4"/>
            <a:endCxn id="11" idx="0"/>
          </p:cNvCxnSpPr>
          <p:nvPr/>
        </p:nvCxnSpPr>
        <p:spPr>
          <a:xfrm>
            <a:off x="8285530" y="1496008"/>
            <a:ext cx="0" cy="276866"/>
          </a:xfrm>
          <a:prstGeom prst="straightConnector1">
            <a:avLst/>
          </a:prstGeom>
          <a:ln>
            <a:solidFill>
              <a:srgbClr val="006666"/>
            </a:solidFill>
            <a:tailEnd type="triangle"/>
          </a:ln>
        </p:spPr>
        <p:style>
          <a:lnRef idx="3">
            <a:schemeClr val="accent1"/>
          </a:lnRef>
          <a:fillRef idx="0">
            <a:schemeClr val="accent1"/>
          </a:fillRef>
          <a:effectRef idx="2">
            <a:schemeClr val="accent1"/>
          </a:effectRef>
          <a:fontRef idx="minor">
            <a:schemeClr val="tx1"/>
          </a:fontRef>
        </p:style>
      </p:cxnSp>
      <p:cxnSp>
        <p:nvCxnSpPr>
          <p:cNvPr id="29" name="Conector recto de flecha 28">
            <a:extLst>
              <a:ext uri="{FF2B5EF4-FFF2-40B4-BE49-F238E27FC236}">
                <a16:creationId xmlns:a16="http://schemas.microsoft.com/office/drawing/2014/main" id="{C89EC43E-CBEA-4247-A3BF-D9211B1FCEFC}"/>
              </a:ext>
            </a:extLst>
          </p:cNvPr>
          <p:cNvCxnSpPr>
            <a:cxnSpLocks/>
            <a:stCxn id="9" idx="6"/>
            <a:endCxn id="12" idx="1"/>
          </p:cNvCxnSpPr>
          <p:nvPr/>
        </p:nvCxnSpPr>
        <p:spPr>
          <a:xfrm>
            <a:off x="8509465" y="1281404"/>
            <a:ext cx="1000226" cy="554326"/>
          </a:xfrm>
          <a:prstGeom prst="straightConnector1">
            <a:avLst/>
          </a:prstGeom>
          <a:ln>
            <a:solidFill>
              <a:srgbClr val="006666"/>
            </a:solidFill>
            <a:tailEnd type="triangle"/>
          </a:ln>
        </p:spPr>
        <p:style>
          <a:lnRef idx="3">
            <a:schemeClr val="accent1"/>
          </a:lnRef>
          <a:fillRef idx="0">
            <a:schemeClr val="accent1"/>
          </a:fillRef>
          <a:effectRef idx="2">
            <a:schemeClr val="accent1"/>
          </a:effectRef>
          <a:fontRef idx="minor">
            <a:schemeClr val="tx1"/>
          </a:fontRef>
        </p:style>
      </p:cxnSp>
      <p:cxnSp>
        <p:nvCxnSpPr>
          <p:cNvPr id="32" name="Conector recto de flecha 31">
            <a:extLst>
              <a:ext uri="{FF2B5EF4-FFF2-40B4-BE49-F238E27FC236}">
                <a16:creationId xmlns:a16="http://schemas.microsoft.com/office/drawing/2014/main" id="{FFC9E573-174B-4548-9253-A1FFDE6676AC}"/>
              </a:ext>
            </a:extLst>
          </p:cNvPr>
          <p:cNvCxnSpPr>
            <a:cxnSpLocks/>
            <a:endCxn id="14" idx="1"/>
          </p:cNvCxnSpPr>
          <p:nvPr/>
        </p:nvCxnSpPr>
        <p:spPr>
          <a:xfrm>
            <a:off x="8326402" y="2196517"/>
            <a:ext cx="248652" cy="345287"/>
          </a:xfrm>
          <a:prstGeom prst="straightConnector1">
            <a:avLst/>
          </a:prstGeom>
          <a:ln>
            <a:solidFill>
              <a:srgbClr val="006666"/>
            </a:solidFill>
            <a:tailEnd type="triangle"/>
          </a:ln>
        </p:spPr>
        <p:style>
          <a:lnRef idx="3">
            <a:schemeClr val="accent1"/>
          </a:lnRef>
          <a:fillRef idx="0">
            <a:schemeClr val="accent1"/>
          </a:fillRef>
          <a:effectRef idx="2">
            <a:schemeClr val="accent1"/>
          </a:effectRef>
          <a:fontRef idx="minor">
            <a:schemeClr val="tx1"/>
          </a:fontRef>
        </p:style>
      </p:cxnSp>
      <p:cxnSp>
        <p:nvCxnSpPr>
          <p:cNvPr id="36" name="Conector recto de flecha 35">
            <a:extLst>
              <a:ext uri="{FF2B5EF4-FFF2-40B4-BE49-F238E27FC236}">
                <a16:creationId xmlns:a16="http://schemas.microsoft.com/office/drawing/2014/main" id="{3A7E04C3-8BCF-4AC9-A571-E05B4F4DBDB8}"/>
              </a:ext>
            </a:extLst>
          </p:cNvPr>
          <p:cNvCxnSpPr>
            <a:cxnSpLocks/>
            <a:stCxn id="11" idx="4"/>
            <a:endCxn id="13" idx="7"/>
          </p:cNvCxnSpPr>
          <p:nvPr/>
        </p:nvCxnSpPr>
        <p:spPr>
          <a:xfrm flipH="1">
            <a:off x="7997358" y="2202082"/>
            <a:ext cx="288172" cy="339722"/>
          </a:xfrm>
          <a:prstGeom prst="straightConnector1">
            <a:avLst/>
          </a:prstGeom>
          <a:ln>
            <a:solidFill>
              <a:srgbClr val="006666"/>
            </a:solidFill>
            <a:tailEnd type="triangle"/>
          </a:ln>
        </p:spPr>
        <p:style>
          <a:lnRef idx="3">
            <a:schemeClr val="accent1"/>
          </a:lnRef>
          <a:fillRef idx="0">
            <a:schemeClr val="accent1"/>
          </a:fillRef>
          <a:effectRef idx="2">
            <a:schemeClr val="accent1"/>
          </a:effectRef>
          <a:fontRef idx="minor">
            <a:schemeClr val="tx1"/>
          </a:fontRef>
        </p:style>
      </p:cxnSp>
      <p:cxnSp>
        <p:nvCxnSpPr>
          <p:cNvPr id="39" name="Conector recto de flecha 38">
            <a:extLst>
              <a:ext uri="{FF2B5EF4-FFF2-40B4-BE49-F238E27FC236}">
                <a16:creationId xmlns:a16="http://schemas.microsoft.com/office/drawing/2014/main" id="{5B7184CE-9C04-461E-A07B-338CB891AA28}"/>
              </a:ext>
            </a:extLst>
          </p:cNvPr>
          <p:cNvCxnSpPr>
            <a:cxnSpLocks/>
            <a:stCxn id="12" idx="4"/>
            <a:endCxn id="16" idx="7"/>
          </p:cNvCxnSpPr>
          <p:nvPr/>
        </p:nvCxnSpPr>
        <p:spPr>
          <a:xfrm flipH="1">
            <a:off x="9372943" y="2202082"/>
            <a:ext cx="295094" cy="339722"/>
          </a:xfrm>
          <a:prstGeom prst="straightConnector1">
            <a:avLst/>
          </a:prstGeom>
          <a:ln>
            <a:solidFill>
              <a:srgbClr val="006666"/>
            </a:solidFill>
            <a:tailEnd type="triangle"/>
          </a:ln>
        </p:spPr>
        <p:style>
          <a:lnRef idx="3">
            <a:schemeClr val="accent1"/>
          </a:lnRef>
          <a:fillRef idx="0">
            <a:schemeClr val="accent1"/>
          </a:fillRef>
          <a:effectRef idx="2">
            <a:schemeClr val="accent1"/>
          </a:effectRef>
          <a:fontRef idx="minor">
            <a:schemeClr val="tx1"/>
          </a:fontRef>
        </p:style>
      </p:cxnSp>
      <p:cxnSp>
        <p:nvCxnSpPr>
          <p:cNvPr id="42" name="Conector recto de flecha 41">
            <a:extLst>
              <a:ext uri="{FF2B5EF4-FFF2-40B4-BE49-F238E27FC236}">
                <a16:creationId xmlns:a16="http://schemas.microsoft.com/office/drawing/2014/main" id="{FC3BD37D-E456-4AF9-839E-14CD0405B4A3}"/>
              </a:ext>
            </a:extLst>
          </p:cNvPr>
          <p:cNvCxnSpPr>
            <a:cxnSpLocks/>
            <a:endCxn id="15" idx="7"/>
          </p:cNvCxnSpPr>
          <p:nvPr/>
        </p:nvCxnSpPr>
        <p:spPr>
          <a:xfrm flipH="1">
            <a:off x="6613499" y="2215397"/>
            <a:ext cx="286658" cy="308310"/>
          </a:xfrm>
          <a:prstGeom prst="straightConnector1">
            <a:avLst/>
          </a:prstGeom>
          <a:ln>
            <a:solidFill>
              <a:srgbClr val="006666"/>
            </a:solidFill>
            <a:tailEnd type="triangle"/>
          </a:ln>
        </p:spPr>
        <p:style>
          <a:lnRef idx="3">
            <a:schemeClr val="accent1"/>
          </a:lnRef>
          <a:fillRef idx="0">
            <a:schemeClr val="accent1"/>
          </a:fillRef>
          <a:effectRef idx="2">
            <a:schemeClr val="accent1"/>
          </a:effectRef>
          <a:fontRef idx="minor">
            <a:schemeClr val="tx1"/>
          </a:fontRef>
        </p:style>
      </p:cxnSp>
      <p:cxnSp>
        <p:nvCxnSpPr>
          <p:cNvPr id="45" name="Conector recto de flecha 44">
            <a:extLst>
              <a:ext uri="{FF2B5EF4-FFF2-40B4-BE49-F238E27FC236}">
                <a16:creationId xmlns:a16="http://schemas.microsoft.com/office/drawing/2014/main" id="{F7D2BE8C-BA97-4065-BF03-99A2CA7508CC}"/>
              </a:ext>
            </a:extLst>
          </p:cNvPr>
          <p:cNvCxnSpPr>
            <a:cxnSpLocks/>
            <a:stCxn id="15" idx="4"/>
            <a:endCxn id="19" idx="1"/>
          </p:cNvCxnSpPr>
          <p:nvPr/>
        </p:nvCxnSpPr>
        <p:spPr>
          <a:xfrm>
            <a:off x="6455153" y="2890059"/>
            <a:ext cx="286658" cy="363384"/>
          </a:xfrm>
          <a:prstGeom prst="straightConnector1">
            <a:avLst/>
          </a:prstGeom>
          <a:ln>
            <a:solidFill>
              <a:srgbClr val="006666"/>
            </a:solidFill>
            <a:tailEnd type="triangle"/>
          </a:ln>
        </p:spPr>
        <p:style>
          <a:lnRef idx="3">
            <a:schemeClr val="accent1"/>
          </a:lnRef>
          <a:fillRef idx="0">
            <a:schemeClr val="accent1"/>
          </a:fillRef>
          <a:effectRef idx="2">
            <a:schemeClr val="accent1"/>
          </a:effectRef>
          <a:fontRef idx="minor">
            <a:schemeClr val="tx1"/>
          </a:fontRef>
        </p:style>
      </p:cxnSp>
      <p:cxnSp>
        <p:nvCxnSpPr>
          <p:cNvPr id="48" name="Conector recto de flecha 47">
            <a:extLst>
              <a:ext uri="{FF2B5EF4-FFF2-40B4-BE49-F238E27FC236}">
                <a16:creationId xmlns:a16="http://schemas.microsoft.com/office/drawing/2014/main" id="{4FA810E9-11BF-4C19-8175-CF789FAED9F0}"/>
              </a:ext>
            </a:extLst>
          </p:cNvPr>
          <p:cNvCxnSpPr>
            <a:cxnSpLocks/>
            <a:stCxn id="15" idx="4"/>
            <a:endCxn id="20" idx="7"/>
          </p:cNvCxnSpPr>
          <p:nvPr/>
        </p:nvCxnSpPr>
        <p:spPr>
          <a:xfrm flipH="1">
            <a:off x="6165629" y="2890059"/>
            <a:ext cx="289524" cy="363384"/>
          </a:xfrm>
          <a:prstGeom prst="straightConnector1">
            <a:avLst/>
          </a:prstGeom>
          <a:ln>
            <a:solidFill>
              <a:srgbClr val="006666"/>
            </a:solidFill>
            <a:tailEnd type="triangle"/>
          </a:ln>
        </p:spPr>
        <p:style>
          <a:lnRef idx="3">
            <a:schemeClr val="accent1"/>
          </a:lnRef>
          <a:fillRef idx="0">
            <a:schemeClr val="accent1"/>
          </a:fillRef>
          <a:effectRef idx="2">
            <a:schemeClr val="accent1"/>
          </a:effectRef>
          <a:fontRef idx="minor">
            <a:schemeClr val="tx1"/>
          </a:fontRef>
        </p:style>
      </p:cxnSp>
      <p:cxnSp>
        <p:nvCxnSpPr>
          <p:cNvPr id="51" name="Conector recto de flecha 50">
            <a:extLst>
              <a:ext uri="{FF2B5EF4-FFF2-40B4-BE49-F238E27FC236}">
                <a16:creationId xmlns:a16="http://schemas.microsoft.com/office/drawing/2014/main" id="{7E84CC88-87E3-491A-A3FC-5A1AC68484FE}"/>
              </a:ext>
            </a:extLst>
          </p:cNvPr>
          <p:cNvCxnSpPr>
            <a:cxnSpLocks/>
            <a:endCxn id="21" idx="1"/>
          </p:cNvCxnSpPr>
          <p:nvPr/>
        </p:nvCxnSpPr>
        <p:spPr>
          <a:xfrm>
            <a:off x="6007283" y="3619795"/>
            <a:ext cx="286658" cy="363384"/>
          </a:xfrm>
          <a:prstGeom prst="straightConnector1">
            <a:avLst/>
          </a:prstGeom>
          <a:ln>
            <a:solidFill>
              <a:srgbClr val="006666"/>
            </a:solidFill>
            <a:tailEnd type="triangle"/>
          </a:ln>
        </p:spPr>
        <p:style>
          <a:lnRef idx="3">
            <a:schemeClr val="accent1"/>
          </a:lnRef>
          <a:fillRef idx="0">
            <a:schemeClr val="accent1"/>
          </a:fillRef>
          <a:effectRef idx="2">
            <a:schemeClr val="accent1"/>
          </a:effectRef>
          <a:fontRef idx="minor">
            <a:schemeClr val="tx1"/>
          </a:fontRef>
        </p:style>
      </p:cxnSp>
      <p:cxnSp>
        <p:nvCxnSpPr>
          <p:cNvPr id="54" name="Conector recto de flecha 53">
            <a:extLst>
              <a:ext uri="{FF2B5EF4-FFF2-40B4-BE49-F238E27FC236}">
                <a16:creationId xmlns:a16="http://schemas.microsoft.com/office/drawing/2014/main" id="{6128DA29-885A-4ED2-92A9-2F8B01BE84B4}"/>
              </a:ext>
            </a:extLst>
          </p:cNvPr>
          <p:cNvCxnSpPr>
            <a:cxnSpLocks/>
            <a:endCxn id="18" idx="1"/>
          </p:cNvCxnSpPr>
          <p:nvPr/>
        </p:nvCxnSpPr>
        <p:spPr>
          <a:xfrm>
            <a:off x="7839013" y="2908156"/>
            <a:ext cx="283953" cy="345287"/>
          </a:xfrm>
          <a:prstGeom prst="straightConnector1">
            <a:avLst/>
          </a:prstGeom>
          <a:ln>
            <a:solidFill>
              <a:srgbClr val="006666"/>
            </a:solidFill>
            <a:tailEnd type="triangle"/>
          </a:ln>
        </p:spPr>
        <p:style>
          <a:lnRef idx="3">
            <a:schemeClr val="accent1"/>
          </a:lnRef>
          <a:fillRef idx="0">
            <a:schemeClr val="accent1"/>
          </a:fillRef>
          <a:effectRef idx="2">
            <a:schemeClr val="accent1"/>
          </a:effectRef>
          <a:fontRef idx="minor">
            <a:schemeClr val="tx1"/>
          </a:fontRef>
        </p:style>
      </p:cxnSp>
      <p:cxnSp>
        <p:nvCxnSpPr>
          <p:cNvPr id="57" name="Conector recto de flecha 56">
            <a:extLst>
              <a:ext uri="{FF2B5EF4-FFF2-40B4-BE49-F238E27FC236}">
                <a16:creationId xmlns:a16="http://schemas.microsoft.com/office/drawing/2014/main" id="{A814EB0E-9445-461F-B92F-C46C638A21C8}"/>
              </a:ext>
            </a:extLst>
          </p:cNvPr>
          <p:cNvCxnSpPr>
            <a:cxnSpLocks/>
            <a:endCxn id="17" idx="1"/>
          </p:cNvCxnSpPr>
          <p:nvPr/>
        </p:nvCxnSpPr>
        <p:spPr>
          <a:xfrm>
            <a:off x="9255469" y="2908156"/>
            <a:ext cx="248652" cy="345287"/>
          </a:xfrm>
          <a:prstGeom prst="straightConnector1">
            <a:avLst/>
          </a:prstGeom>
          <a:ln>
            <a:solidFill>
              <a:srgbClr val="006666"/>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8503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858C572A-F492-46A0-A329-37786F9FBFD7}"/>
              </a:ext>
            </a:extLst>
          </p:cNvPr>
          <p:cNvSpPr>
            <a:spLocks noGrp="1"/>
          </p:cNvSpPr>
          <p:nvPr>
            <p:ph type="title"/>
          </p:nvPr>
        </p:nvSpPr>
        <p:spPr>
          <a:xfrm>
            <a:off x="474524" y="887505"/>
            <a:ext cx="3837498" cy="1024841"/>
          </a:xfrm>
        </p:spPr>
        <p:txBody>
          <a:bodyPr>
            <a:noAutofit/>
          </a:bodyPr>
          <a:lstStyle/>
          <a:p>
            <a:r>
              <a:rPr lang="es-CL" sz="4400" dirty="0"/>
              <a:t>Padre - hijo</a:t>
            </a:r>
          </a:p>
        </p:txBody>
      </p:sp>
      <p:sp>
        <p:nvSpPr>
          <p:cNvPr id="8" name="Marcador de texto 7">
            <a:extLst>
              <a:ext uri="{FF2B5EF4-FFF2-40B4-BE49-F238E27FC236}">
                <a16:creationId xmlns:a16="http://schemas.microsoft.com/office/drawing/2014/main" id="{579096E1-5931-4C59-B1BD-3AFF4D0193A7}"/>
              </a:ext>
            </a:extLst>
          </p:cNvPr>
          <p:cNvSpPr>
            <a:spLocks noGrp="1"/>
          </p:cNvSpPr>
          <p:nvPr>
            <p:ph type="body" sz="half" idx="2"/>
          </p:nvPr>
        </p:nvSpPr>
        <p:spPr/>
        <p:txBody>
          <a:bodyPr/>
          <a:lstStyle/>
          <a:p>
            <a:pPr algn="l"/>
            <a:r>
              <a:rPr lang="es-CL" dirty="0"/>
              <a:t>Una pareja padre – hijo está compuesta por dos nodos que se encuentran unidos por una arista (flecha). El nodo donde se encuentra el puntero (base de la flecha) es el padre, mientras que el nodo donde apunta el puntero (punta de la flecha) es el hijo.</a:t>
            </a:r>
          </a:p>
          <a:p>
            <a:pPr algn="l"/>
            <a:r>
              <a:rPr lang="es-CL" dirty="0"/>
              <a:t>Ejemplo: Nodo 2 es padre del nodo 5.</a:t>
            </a:r>
          </a:p>
          <a:p>
            <a:pPr algn="l"/>
            <a:r>
              <a:rPr lang="es-CL" dirty="0"/>
              <a:t>Un nodo puede tener varios hijos.</a:t>
            </a:r>
          </a:p>
        </p:txBody>
      </p:sp>
      <p:sp>
        <p:nvSpPr>
          <p:cNvPr id="4" name="Marcador de pie de página 3">
            <a:extLst>
              <a:ext uri="{FF2B5EF4-FFF2-40B4-BE49-F238E27FC236}">
                <a16:creationId xmlns:a16="http://schemas.microsoft.com/office/drawing/2014/main" id="{FD295A65-08CA-46D4-94C4-FBF6E99EDF5D}"/>
              </a:ext>
            </a:extLst>
          </p:cNvPr>
          <p:cNvSpPr>
            <a:spLocks noGrp="1"/>
          </p:cNvSpPr>
          <p:nvPr>
            <p:ph type="ftr" sz="quarter" idx="11"/>
          </p:nvPr>
        </p:nvSpPr>
        <p:spPr/>
        <p:txBody>
          <a:bodyPr/>
          <a:lstStyle/>
          <a:p>
            <a:r>
              <a:rPr lang="es-CL"/>
              <a:t>Estructura de Datos y Algoritmos - TICS311</a:t>
            </a:r>
          </a:p>
        </p:txBody>
      </p:sp>
      <p:sp>
        <p:nvSpPr>
          <p:cNvPr id="5" name="Marcador de número de diapositiva 4">
            <a:extLst>
              <a:ext uri="{FF2B5EF4-FFF2-40B4-BE49-F238E27FC236}">
                <a16:creationId xmlns:a16="http://schemas.microsoft.com/office/drawing/2014/main" id="{B6142DC9-81B5-4D58-B325-7612C6B0854B}"/>
              </a:ext>
            </a:extLst>
          </p:cNvPr>
          <p:cNvSpPr>
            <a:spLocks noGrp="1"/>
          </p:cNvSpPr>
          <p:nvPr>
            <p:ph type="sldNum" sz="quarter" idx="12"/>
          </p:nvPr>
        </p:nvSpPr>
        <p:spPr/>
        <p:txBody>
          <a:bodyPr/>
          <a:lstStyle/>
          <a:p>
            <a:fld id="{EEA656F1-D7F8-4934-A338-822B23BD5244}" type="slidenum">
              <a:rPr lang="es-CL" smtClean="0"/>
              <a:t>7</a:t>
            </a:fld>
            <a:endParaRPr lang="es-CL"/>
          </a:p>
        </p:txBody>
      </p:sp>
      <p:sp>
        <p:nvSpPr>
          <p:cNvPr id="9" name="Elipse 8">
            <a:extLst>
              <a:ext uri="{FF2B5EF4-FFF2-40B4-BE49-F238E27FC236}">
                <a16:creationId xmlns:a16="http://schemas.microsoft.com/office/drawing/2014/main" id="{58373D28-DDD4-459B-84F5-BEF664FABAEF}"/>
              </a:ext>
            </a:extLst>
          </p:cNvPr>
          <p:cNvSpPr/>
          <p:nvPr/>
        </p:nvSpPr>
        <p:spPr>
          <a:xfrm>
            <a:off x="8061595" y="1066800"/>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0</a:t>
            </a:r>
          </a:p>
        </p:txBody>
      </p:sp>
      <p:sp>
        <p:nvSpPr>
          <p:cNvPr id="10" name="Elipse 9">
            <a:extLst>
              <a:ext uri="{FF2B5EF4-FFF2-40B4-BE49-F238E27FC236}">
                <a16:creationId xmlns:a16="http://schemas.microsoft.com/office/drawing/2014/main" id="{C568EB72-1040-4158-B6EF-3A996296F29F}"/>
              </a:ext>
            </a:extLst>
          </p:cNvPr>
          <p:cNvSpPr/>
          <p:nvPr/>
        </p:nvSpPr>
        <p:spPr>
          <a:xfrm>
            <a:off x="6679088" y="1772874"/>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1</a:t>
            </a:r>
          </a:p>
        </p:txBody>
      </p:sp>
      <p:sp>
        <p:nvSpPr>
          <p:cNvPr id="11" name="Elipse 10">
            <a:extLst>
              <a:ext uri="{FF2B5EF4-FFF2-40B4-BE49-F238E27FC236}">
                <a16:creationId xmlns:a16="http://schemas.microsoft.com/office/drawing/2014/main" id="{CC7ACC6F-43E2-4D54-81A4-8FD826EEB140}"/>
              </a:ext>
            </a:extLst>
          </p:cNvPr>
          <p:cNvSpPr/>
          <p:nvPr/>
        </p:nvSpPr>
        <p:spPr>
          <a:xfrm>
            <a:off x="8061595" y="1772874"/>
            <a:ext cx="447870" cy="429208"/>
          </a:xfrm>
          <a:prstGeom prst="ellipse">
            <a:avLst/>
          </a:prstGeom>
          <a:solidFill>
            <a:srgbClr val="00666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2</a:t>
            </a:r>
          </a:p>
        </p:txBody>
      </p:sp>
      <p:sp>
        <p:nvSpPr>
          <p:cNvPr id="12" name="Elipse 11">
            <a:extLst>
              <a:ext uri="{FF2B5EF4-FFF2-40B4-BE49-F238E27FC236}">
                <a16:creationId xmlns:a16="http://schemas.microsoft.com/office/drawing/2014/main" id="{94A42F8C-87E7-4E81-949B-D60B1133CCFF}"/>
              </a:ext>
            </a:extLst>
          </p:cNvPr>
          <p:cNvSpPr/>
          <p:nvPr/>
        </p:nvSpPr>
        <p:spPr>
          <a:xfrm>
            <a:off x="9444102" y="1772874"/>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3</a:t>
            </a:r>
          </a:p>
        </p:txBody>
      </p:sp>
      <p:sp>
        <p:nvSpPr>
          <p:cNvPr id="13" name="Elipse 12">
            <a:extLst>
              <a:ext uri="{FF2B5EF4-FFF2-40B4-BE49-F238E27FC236}">
                <a16:creationId xmlns:a16="http://schemas.microsoft.com/office/drawing/2014/main" id="{0851F323-362E-4D8A-BF9A-4074CB7DA569}"/>
              </a:ext>
            </a:extLst>
          </p:cNvPr>
          <p:cNvSpPr/>
          <p:nvPr/>
        </p:nvSpPr>
        <p:spPr>
          <a:xfrm>
            <a:off x="7615077" y="2478948"/>
            <a:ext cx="447870" cy="429208"/>
          </a:xfrm>
          <a:prstGeom prst="ellipse">
            <a:avLst/>
          </a:prstGeom>
          <a:solidFill>
            <a:srgbClr val="00666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5</a:t>
            </a:r>
          </a:p>
        </p:txBody>
      </p:sp>
      <p:sp>
        <p:nvSpPr>
          <p:cNvPr id="14" name="Elipse 13">
            <a:extLst>
              <a:ext uri="{FF2B5EF4-FFF2-40B4-BE49-F238E27FC236}">
                <a16:creationId xmlns:a16="http://schemas.microsoft.com/office/drawing/2014/main" id="{C6C38458-A596-4913-8EB6-74C879E21799}"/>
              </a:ext>
            </a:extLst>
          </p:cNvPr>
          <p:cNvSpPr/>
          <p:nvPr/>
        </p:nvSpPr>
        <p:spPr>
          <a:xfrm>
            <a:off x="8509465" y="2478948"/>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6</a:t>
            </a:r>
          </a:p>
        </p:txBody>
      </p:sp>
      <p:sp>
        <p:nvSpPr>
          <p:cNvPr id="15" name="Elipse 14">
            <a:extLst>
              <a:ext uri="{FF2B5EF4-FFF2-40B4-BE49-F238E27FC236}">
                <a16:creationId xmlns:a16="http://schemas.microsoft.com/office/drawing/2014/main" id="{D765AEA0-7A20-4F5B-81C4-DA72FF744255}"/>
              </a:ext>
            </a:extLst>
          </p:cNvPr>
          <p:cNvSpPr/>
          <p:nvPr/>
        </p:nvSpPr>
        <p:spPr>
          <a:xfrm>
            <a:off x="6231218" y="2460851"/>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4</a:t>
            </a:r>
          </a:p>
        </p:txBody>
      </p:sp>
      <p:sp>
        <p:nvSpPr>
          <p:cNvPr id="16" name="Elipse 15">
            <a:extLst>
              <a:ext uri="{FF2B5EF4-FFF2-40B4-BE49-F238E27FC236}">
                <a16:creationId xmlns:a16="http://schemas.microsoft.com/office/drawing/2014/main" id="{76AB7013-A901-4126-BBDA-B1746A7AFC5B}"/>
              </a:ext>
            </a:extLst>
          </p:cNvPr>
          <p:cNvSpPr/>
          <p:nvPr/>
        </p:nvSpPr>
        <p:spPr>
          <a:xfrm>
            <a:off x="8990662" y="2478948"/>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7</a:t>
            </a:r>
          </a:p>
        </p:txBody>
      </p:sp>
      <p:sp>
        <p:nvSpPr>
          <p:cNvPr id="17" name="Elipse 16">
            <a:extLst>
              <a:ext uri="{FF2B5EF4-FFF2-40B4-BE49-F238E27FC236}">
                <a16:creationId xmlns:a16="http://schemas.microsoft.com/office/drawing/2014/main" id="{F627DDD6-2357-486D-84DC-A748BBA67D9A}"/>
              </a:ext>
            </a:extLst>
          </p:cNvPr>
          <p:cNvSpPr/>
          <p:nvPr/>
        </p:nvSpPr>
        <p:spPr>
          <a:xfrm>
            <a:off x="9438532" y="3190587"/>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sz="1000" dirty="0"/>
              <a:t>11</a:t>
            </a:r>
          </a:p>
        </p:txBody>
      </p:sp>
      <p:sp>
        <p:nvSpPr>
          <p:cNvPr id="18" name="Elipse 17">
            <a:extLst>
              <a:ext uri="{FF2B5EF4-FFF2-40B4-BE49-F238E27FC236}">
                <a16:creationId xmlns:a16="http://schemas.microsoft.com/office/drawing/2014/main" id="{AA392EBF-EDA3-4279-B57E-3BB2DD87FAC7}"/>
              </a:ext>
            </a:extLst>
          </p:cNvPr>
          <p:cNvSpPr/>
          <p:nvPr/>
        </p:nvSpPr>
        <p:spPr>
          <a:xfrm>
            <a:off x="8057377" y="3190587"/>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sz="1000" dirty="0"/>
              <a:t>10</a:t>
            </a:r>
            <a:endParaRPr lang="es-CL" sz="800" dirty="0"/>
          </a:p>
        </p:txBody>
      </p:sp>
      <p:sp>
        <p:nvSpPr>
          <p:cNvPr id="19" name="Elipse 18">
            <a:extLst>
              <a:ext uri="{FF2B5EF4-FFF2-40B4-BE49-F238E27FC236}">
                <a16:creationId xmlns:a16="http://schemas.microsoft.com/office/drawing/2014/main" id="{7DFFF98E-39DA-43C0-95CA-46CD9B8D8E47}"/>
              </a:ext>
            </a:extLst>
          </p:cNvPr>
          <p:cNvSpPr/>
          <p:nvPr/>
        </p:nvSpPr>
        <p:spPr>
          <a:xfrm>
            <a:off x="6676222" y="3190587"/>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9</a:t>
            </a:r>
          </a:p>
        </p:txBody>
      </p:sp>
      <p:sp>
        <p:nvSpPr>
          <p:cNvPr id="20" name="Elipse 19">
            <a:extLst>
              <a:ext uri="{FF2B5EF4-FFF2-40B4-BE49-F238E27FC236}">
                <a16:creationId xmlns:a16="http://schemas.microsoft.com/office/drawing/2014/main" id="{8A12BF21-06EB-4C29-BBA4-0A0462FD170B}"/>
              </a:ext>
            </a:extLst>
          </p:cNvPr>
          <p:cNvSpPr/>
          <p:nvPr/>
        </p:nvSpPr>
        <p:spPr>
          <a:xfrm>
            <a:off x="5783348" y="3190587"/>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8</a:t>
            </a:r>
          </a:p>
        </p:txBody>
      </p:sp>
      <p:sp>
        <p:nvSpPr>
          <p:cNvPr id="21" name="Elipse 20">
            <a:extLst>
              <a:ext uri="{FF2B5EF4-FFF2-40B4-BE49-F238E27FC236}">
                <a16:creationId xmlns:a16="http://schemas.microsoft.com/office/drawing/2014/main" id="{26CD50E5-F7D9-47C4-AB77-83F0CD124F31}"/>
              </a:ext>
            </a:extLst>
          </p:cNvPr>
          <p:cNvSpPr/>
          <p:nvPr/>
        </p:nvSpPr>
        <p:spPr>
          <a:xfrm>
            <a:off x="6228352" y="3920323"/>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sz="1000" dirty="0"/>
              <a:t>12</a:t>
            </a:r>
          </a:p>
        </p:txBody>
      </p:sp>
      <p:cxnSp>
        <p:nvCxnSpPr>
          <p:cNvPr id="23" name="Conector recto de flecha 22">
            <a:extLst>
              <a:ext uri="{FF2B5EF4-FFF2-40B4-BE49-F238E27FC236}">
                <a16:creationId xmlns:a16="http://schemas.microsoft.com/office/drawing/2014/main" id="{EF64E69A-02BE-467A-8A1A-5E56502CD9D4}"/>
              </a:ext>
            </a:extLst>
          </p:cNvPr>
          <p:cNvCxnSpPr>
            <a:cxnSpLocks/>
            <a:stCxn id="9" idx="2"/>
            <a:endCxn id="10" idx="7"/>
          </p:cNvCxnSpPr>
          <p:nvPr/>
        </p:nvCxnSpPr>
        <p:spPr>
          <a:xfrm flipH="1">
            <a:off x="7061369" y="1281404"/>
            <a:ext cx="1000226" cy="5543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Conector recto de flecha 25">
            <a:extLst>
              <a:ext uri="{FF2B5EF4-FFF2-40B4-BE49-F238E27FC236}">
                <a16:creationId xmlns:a16="http://schemas.microsoft.com/office/drawing/2014/main" id="{C2CCC842-542E-43F2-AC13-95743A9C78C6}"/>
              </a:ext>
            </a:extLst>
          </p:cNvPr>
          <p:cNvCxnSpPr>
            <a:cxnSpLocks/>
            <a:stCxn id="9" idx="4"/>
            <a:endCxn id="11" idx="0"/>
          </p:cNvCxnSpPr>
          <p:nvPr/>
        </p:nvCxnSpPr>
        <p:spPr>
          <a:xfrm>
            <a:off x="8285530" y="1496008"/>
            <a:ext cx="0" cy="27686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Conector recto de flecha 28">
            <a:extLst>
              <a:ext uri="{FF2B5EF4-FFF2-40B4-BE49-F238E27FC236}">
                <a16:creationId xmlns:a16="http://schemas.microsoft.com/office/drawing/2014/main" id="{C89EC43E-CBEA-4247-A3BF-D9211B1FCEFC}"/>
              </a:ext>
            </a:extLst>
          </p:cNvPr>
          <p:cNvCxnSpPr>
            <a:cxnSpLocks/>
            <a:stCxn id="9" idx="6"/>
            <a:endCxn id="12" idx="1"/>
          </p:cNvCxnSpPr>
          <p:nvPr/>
        </p:nvCxnSpPr>
        <p:spPr>
          <a:xfrm>
            <a:off x="8509465" y="1281404"/>
            <a:ext cx="1000226" cy="5543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2" name="Conector recto de flecha 31">
            <a:extLst>
              <a:ext uri="{FF2B5EF4-FFF2-40B4-BE49-F238E27FC236}">
                <a16:creationId xmlns:a16="http://schemas.microsoft.com/office/drawing/2014/main" id="{FFC9E573-174B-4548-9253-A1FFDE6676AC}"/>
              </a:ext>
            </a:extLst>
          </p:cNvPr>
          <p:cNvCxnSpPr>
            <a:cxnSpLocks/>
            <a:endCxn id="14" idx="1"/>
          </p:cNvCxnSpPr>
          <p:nvPr/>
        </p:nvCxnSpPr>
        <p:spPr>
          <a:xfrm>
            <a:off x="8326402" y="2196517"/>
            <a:ext cx="248652" cy="3452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6" name="Conector recto de flecha 35">
            <a:extLst>
              <a:ext uri="{FF2B5EF4-FFF2-40B4-BE49-F238E27FC236}">
                <a16:creationId xmlns:a16="http://schemas.microsoft.com/office/drawing/2014/main" id="{3A7E04C3-8BCF-4AC9-A571-E05B4F4DBDB8}"/>
              </a:ext>
            </a:extLst>
          </p:cNvPr>
          <p:cNvCxnSpPr>
            <a:cxnSpLocks/>
            <a:stCxn id="11" idx="4"/>
            <a:endCxn id="13" idx="7"/>
          </p:cNvCxnSpPr>
          <p:nvPr/>
        </p:nvCxnSpPr>
        <p:spPr>
          <a:xfrm flipH="1">
            <a:off x="7997358" y="2202082"/>
            <a:ext cx="288172" cy="3397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9" name="Conector recto de flecha 38">
            <a:extLst>
              <a:ext uri="{FF2B5EF4-FFF2-40B4-BE49-F238E27FC236}">
                <a16:creationId xmlns:a16="http://schemas.microsoft.com/office/drawing/2014/main" id="{5B7184CE-9C04-461E-A07B-338CB891AA28}"/>
              </a:ext>
            </a:extLst>
          </p:cNvPr>
          <p:cNvCxnSpPr>
            <a:cxnSpLocks/>
            <a:stCxn id="12" idx="4"/>
            <a:endCxn id="16" idx="7"/>
          </p:cNvCxnSpPr>
          <p:nvPr/>
        </p:nvCxnSpPr>
        <p:spPr>
          <a:xfrm flipH="1">
            <a:off x="9372943" y="2202082"/>
            <a:ext cx="295094" cy="3397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2" name="Conector recto de flecha 41">
            <a:extLst>
              <a:ext uri="{FF2B5EF4-FFF2-40B4-BE49-F238E27FC236}">
                <a16:creationId xmlns:a16="http://schemas.microsoft.com/office/drawing/2014/main" id="{FC3BD37D-E456-4AF9-839E-14CD0405B4A3}"/>
              </a:ext>
            </a:extLst>
          </p:cNvPr>
          <p:cNvCxnSpPr>
            <a:cxnSpLocks/>
            <a:endCxn id="15" idx="7"/>
          </p:cNvCxnSpPr>
          <p:nvPr/>
        </p:nvCxnSpPr>
        <p:spPr>
          <a:xfrm flipH="1">
            <a:off x="6613499" y="2215397"/>
            <a:ext cx="286658" cy="3083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5" name="Conector recto de flecha 44">
            <a:extLst>
              <a:ext uri="{FF2B5EF4-FFF2-40B4-BE49-F238E27FC236}">
                <a16:creationId xmlns:a16="http://schemas.microsoft.com/office/drawing/2014/main" id="{F7D2BE8C-BA97-4065-BF03-99A2CA7508CC}"/>
              </a:ext>
            </a:extLst>
          </p:cNvPr>
          <p:cNvCxnSpPr>
            <a:cxnSpLocks/>
            <a:stCxn id="15" idx="4"/>
            <a:endCxn id="19" idx="1"/>
          </p:cNvCxnSpPr>
          <p:nvPr/>
        </p:nvCxnSpPr>
        <p:spPr>
          <a:xfrm>
            <a:off x="6455153" y="2890059"/>
            <a:ext cx="286658" cy="3633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8" name="Conector recto de flecha 47">
            <a:extLst>
              <a:ext uri="{FF2B5EF4-FFF2-40B4-BE49-F238E27FC236}">
                <a16:creationId xmlns:a16="http://schemas.microsoft.com/office/drawing/2014/main" id="{4FA810E9-11BF-4C19-8175-CF789FAED9F0}"/>
              </a:ext>
            </a:extLst>
          </p:cNvPr>
          <p:cNvCxnSpPr>
            <a:cxnSpLocks/>
            <a:stCxn id="15" idx="4"/>
            <a:endCxn id="20" idx="7"/>
          </p:cNvCxnSpPr>
          <p:nvPr/>
        </p:nvCxnSpPr>
        <p:spPr>
          <a:xfrm flipH="1">
            <a:off x="6165629" y="2890059"/>
            <a:ext cx="289524" cy="3633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1" name="Conector recto de flecha 50">
            <a:extLst>
              <a:ext uri="{FF2B5EF4-FFF2-40B4-BE49-F238E27FC236}">
                <a16:creationId xmlns:a16="http://schemas.microsoft.com/office/drawing/2014/main" id="{7E84CC88-87E3-491A-A3FC-5A1AC68484FE}"/>
              </a:ext>
            </a:extLst>
          </p:cNvPr>
          <p:cNvCxnSpPr>
            <a:cxnSpLocks/>
            <a:endCxn id="21" idx="1"/>
          </p:cNvCxnSpPr>
          <p:nvPr/>
        </p:nvCxnSpPr>
        <p:spPr>
          <a:xfrm>
            <a:off x="6007283" y="3619795"/>
            <a:ext cx="286658" cy="3633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4" name="Conector recto de flecha 53">
            <a:extLst>
              <a:ext uri="{FF2B5EF4-FFF2-40B4-BE49-F238E27FC236}">
                <a16:creationId xmlns:a16="http://schemas.microsoft.com/office/drawing/2014/main" id="{6128DA29-885A-4ED2-92A9-2F8B01BE84B4}"/>
              </a:ext>
            </a:extLst>
          </p:cNvPr>
          <p:cNvCxnSpPr>
            <a:cxnSpLocks/>
            <a:endCxn id="18" idx="1"/>
          </p:cNvCxnSpPr>
          <p:nvPr/>
        </p:nvCxnSpPr>
        <p:spPr>
          <a:xfrm>
            <a:off x="7839013" y="2908156"/>
            <a:ext cx="283953" cy="3452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7" name="Conector recto de flecha 56">
            <a:extLst>
              <a:ext uri="{FF2B5EF4-FFF2-40B4-BE49-F238E27FC236}">
                <a16:creationId xmlns:a16="http://schemas.microsoft.com/office/drawing/2014/main" id="{A814EB0E-9445-461F-B92F-C46C638A21C8}"/>
              </a:ext>
            </a:extLst>
          </p:cNvPr>
          <p:cNvCxnSpPr>
            <a:cxnSpLocks/>
            <a:endCxn id="17" idx="1"/>
          </p:cNvCxnSpPr>
          <p:nvPr/>
        </p:nvCxnSpPr>
        <p:spPr>
          <a:xfrm>
            <a:off x="9255469" y="2908156"/>
            <a:ext cx="248652" cy="3452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4652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858C572A-F492-46A0-A329-37786F9FBFD7}"/>
              </a:ext>
            </a:extLst>
          </p:cNvPr>
          <p:cNvSpPr>
            <a:spLocks noGrp="1"/>
          </p:cNvSpPr>
          <p:nvPr>
            <p:ph type="title"/>
          </p:nvPr>
        </p:nvSpPr>
        <p:spPr>
          <a:xfrm>
            <a:off x="411772" y="1066800"/>
            <a:ext cx="2376252" cy="1082330"/>
          </a:xfrm>
        </p:spPr>
        <p:txBody>
          <a:bodyPr/>
          <a:lstStyle/>
          <a:p>
            <a:r>
              <a:rPr lang="es-CL" sz="4400" dirty="0"/>
              <a:t>Raíz</a:t>
            </a:r>
          </a:p>
        </p:txBody>
      </p:sp>
      <p:sp>
        <p:nvSpPr>
          <p:cNvPr id="8" name="Marcador de texto 7">
            <a:extLst>
              <a:ext uri="{FF2B5EF4-FFF2-40B4-BE49-F238E27FC236}">
                <a16:creationId xmlns:a16="http://schemas.microsoft.com/office/drawing/2014/main" id="{579096E1-5931-4C59-B1BD-3AFF4D0193A7}"/>
              </a:ext>
            </a:extLst>
          </p:cNvPr>
          <p:cNvSpPr>
            <a:spLocks noGrp="1"/>
          </p:cNvSpPr>
          <p:nvPr>
            <p:ph type="body" sz="half" idx="2"/>
          </p:nvPr>
        </p:nvSpPr>
        <p:spPr/>
        <p:txBody>
          <a:bodyPr/>
          <a:lstStyle/>
          <a:p>
            <a:pPr algn="l"/>
            <a:r>
              <a:rPr lang="es-CL" dirty="0"/>
              <a:t>El único nodo que no tiene padre</a:t>
            </a:r>
          </a:p>
          <a:p>
            <a:pPr algn="l"/>
            <a:r>
              <a:rPr lang="es-CL" dirty="0"/>
              <a:t>Ejemplo: Nodo 0</a:t>
            </a:r>
          </a:p>
        </p:txBody>
      </p:sp>
      <p:sp>
        <p:nvSpPr>
          <p:cNvPr id="4" name="Marcador de pie de página 3">
            <a:extLst>
              <a:ext uri="{FF2B5EF4-FFF2-40B4-BE49-F238E27FC236}">
                <a16:creationId xmlns:a16="http://schemas.microsoft.com/office/drawing/2014/main" id="{FD295A65-08CA-46D4-94C4-FBF6E99EDF5D}"/>
              </a:ext>
            </a:extLst>
          </p:cNvPr>
          <p:cNvSpPr>
            <a:spLocks noGrp="1"/>
          </p:cNvSpPr>
          <p:nvPr>
            <p:ph type="ftr" sz="quarter" idx="11"/>
          </p:nvPr>
        </p:nvSpPr>
        <p:spPr/>
        <p:txBody>
          <a:bodyPr/>
          <a:lstStyle/>
          <a:p>
            <a:r>
              <a:rPr lang="es-CL"/>
              <a:t>Estructura de Datos y Algoritmos - TICS311</a:t>
            </a:r>
          </a:p>
        </p:txBody>
      </p:sp>
      <p:sp>
        <p:nvSpPr>
          <p:cNvPr id="5" name="Marcador de número de diapositiva 4">
            <a:extLst>
              <a:ext uri="{FF2B5EF4-FFF2-40B4-BE49-F238E27FC236}">
                <a16:creationId xmlns:a16="http://schemas.microsoft.com/office/drawing/2014/main" id="{B6142DC9-81B5-4D58-B325-7612C6B0854B}"/>
              </a:ext>
            </a:extLst>
          </p:cNvPr>
          <p:cNvSpPr>
            <a:spLocks noGrp="1"/>
          </p:cNvSpPr>
          <p:nvPr>
            <p:ph type="sldNum" sz="quarter" idx="12"/>
          </p:nvPr>
        </p:nvSpPr>
        <p:spPr/>
        <p:txBody>
          <a:bodyPr/>
          <a:lstStyle/>
          <a:p>
            <a:fld id="{EEA656F1-D7F8-4934-A338-822B23BD5244}" type="slidenum">
              <a:rPr lang="es-CL" smtClean="0"/>
              <a:t>8</a:t>
            </a:fld>
            <a:endParaRPr lang="es-CL"/>
          </a:p>
        </p:txBody>
      </p:sp>
      <p:sp>
        <p:nvSpPr>
          <p:cNvPr id="9" name="Elipse 8">
            <a:extLst>
              <a:ext uri="{FF2B5EF4-FFF2-40B4-BE49-F238E27FC236}">
                <a16:creationId xmlns:a16="http://schemas.microsoft.com/office/drawing/2014/main" id="{58373D28-DDD4-459B-84F5-BEF664FABAEF}"/>
              </a:ext>
            </a:extLst>
          </p:cNvPr>
          <p:cNvSpPr/>
          <p:nvPr/>
        </p:nvSpPr>
        <p:spPr>
          <a:xfrm>
            <a:off x="8061595" y="1066800"/>
            <a:ext cx="447870" cy="429208"/>
          </a:xfrm>
          <a:prstGeom prst="ellipse">
            <a:avLst/>
          </a:prstGeom>
          <a:solidFill>
            <a:srgbClr val="00666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0</a:t>
            </a:r>
          </a:p>
        </p:txBody>
      </p:sp>
      <p:sp>
        <p:nvSpPr>
          <p:cNvPr id="10" name="Elipse 9">
            <a:extLst>
              <a:ext uri="{FF2B5EF4-FFF2-40B4-BE49-F238E27FC236}">
                <a16:creationId xmlns:a16="http://schemas.microsoft.com/office/drawing/2014/main" id="{C568EB72-1040-4158-B6EF-3A996296F29F}"/>
              </a:ext>
            </a:extLst>
          </p:cNvPr>
          <p:cNvSpPr/>
          <p:nvPr/>
        </p:nvSpPr>
        <p:spPr>
          <a:xfrm>
            <a:off x="6679088" y="1772874"/>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1</a:t>
            </a:r>
          </a:p>
        </p:txBody>
      </p:sp>
      <p:sp>
        <p:nvSpPr>
          <p:cNvPr id="11" name="Elipse 10">
            <a:extLst>
              <a:ext uri="{FF2B5EF4-FFF2-40B4-BE49-F238E27FC236}">
                <a16:creationId xmlns:a16="http://schemas.microsoft.com/office/drawing/2014/main" id="{CC7ACC6F-43E2-4D54-81A4-8FD826EEB140}"/>
              </a:ext>
            </a:extLst>
          </p:cNvPr>
          <p:cNvSpPr/>
          <p:nvPr/>
        </p:nvSpPr>
        <p:spPr>
          <a:xfrm>
            <a:off x="8061595" y="1772874"/>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2</a:t>
            </a:r>
          </a:p>
        </p:txBody>
      </p:sp>
      <p:sp>
        <p:nvSpPr>
          <p:cNvPr id="12" name="Elipse 11">
            <a:extLst>
              <a:ext uri="{FF2B5EF4-FFF2-40B4-BE49-F238E27FC236}">
                <a16:creationId xmlns:a16="http://schemas.microsoft.com/office/drawing/2014/main" id="{94A42F8C-87E7-4E81-949B-D60B1133CCFF}"/>
              </a:ext>
            </a:extLst>
          </p:cNvPr>
          <p:cNvSpPr/>
          <p:nvPr/>
        </p:nvSpPr>
        <p:spPr>
          <a:xfrm>
            <a:off x="9444102" y="1772874"/>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3</a:t>
            </a:r>
          </a:p>
        </p:txBody>
      </p:sp>
      <p:sp>
        <p:nvSpPr>
          <p:cNvPr id="13" name="Elipse 12">
            <a:extLst>
              <a:ext uri="{FF2B5EF4-FFF2-40B4-BE49-F238E27FC236}">
                <a16:creationId xmlns:a16="http://schemas.microsoft.com/office/drawing/2014/main" id="{0851F323-362E-4D8A-BF9A-4074CB7DA569}"/>
              </a:ext>
            </a:extLst>
          </p:cNvPr>
          <p:cNvSpPr/>
          <p:nvPr/>
        </p:nvSpPr>
        <p:spPr>
          <a:xfrm>
            <a:off x="7615077" y="2478948"/>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5</a:t>
            </a:r>
          </a:p>
        </p:txBody>
      </p:sp>
      <p:sp>
        <p:nvSpPr>
          <p:cNvPr id="14" name="Elipse 13">
            <a:extLst>
              <a:ext uri="{FF2B5EF4-FFF2-40B4-BE49-F238E27FC236}">
                <a16:creationId xmlns:a16="http://schemas.microsoft.com/office/drawing/2014/main" id="{C6C38458-A596-4913-8EB6-74C879E21799}"/>
              </a:ext>
            </a:extLst>
          </p:cNvPr>
          <p:cNvSpPr/>
          <p:nvPr/>
        </p:nvSpPr>
        <p:spPr>
          <a:xfrm>
            <a:off x="8509465" y="2478948"/>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6</a:t>
            </a:r>
          </a:p>
        </p:txBody>
      </p:sp>
      <p:sp>
        <p:nvSpPr>
          <p:cNvPr id="15" name="Elipse 14">
            <a:extLst>
              <a:ext uri="{FF2B5EF4-FFF2-40B4-BE49-F238E27FC236}">
                <a16:creationId xmlns:a16="http://schemas.microsoft.com/office/drawing/2014/main" id="{D765AEA0-7A20-4F5B-81C4-DA72FF744255}"/>
              </a:ext>
            </a:extLst>
          </p:cNvPr>
          <p:cNvSpPr/>
          <p:nvPr/>
        </p:nvSpPr>
        <p:spPr>
          <a:xfrm>
            <a:off x="6231218" y="2460851"/>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4</a:t>
            </a:r>
          </a:p>
        </p:txBody>
      </p:sp>
      <p:sp>
        <p:nvSpPr>
          <p:cNvPr id="16" name="Elipse 15">
            <a:extLst>
              <a:ext uri="{FF2B5EF4-FFF2-40B4-BE49-F238E27FC236}">
                <a16:creationId xmlns:a16="http://schemas.microsoft.com/office/drawing/2014/main" id="{76AB7013-A901-4126-BBDA-B1746A7AFC5B}"/>
              </a:ext>
            </a:extLst>
          </p:cNvPr>
          <p:cNvSpPr/>
          <p:nvPr/>
        </p:nvSpPr>
        <p:spPr>
          <a:xfrm>
            <a:off x="8990662" y="2478948"/>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7</a:t>
            </a:r>
          </a:p>
        </p:txBody>
      </p:sp>
      <p:sp>
        <p:nvSpPr>
          <p:cNvPr id="17" name="Elipse 16">
            <a:extLst>
              <a:ext uri="{FF2B5EF4-FFF2-40B4-BE49-F238E27FC236}">
                <a16:creationId xmlns:a16="http://schemas.microsoft.com/office/drawing/2014/main" id="{F627DDD6-2357-486D-84DC-A748BBA67D9A}"/>
              </a:ext>
            </a:extLst>
          </p:cNvPr>
          <p:cNvSpPr/>
          <p:nvPr/>
        </p:nvSpPr>
        <p:spPr>
          <a:xfrm>
            <a:off x="9438532" y="3190587"/>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sz="1000" dirty="0"/>
              <a:t>11</a:t>
            </a:r>
          </a:p>
        </p:txBody>
      </p:sp>
      <p:sp>
        <p:nvSpPr>
          <p:cNvPr id="18" name="Elipse 17">
            <a:extLst>
              <a:ext uri="{FF2B5EF4-FFF2-40B4-BE49-F238E27FC236}">
                <a16:creationId xmlns:a16="http://schemas.microsoft.com/office/drawing/2014/main" id="{AA392EBF-EDA3-4279-B57E-3BB2DD87FAC7}"/>
              </a:ext>
            </a:extLst>
          </p:cNvPr>
          <p:cNvSpPr/>
          <p:nvPr/>
        </p:nvSpPr>
        <p:spPr>
          <a:xfrm>
            <a:off x="8057377" y="3190587"/>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sz="1000" dirty="0"/>
              <a:t>10</a:t>
            </a:r>
            <a:endParaRPr lang="es-CL" sz="800" dirty="0"/>
          </a:p>
        </p:txBody>
      </p:sp>
      <p:sp>
        <p:nvSpPr>
          <p:cNvPr id="19" name="Elipse 18">
            <a:extLst>
              <a:ext uri="{FF2B5EF4-FFF2-40B4-BE49-F238E27FC236}">
                <a16:creationId xmlns:a16="http://schemas.microsoft.com/office/drawing/2014/main" id="{7DFFF98E-39DA-43C0-95CA-46CD9B8D8E47}"/>
              </a:ext>
            </a:extLst>
          </p:cNvPr>
          <p:cNvSpPr/>
          <p:nvPr/>
        </p:nvSpPr>
        <p:spPr>
          <a:xfrm>
            <a:off x="6676222" y="3190587"/>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9</a:t>
            </a:r>
          </a:p>
        </p:txBody>
      </p:sp>
      <p:sp>
        <p:nvSpPr>
          <p:cNvPr id="20" name="Elipse 19">
            <a:extLst>
              <a:ext uri="{FF2B5EF4-FFF2-40B4-BE49-F238E27FC236}">
                <a16:creationId xmlns:a16="http://schemas.microsoft.com/office/drawing/2014/main" id="{8A12BF21-06EB-4C29-BBA4-0A0462FD170B}"/>
              </a:ext>
            </a:extLst>
          </p:cNvPr>
          <p:cNvSpPr/>
          <p:nvPr/>
        </p:nvSpPr>
        <p:spPr>
          <a:xfrm>
            <a:off x="5783348" y="3190587"/>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8</a:t>
            </a:r>
          </a:p>
        </p:txBody>
      </p:sp>
      <p:sp>
        <p:nvSpPr>
          <p:cNvPr id="21" name="Elipse 20">
            <a:extLst>
              <a:ext uri="{FF2B5EF4-FFF2-40B4-BE49-F238E27FC236}">
                <a16:creationId xmlns:a16="http://schemas.microsoft.com/office/drawing/2014/main" id="{26CD50E5-F7D9-47C4-AB77-83F0CD124F31}"/>
              </a:ext>
            </a:extLst>
          </p:cNvPr>
          <p:cNvSpPr/>
          <p:nvPr/>
        </p:nvSpPr>
        <p:spPr>
          <a:xfrm>
            <a:off x="6228352" y="3920323"/>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sz="1000" dirty="0"/>
              <a:t>12</a:t>
            </a:r>
          </a:p>
        </p:txBody>
      </p:sp>
      <p:cxnSp>
        <p:nvCxnSpPr>
          <p:cNvPr id="23" name="Conector recto de flecha 22">
            <a:extLst>
              <a:ext uri="{FF2B5EF4-FFF2-40B4-BE49-F238E27FC236}">
                <a16:creationId xmlns:a16="http://schemas.microsoft.com/office/drawing/2014/main" id="{EF64E69A-02BE-467A-8A1A-5E56502CD9D4}"/>
              </a:ext>
            </a:extLst>
          </p:cNvPr>
          <p:cNvCxnSpPr>
            <a:cxnSpLocks/>
            <a:stCxn id="9" idx="2"/>
            <a:endCxn id="10" idx="7"/>
          </p:cNvCxnSpPr>
          <p:nvPr/>
        </p:nvCxnSpPr>
        <p:spPr>
          <a:xfrm flipH="1">
            <a:off x="7061369" y="1281404"/>
            <a:ext cx="1000226" cy="5543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Conector recto de flecha 25">
            <a:extLst>
              <a:ext uri="{FF2B5EF4-FFF2-40B4-BE49-F238E27FC236}">
                <a16:creationId xmlns:a16="http://schemas.microsoft.com/office/drawing/2014/main" id="{C2CCC842-542E-43F2-AC13-95743A9C78C6}"/>
              </a:ext>
            </a:extLst>
          </p:cNvPr>
          <p:cNvCxnSpPr>
            <a:cxnSpLocks/>
            <a:stCxn id="9" idx="4"/>
            <a:endCxn id="11" idx="0"/>
          </p:cNvCxnSpPr>
          <p:nvPr/>
        </p:nvCxnSpPr>
        <p:spPr>
          <a:xfrm>
            <a:off x="8285530" y="1496008"/>
            <a:ext cx="0" cy="27686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Conector recto de flecha 28">
            <a:extLst>
              <a:ext uri="{FF2B5EF4-FFF2-40B4-BE49-F238E27FC236}">
                <a16:creationId xmlns:a16="http://schemas.microsoft.com/office/drawing/2014/main" id="{C89EC43E-CBEA-4247-A3BF-D9211B1FCEFC}"/>
              </a:ext>
            </a:extLst>
          </p:cNvPr>
          <p:cNvCxnSpPr>
            <a:cxnSpLocks/>
            <a:stCxn id="9" idx="6"/>
            <a:endCxn id="12" idx="1"/>
          </p:cNvCxnSpPr>
          <p:nvPr/>
        </p:nvCxnSpPr>
        <p:spPr>
          <a:xfrm>
            <a:off x="8509465" y="1281404"/>
            <a:ext cx="1000226" cy="5543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2" name="Conector recto de flecha 31">
            <a:extLst>
              <a:ext uri="{FF2B5EF4-FFF2-40B4-BE49-F238E27FC236}">
                <a16:creationId xmlns:a16="http://schemas.microsoft.com/office/drawing/2014/main" id="{FFC9E573-174B-4548-9253-A1FFDE6676AC}"/>
              </a:ext>
            </a:extLst>
          </p:cNvPr>
          <p:cNvCxnSpPr>
            <a:cxnSpLocks/>
            <a:endCxn id="14" idx="1"/>
          </p:cNvCxnSpPr>
          <p:nvPr/>
        </p:nvCxnSpPr>
        <p:spPr>
          <a:xfrm>
            <a:off x="8326402" y="2196517"/>
            <a:ext cx="248652" cy="3452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6" name="Conector recto de flecha 35">
            <a:extLst>
              <a:ext uri="{FF2B5EF4-FFF2-40B4-BE49-F238E27FC236}">
                <a16:creationId xmlns:a16="http://schemas.microsoft.com/office/drawing/2014/main" id="{3A7E04C3-8BCF-4AC9-A571-E05B4F4DBDB8}"/>
              </a:ext>
            </a:extLst>
          </p:cNvPr>
          <p:cNvCxnSpPr>
            <a:cxnSpLocks/>
            <a:stCxn id="11" idx="4"/>
            <a:endCxn id="13" idx="7"/>
          </p:cNvCxnSpPr>
          <p:nvPr/>
        </p:nvCxnSpPr>
        <p:spPr>
          <a:xfrm flipH="1">
            <a:off x="7997358" y="2202082"/>
            <a:ext cx="288172" cy="3397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9" name="Conector recto de flecha 38">
            <a:extLst>
              <a:ext uri="{FF2B5EF4-FFF2-40B4-BE49-F238E27FC236}">
                <a16:creationId xmlns:a16="http://schemas.microsoft.com/office/drawing/2014/main" id="{5B7184CE-9C04-461E-A07B-338CB891AA28}"/>
              </a:ext>
            </a:extLst>
          </p:cNvPr>
          <p:cNvCxnSpPr>
            <a:cxnSpLocks/>
            <a:stCxn id="12" idx="4"/>
            <a:endCxn id="16" idx="7"/>
          </p:cNvCxnSpPr>
          <p:nvPr/>
        </p:nvCxnSpPr>
        <p:spPr>
          <a:xfrm flipH="1">
            <a:off x="9372943" y="2202082"/>
            <a:ext cx="295094" cy="3397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2" name="Conector recto de flecha 41">
            <a:extLst>
              <a:ext uri="{FF2B5EF4-FFF2-40B4-BE49-F238E27FC236}">
                <a16:creationId xmlns:a16="http://schemas.microsoft.com/office/drawing/2014/main" id="{FC3BD37D-E456-4AF9-839E-14CD0405B4A3}"/>
              </a:ext>
            </a:extLst>
          </p:cNvPr>
          <p:cNvCxnSpPr>
            <a:cxnSpLocks/>
            <a:endCxn id="15" idx="7"/>
          </p:cNvCxnSpPr>
          <p:nvPr/>
        </p:nvCxnSpPr>
        <p:spPr>
          <a:xfrm flipH="1">
            <a:off x="6613499" y="2215397"/>
            <a:ext cx="286658" cy="3083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5" name="Conector recto de flecha 44">
            <a:extLst>
              <a:ext uri="{FF2B5EF4-FFF2-40B4-BE49-F238E27FC236}">
                <a16:creationId xmlns:a16="http://schemas.microsoft.com/office/drawing/2014/main" id="{F7D2BE8C-BA97-4065-BF03-99A2CA7508CC}"/>
              </a:ext>
            </a:extLst>
          </p:cNvPr>
          <p:cNvCxnSpPr>
            <a:cxnSpLocks/>
            <a:stCxn id="15" idx="4"/>
            <a:endCxn id="19" idx="1"/>
          </p:cNvCxnSpPr>
          <p:nvPr/>
        </p:nvCxnSpPr>
        <p:spPr>
          <a:xfrm>
            <a:off x="6455153" y="2890059"/>
            <a:ext cx="286658" cy="3633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8" name="Conector recto de flecha 47">
            <a:extLst>
              <a:ext uri="{FF2B5EF4-FFF2-40B4-BE49-F238E27FC236}">
                <a16:creationId xmlns:a16="http://schemas.microsoft.com/office/drawing/2014/main" id="{4FA810E9-11BF-4C19-8175-CF789FAED9F0}"/>
              </a:ext>
            </a:extLst>
          </p:cNvPr>
          <p:cNvCxnSpPr>
            <a:cxnSpLocks/>
            <a:stCxn id="15" idx="4"/>
            <a:endCxn id="20" idx="7"/>
          </p:cNvCxnSpPr>
          <p:nvPr/>
        </p:nvCxnSpPr>
        <p:spPr>
          <a:xfrm flipH="1">
            <a:off x="6165629" y="2890059"/>
            <a:ext cx="289524" cy="3633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1" name="Conector recto de flecha 50">
            <a:extLst>
              <a:ext uri="{FF2B5EF4-FFF2-40B4-BE49-F238E27FC236}">
                <a16:creationId xmlns:a16="http://schemas.microsoft.com/office/drawing/2014/main" id="{7E84CC88-87E3-491A-A3FC-5A1AC68484FE}"/>
              </a:ext>
            </a:extLst>
          </p:cNvPr>
          <p:cNvCxnSpPr>
            <a:cxnSpLocks/>
            <a:endCxn id="21" idx="1"/>
          </p:cNvCxnSpPr>
          <p:nvPr/>
        </p:nvCxnSpPr>
        <p:spPr>
          <a:xfrm>
            <a:off x="6007283" y="3619795"/>
            <a:ext cx="286658" cy="3633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4" name="Conector recto de flecha 53">
            <a:extLst>
              <a:ext uri="{FF2B5EF4-FFF2-40B4-BE49-F238E27FC236}">
                <a16:creationId xmlns:a16="http://schemas.microsoft.com/office/drawing/2014/main" id="{6128DA29-885A-4ED2-92A9-2F8B01BE84B4}"/>
              </a:ext>
            </a:extLst>
          </p:cNvPr>
          <p:cNvCxnSpPr>
            <a:cxnSpLocks/>
            <a:endCxn id="18" idx="1"/>
          </p:cNvCxnSpPr>
          <p:nvPr/>
        </p:nvCxnSpPr>
        <p:spPr>
          <a:xfrm>
            <a:off x="7839013" y="2908156"/>
            <a:ext cx="283953" cy="3452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7" name="Conector recto de flecha 56">
            <a:extLst>
              <a:ext uri="{FF2B5EF4-FFF2-40B4-BE49-F238E27FC236}">
                <a16:creationId xmlns:a16="http://schemas.microsoft.com/office/drawing/2014/main" id="{A814EB0E-9445-461F-B92F-C46C638A21C8}"/>
              </a:ext>
            </a:extLst>
          </p:cNvPr>
          <p:cNvCxnSpPr>
            <a:cxnSpLocks/>
            <a:endCxn id="17" idx="1"/>
          </p:cNvCxnSpPr>
          <p:nvPr/>
        </p:nvCxnSpPr>
        <p:spPr>
          <a:xfrm>
            <a:off x="9255469" y="2908156"/>
            <a:ext cx="248652" cy="3452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2721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858C572A-F492-46A0-A329-37786F9FBFD7}"/>
              </a:ext>
            </a:extLst>
          </p:cNvPr>
          <p:cNvSpPr>
            <a:spLocks noGrp="1"/>
          </p:cNvSpPr>
          <p:nvPr>
            <p:ph type="title"/>
          </p:nvPr>
        </p:nvSpPr>
        <p:spPr>
          <a:xfrm>
            <a:off x="250407" y="1147064"/>
            <a:ext cx="2564511" cy="974753"/>
          </a:xfrm>
        </p:spPr>
        <p:txBody>
          <a:bodyPr/>
          <a:lstStyle/>
          <a:p>
            <a:r>
              <a:rPr lang="es-CL" sz="4400" dirty="0"/>
              <a:t>Hoja</a:t>
            </a:r>
          </a:p>
        </p:txBody>
      </p:sp>
      <p:sp>
        <p:nvSpPr>
          <p:cNvPr id="8" name="Marcador de texto 7">
            <a:extLst>
              <a:ext uri="{FF2B5EF4-FFF2-40B4-BE49-F238E27FC236}">
                <a16:creationId xmlns:a16="http://schemas.microsoft.com/office/drawing/2014/main" id="{579096E1-5931-4C59-B1BD-3AFF4D0193A7}"/>
              </a:ext>
            </a:extLst>
          </p:cNvPr>
          <p:cNvSpPr>
            <a:spLocks noGrp="1"/>
          </p:cNvSpPr>
          <p:nvPr>
            <p:ph type="body" sz="half" idx="2"/>
          </p:nvPr>
        </p:nvSpPr>
        <p:spPr/>
        <p:txBody>
          <a:bodyPr/>
          <a:lstStyle/>
          <a:p>
            <a:pPr algn="l"/>
            <a:r>
              <a:rPr lang="es-CL" dirty="0"/>
              <a:t>Un nodo hoja es aquel que no tiene hijos</a:t>
            </a:r>
          </a:p>
          <a:p>
            <a:pPr algn="l"/>
            <a:r>
              <a:rPr lang="es-CL" dirty="0"/>
              <a:t>Ejemplo: 12, 9, 10, 6, 11</a:t>
            </a:r>
          </a:p>
        </p:txBody>
      </p:sp>
      <p:sp>
        <p:nvSpPr>
          <p:cNvPr id="4" name="Marcador de pie de página 3">
            <a:extLst>
              <a:ext uri="{FF2B5EF4-FFF2-40B4-BE49-F238E27FC236}">
                <a16:creationId xmlns:a16="http://schemas.microsoft.com/office/drawing/2014/main" id="{FD295A65-08CA-46D4-94C4-FBF6E99EDF5D}"/>
              </a:ext>
            </a:extLst>
          </p:cNvPr>
          <p:cNvSpPr>
            <a:spLocks noGrp="1"/>
          </p:cNvSpPr>
          <p:nvPr>
            <p:ph type="ftr" sz="quarter" idx="11"/>
          </p:nvPr>
        </p:nvSpPr>
        <p:spPr/>
        <p:txBody>
          <a:bodyPr/>
          <a:lstStyle/>
          <a:p>
            <a:r>
              <a:rPr lang="es-CL"/>
              <a:t>Estructura de Datos y Algoritmos - TICS311</a:t>
            </a:r>
          </a:p>
        </p:txBody>
      </p:sp>
      <p:sp>
        <p:nvSpPr>
          <p:cNvPr id="5" name="Marcador de número de diapositiva 4">
            <a:extLst>
              <a:ext uri="{FF2B5EF4-FFF2-40B4-BE49-F238E27FC236}">
                <a16:creationId xmlns:a16="http://schemas.microsoft.com/office/drawing/2014/main" id="{B6142DC9-81B5-4D58-B325-7612C6B0854B}"/>
              </a:ext>
            </a:extLst>
          </p:cNvPr>
          <p:cNvSpPr>
            <a:spLocks noGrp="1"/>
          </p:cNvSpPr>
          <p:nvPr>
            <p:ph type="sldNum" sz="quarter" idx="12"/>
          </p:nvPr>
        </p:nvSpPr>
        <p:spPr/>
        <p:txBody>
          <a:bodyPr/>
          <a:lstStyle/>
          <a:p>
            <a:fld id="{EEA656F1-D7F8-4934-A338-822B23BD5244}" type="slidenum">
              <a:rPr lang="es-CL" smtClean="0"/>
              <a:t>9</a:t>
            </a:fld>
            <a:endParaRPr lang="es-CL"/>
          </a:p>
        </p:txBody>
      </p:sp>
      <p:sp>
        <p:nvSpPr>
          <p:cNvPr id="9" name="Elipse 8">
            <a:extLst>
              <a:ext uri="{FF2B5EF4-FFF2-40B4-BE49-F238E27FC236}">
                <a16:creationId xmlns:a16="http://schemas.microsoft.com/office/drawing/2014/main" id="{58373D28-DDD4-459B-84F5-BEF664FABAEF}"/>
              </a:ext>
            </a:extLst>
          </p:cNvPr>
          <p:cNvSpPr/>
          <p:nvPr/>
        </p:nvSpPr>
        <p:spPr>
          <a:xfrm>
            <a:off x="8061595" y="1066800"/>
            <a:ext cx="447870" cy="429208"/>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0</a:t>
            </a:r>
          </a:p>
        </p:txBody>
      </p:sp>
      <p:sp>
        <p:nvSpPr>
          <p:cNvPr id="10" name="Elipse 9">
            <a:extLst>
              <a:ext uri="{FF2B5EF4-FFF2-40B4-BE49-F238E27FC236}">
                <a16:creationId xmlns:a16="http://schemas.microsoft.com/office/drawing/2014/main" id="{C568EB72-1040-4158-B6EF-3A996296F29F}"/>
              </a:ext>
            </a:extLst>
          </p:cNvPr>
          <p:cNvSpPr/>
          <p:nvPr/>
        </p:nvSpPr>
        <p:spPr>
          <a:xfrm>
            <a:off x="6679088" y="1772874"/>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1</a:t>
            </a:r>
          </a:p>
        </p:txBody>
      </p:sp>
      <p:sp>
        <p:nvSpPr>
          <p:cNvPr id="11" name="Elipse 10">
            <a:extLst>
              <a:ext uri="{FF2B5EF4-FFF2-40B4-BE49-F238E27FC236}">
                <a16:creationId xmlns:a16="http://schemas.microsoft.com/office/drawing/2014/main" id="{CC7ACC6F-43E2-4D54-81A4-8FD826EEB140}"/>
              </a:ext>
            </a:extLst>
          </p:cNvPr>
          <p:cNvSpPr/>
          <p:nvPr/>
        </p:nvSpPr>
        <p:spPr>
          <a:xfrm>
            <a:off x="8061595" y="1772874"/>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2</a:t>
            </a:r>
          </a:p>
        </p:txBody>
      </p:sp>
      <p:sp>
        <p:nvSpPr>
          <p:cNvPr id="12" name="Elipse 11">
            <a:extLst>
              <a:ext uri="{FF2B5EF4-FFF2-40B4-BE49-F238E27FC236}">
                <a16:creationId xmlns:a16="http://schemas.microsoft.com/office/drawing/2014/main" id="{94A42F8C-87E7-4E81-949B-D60B1133CCFF}"/>
              </a:ext>
            </a:extLst>
          </p:cNvPr>
          <p:cNvSpPr/>
          <p:nvPr/>
        </p:nvSpPr>
        <p:spPr>
          <a:xfrm>
            <a:off x="9444102" y="1772874"/>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3</a:t>
            </a:r>
          </a:p>
        </p:txBody>
      </p:sp>
      <p:sp>
        <p:nvSpPr>
          <p:cNvPr id="13" name="Elipse 12">
            <a:extLst>
              <a:ext uri="{FF2B5EF4-FFF2-40B4-BE49-F238E27FC236}">
                <a16:creationId xmlns:a16="http://schemas.microsoft.com/office/drawing/2014/main" id="{0851F323-362E-4D8A-BF9A-4074CB7DA569}"/>
              </a:ext>
            </a:extLst>
          </p:cNvPr>
          <p:cNvSpPr/>
          <p:nvPr/>
        </p:nvSpPr>
        <p:spPr>
          <a:xfrm>
            <a:off x="7615077" y="2478948"/>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5</a:t>
            </a:r>
          </a:p>
        </p:txBody>
      </p:sp>
      <p:sp>
        <p:nvSpPr>
          <p:cNvPr id="14" name="Elipse 13">
            <a:extLst>
              <a:ext uri="{FF2B5EF4-FFF2-40B4-BE49-F238E27FC236}">
                <a16:creationId xmlns:a16="http://schemas.microsoft.com/office/drawing/2014/main" id="{C6C38458-A596-4913-8EB6-74C879E21799}"/>
              </a:ext>
            </a:extLst>
          </p:cNvPr>
          <p:cNvSpPr/>
          <p:nvPr/>
        </p:nvSpPr>
        <p:spPr>
          <a:xfrm>
            <a:off x="8509465" y="2478948"/>
            <a:ext cx="447870" cy="429208"/>
          </a:xfrm>
          <a:prstGeom prst="ellipse">
            <a:avLst/>
          </a:prstGeom>
          <a:solidFill>
            <a:srgbClr val="00666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6</a:t>
            </a:r>
          </a:p>
        </p:txBody>
      </p:sp>
      <p:sp>
        <p:nvSpPr>
          <p:cNvPr id="15" name="Elipse 14">
            <a:extLst>
              <a:ext uri="{FF2B5EF4-FFF2-40B4-BE49-F238E27FC236}">
                <a16:creationId xmlns:a16="http://schemas.microsoft.com/office/drawing/2014/main" id="{D765AEA0-7A20-4F5B-81C4-DA72FF744255}"/>
              </a:ext>
            </a:extLst>
          </p:cNvPr>
          <p:cNvSpPr/>
          <p:nvPr/>
        </p:nvSpPr>
        <p:spPr>
          <a:xfrm>
            <a:off x="6231218" y="2460851"/>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4</a:t>
            </a:r>
          </a:p>
        </p:txBody>
      </p:sp>
      <p:sp>
        <p:nvSpPr>
          <p:cNvPr id="16" name="Elipse 15">
            <a:extLst>
              <a:ext uri="{FF2B5EF4-FFF2-40B4-BE49-F238E27FC236}">
                <a16:creationId xmlns:a16="http://schemas.microsoft.com/office/drawing/2014/main" id="{76AB7013-A901-4126-BBDA-B1746A7AFC5B}"/>
              </a:ext>
            </a:extLst>
          </p:cNvPr>
          <p:cNvSpPr/>
          <p:nvPr/>
        </p:nvSpPr>
        <p:spPr>
          <a:xfrm>
            <a:off x="8990662" y="2478948"/>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7</a:t>
            </a:r>
          </a:p>
        </p:txBody>
      </p:sp>
      <p:sp>
        <p:nvSpPr>
          <p:cNvPr id="17" name="Elipse 16">
            <a:extLst>
              <a:ext uri="{FF2B5EF4-FFF2-40B4-BE49-F238E27FC236}">
                <a16:creationId xmlns:a16="http://schemas.microsoft.com/office/drawing/2014/main" id="{F627DDD6-2357-486D-84DC-A748BBA67D9A}"/>
              </a:ext>
            </a:extLst>
          </p:cNvPr>
          <p:cNvSpPr/>
          <p:nvPr/>
        </p:nvSpPr>
        <p:spPr>
          <a:xfrm>
            <a:off x="9438532" y="3190587"/>
            <a:ext cx="447870" cy="429208"/>
          </a:xfrm>
          <a:prstGeom prst="ellipse">
            <a:avLst/>
          </a:prstGeom>
          <a:solidFill>
            <a:srgbClr val="00666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sz="1000" dirty="0"/>
              <a:t>11</a:t>
            </a:r>
          </a:p>
        </p:txBody>
      </p:sp>
      <p:sp>
        <p:nvSpPr>
          <p:cNvPr id="18" name="Elipse 17">
            <a:extLst>
              <a:ext uri="{FF2B5EF4-FFF2-40B4-BE49-F238E27FC236}">
                <a16:creationId xmlns:a16="http://schemas.microsoft.com/office/drawing/2014/main" id="{AA392EBF-EDA3-4279-B57E-3BB2DD87FAC7}"/>
              </a:ext>
            </a:extLst>
          </p:cNvPr>
          <p:cNvSpPr/>
          <p:nvPr/>
        </p:nvSpPr>
        <p:spPr>
          <a:xfrm>
            <a:off x="8057377" y="3190587"/>
            <a:ext cx="447870" cy="429208"/>
          </a:xfrm>
          <a:prstGeom prst="ellipse">
            <a:avLst/>
          </a:prstGeom>
          <a:solidFill>
            <a:srgbClr val="00666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sz="1000" dirty="0"/>
              <a:t>10</a:t>
            </a:r>
            <a:endParaRPr lang="es-CL" sz="800" dirty="0"/>
          </a:p>
        </p:txBody>
      </p:sp>
      <p:sp>
        <p:nvSpPr>
          <p:cNvPr id="19" name="Elipse 18">
            <a:extLst>
              <a:ext uri="{FF2B5EF4-FFF2-40B4-BE49-F238E27FC236}">
                <a16:creationId xmlns:a16="http://schemas.microsoft.com/office/drawing/2014/main" id="{7DFFF98E-39DA-43C0-95CA-46CD9B8D8E47}"/>
              </a:ext>
            </a:extLst>
          </p:cNvPr>
          <p:cNvSpPr/>
          <p:nvPr/>
        </p:nvSpPr>
        <p:spPr>
          <a:xfrm>
            <a:off x="6676222" y="3190587"/>
            <a:ext cx="447870" cy="429208"/>
          </a:xfrm>
          <a:prstGeom prst="ellipse">
            <a:avLst/>
          </a:prstGeom>
          <a:solidFill>
            <a:srgbClr val="00666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9</a:t>
            </a:r>
          </a:p>
        </p:txBody>
      </p:sp>
      <p:sp>
        <p:nvSpPr>
          <p:cNvPr id="20" name="Elipse 19">
            <a:extLst>
              <a:ext uri="{FF2B5EF4-FFF2-40B4-BE49-F238E27FC236}">
                <a16:creationId xmlns:a16="http://schemas.microsoft.com/office/drawing/2014/main" id="{8A12BF21-06EB-4C29-BBA4-0A0462FD170B}"/>
              </a:ext>
            </a:extLst>
          </p:cNvPr>
          <p:cNvSpPr/>
          <p:nvPr/>
        </p:nvSpPr>
        <p:spPr>
          <a:xfrm>
            <a:off x="5783348" y="3190587"/>
            <a:ext cx="447870" cy="429208"/>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dirty="0"/>
              <a:t>8</a:t>
            </a:r>
          </a:p>
        </p:txBody>
      </p:sp>
      <p:sp>
        <p:nvSpPr>
          <p:cNvPr id="21" name="Elipse 20">
            <a:extLst>
              <a:ext uri="{FF2B5EF4-FFF2-40B4-BE49-F238E27FC236}">
                <a16:creationId xmlns:a16="http://schemas.microsoft.com/office/drawing/2014/main" id="{26CD50E5-F7D9-47C4-AB77-83F0CD124F31}"/>
              </a:ext>
            </a:extLst>
          </p:cNvPr>
          <p:cNvSpPr/>
          <p:nvPr/>
        </p:nvSpPr>
        <p:spPr>
          <a:xfrm>
            <a:off x="6228352" y="3920323"/>
            <a:ext cx="447870" cy="429208"/>
          </a:xfrm>
          <a:prstGeom prst="ellipse">
            <a:avLst/>
          </a:prstGeom>
          <a:solidFill>
            <a:srgbClr val="00666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L" sz="1000" dirty="0"/>
              <a:t>12</a:t>
            </a:r>
          </a:p>
        </p:txBody>
      </p:sp>
      <p:cxnSp>
        <p:nvCxnSpPr>
          <p:cNvPr id="23" name="Conector recto de flecha 22">
            <a:extLst>
              <a:ext uri="{FF2B5EF4-FFF2-40B4-BE49-F238E27FC236}">
                <a16:creationId xmlns:a16="http://schemas.microsoft.com/office/drawing/2014/main" id="{EF64E69A-02BE-467A-8A1A-5E56502CD9D4}"/>
              </a:ext>
            </a:extLst>
          </p:cNvPr>
          <p:cNvCxnSpPr>
            <a:cxnSpLocks/>
            <a:stCxn id="9" idx="2"/>
            <a:endCxn id="10" idx="7"/>
          </p:cNvCxnSpPr>
          <p:nvPr/>
        </p:nvCxnSpPr>
        <p:spPr>
          <a:xfrm flipH="1">
            <a:off x="7061369" y="1281404"/>
            <a:ext cx="1000226" cy="5543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Conector recto de flecha 25">
            <a:extLst>
              <a:ext uri="{FF2B5EF4-FFF2-40B4-BE49-F238E27FC236}">
                <a16:creationId xmlns:a16="http://schemas.microsoft.com/office/drawing/2014/main" id="{C2CCC842-542E-43F2-AC13-95743A9C78C6}"/>
              </a:ext>
            </a:extLst>
          </p:cNvPr>
          <p:cNvCxnSpPr>
            <a:cxnSpLocks/>
            <a:stCxn id="9" idx="4"/>
            <a:endCxn id="11" idx="0"/>
          </p:cNvCxnSpPr>
          <p:nvPr/>
        </p:nvCxnSpPr>
        <p:spPr>
          <a:xfrm>
            <a:off x="8285530" y="1496008"/>
            <a:ext cx="0" cy="27686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Conector recto de flecha 28">
            <a:extLst>
              <a:ext uri="{FF2B5EF4-FFF2-40B4-BE49-F238E27FC236}">
                <a16:creationId xmlns:a16="http://schemas.microsoft.com/office/drawing/2014/main" id="{C89EC43E-CBEA-4247-A3BF-D9211B1FCEFC}"/>
              </a:ext>
            </a:extLst>
          </p:cNvPr>
          <p:cNvCxnSpPr>
            <a:cxnSpLocks/>
            <a:stCxn id="9" idx="6"/>
            <a:endCxn id="12" idx="1"/>
          </p:cNvCxnSpPr>
          <p:nvPr/>
        </p:nvCxnSpPr>
        <p:spPr>
          <a:xfrm>
            <a:off x="8509465" y="1281404"/>
            <a:ext cx="1000226" cy="5543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2" name="Conector recto de flecha 31">
            <a:extLst>
              <a:ext uri="{FF2B5EF4-FFF2-40B4-BE49-F238E27FC236}">
                <a16:creationId xmlns:a16="http://schemas.microsoft.com/office/drawing/2014/main" id="{FFC9E573-174B-4548-9253-A1FFDE6676AC}"/>
              </a:ext>
            </a:extLst>
          </p:cNvPr>
          <p:cNvCxnSpPr>
            <a:cxnSpLocks/>
            <a:endCxn id="14" idx="1"/>
          </p:cNvCxnSpPr>
          <p:nvPr/>
        </p:nvCxnSpPr>
        <p:spPr>
          <a:xfrm>
            <a:off x="8326402" y="2196517"/>
            <a:ext cx="248652" cy="3452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6" name="Conector recto de flecha 35">
            <a:extLst>
              <a:ext uri="{FF2B5EF4-FFF2-40B4-BE49-F238E27FC236}">
                <a16:creationId xmlns:a16="http://schemas.microsoft.com/office/drawing/2014/main" id="{3A7E04C3-8BCF-4AC9-A571-E05B4F4DBDB8}"/>
              </a:ext>
            </a:extLst>
          </p:cNvPr>
          <p:cNvCxnSpPr>
            <a:cxnSpLocks/>
            <a:stCxn id="11" idx="4"/>
            <a:endCxn id="13" idx="7"/>
          </p:cNvCxnSpPr>
          <p:nvPr/>
        </p:nvCxnSpPr>
        <p:spPr>
          <a:xfrm flipH="1">
            <a:off x="7997358" y="2202082"/>
            <a:ext cx="288172" cy="3397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9" name="Conector recto de flecha 38">
            <a:extLst>
              <a:ext uri="{FF2B5EF4-FFF2-40B4-BE49-F238E27FC236}">
                <a16:creationId xmlns:a16="http://schemas.microsoft.com/office/drawing/2014/main" id="{5B7184CE-9C04-461E-A07B-338CB891AA28}"/>
              </a:ext>
            </a:extLst>
          </p:cNvPr>
          <p:cNvCxnSpPr>
            <a:cxnSpLocks/>
            <a:stCxn id="12" idx="4"/>
            <a:endCxn id="16" idx="7"/>
          </p:cNvCxnSpPr>
          <p:nvPr/>
        </p:nvCxnSpPr>
        <p:spPr>
          <a:xfrm flipH="1">
            <a:off x="9372943" y="2202082"/>
            <a:ext cx="295094" cy="3397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2" name="Conector recto de flecha 41">
            <a:extLst>
              <a:ext uri="{FF2B5EF4-FFF2-40B4-BE49-F238E27FC236}">
                <a16:creationId xmlns:a16="http://schemas.microsoft.com/office/drawing/2014/main" id="{FC3BD37D-E456-4AF9-839E-14CD0405B4A3}"/>
              </a:ext>
            </a:extLst>
          </p:cNvPr>
          <p:cNvCxnSpPr>
            <a:cxnSpLocks/>
            <a:endCxn id="15" idx="7"/>
          </p:cNvCxnSpPr>
          <p:nvPr/>
        </p:nvCxnSpPr>
        <p:spPr>
          <a:xfrm flipH="1">
            <a:off x="6613499" y="2215397"/>
            <a:ext cx="286658" cy="3083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5" name="Conector recto de flecha 44">
            <a:extLst>
              <a:ext uri="{FF2B5EF4-FFF2-40B4-BE49-F238E27FC236}">
                <a16:creationId xmlns:a16="http://schemas.microsoft.com/office/drawing/2014/main" id="{F7D2BE8C-BA97-4065-BF03-99A2CA7508CC}"/>
              </a:ext>
            </a:extLst>
          </p:cNvPr>
          <p:cNvCxnSpPr>
            <a:cxnSpLocks/>
            <a:stCxn id="15" idx="4"/>
            <a:endCxn id="19" idx="1"/>
          </p:cNvCxnSpPr>
          <p:nvPr/>
        </p:nvCxnSpPr>
        <p:spPr>
          <a:xfrm>
            <a:off x="6455153" y="2890059"/>
            <a:ext cx="286658" cy="3633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8" name="Conector recto de flecha 47">
            <a:extLst>
              <a:ext uri="{FF2B5EF4-FFF2-40B4-BE49-F238E27FC236}">
                <a16:creationId xmlns:a16="http://schemas.microsoft.com/office/drawing/2014/main" id="{4FA810E9-11BF-4C19-8175-CF789FAED9F0}"/>
              </a:ext>
            </a:extLst>
          </p:cNvPr>
          <p:cNvCxnSpPr>
            <a:cxnSpLocks/>
            <a:stCxn id="15" idx="4"/>
            <a:endCxn id="20" idx="7"/>
          </p:cNvCxnSpPr>
          <p:nvPr/>
        </p:nvCxnSpPr>
        <p:spPr>
          <a:xfrm flipH="1">
            <a:off x="6165629" y="2890059"/>
            <a:ext cx="289524" cy="3633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1" name="Conector recto de flecha 50">
            <a:extLst>
              <a:ext uri="{FF2B5EF4-FFF2-40B4-BE49-F238E27FC236}">
                <a16:creationId xmlns:a16="http://schemas.microsoft.com/office/drawing/2014/main" id="{7E84CC88-87E3-491A-A3FC-5A1AC68484FE}"/>
              </a:ext>
            </a:extLst>
          </p:cNvPr>
          <p:cNvCxnSpPr>
            <a:cxnSpLocks/>
            <a:endCxn id="21" idx="1"/>
          </p:cNvCxnSpPr>
          <p:nvPr/>
        </p:nvCxnSpPr>
        <p:spPr>
          <a:xfrm>
            <a:off x="6007283" y="3619795"/>
            <a:ext cx="286658" cy="3633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4" name="Conector recto de flecha 53">
            <a:extLst>
              <a:ext uri="{FF2B5EF4-FFF2-40B4-BE49-F238E27FC236}">
                <a16:creationId xmlns:a16="http://schemas.microsoft.com/office/drawing/2014/main" id="{6128DA29-885A-4ED2-92A9-2F8B01BE84B4}"/>
              </a:ext>
            </a:extLst>
          </p:cNvPr>
          <p:cNvCxnSpPr>
            <a:cxnSpLocks/>
            <a:endCxn id="18" idx="1"/>
          </p:cNvCxnSpPr>
          <p:nvPr/>
        </p:nvCxnSpPr>
        <p:spPr>
          <a:xfrm>
            <a:off x="7839013" y="2908156"/>
            <a:ext cx="283953" cy="3452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7" name="Conector recto de flecha 56">
            <a:extLst>
              <a:ext uri="{FF2B5EF4-FFF2-40B4-BE49-F238E27FC236}">
                <a16:creationId xmlns:a16="http://schemas.microsoft.com/office/drawing/2014/main" id="{A814EB0E-9445-461F-B92F-C46C638A21C8}"/>
              </a:ext>
            </a:extLst>
          </p:cNvPr>
          <p:cNvCxnSpPr>
            <a:cxnSpLocks/>
            <a:endCxn id="17" idx="1"/>
          </p:cNvCxnSpPr>
          <p:nvPr/>
        </p:nvCxnSpPr>
        <p:spPr>
          <a:xfrm>
            <a:off x="9255469" y="2908156"/>
            <a:ext cx="248652" cy="3452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4738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a:themeElements>
    <a:clrScheme name="Escala de grise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Pizarra">
      <a:maj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zarr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Presentación1" id="{E0E6891B-51F9-4529-B005-1C5657EEC27A}" vid="{6DCC47B9-F592-4F20-B58E-98580261664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1775</TotalTime>
  <Words>1978</Words>
  <Application>Microsoft Macintosh PowerPoint</Application>
  <PresentationFormat>Widescreen</PresentationFormat>
  <Paragraphs>495</Paragraphs>
  <Slides>34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Calibri</vt:lpstr>
      <vt:lpstr>Calisto MT</vt:lpstr>
      <vt:lpstr>Consolas</vt:lpstr>
      <vt:lpstr>Courier New</vt:lpstr>
      <vt:lpstr>Wingdings 2</vt:lpstr>
      <vt:lpstr>Pizarra</vt:lpstr>
      <vt:lpstr>Árboles</vt:lpstr>
      <vt:lpstr>PowerPoint Presentation</vt:lpstr>
      <vt:lpstr>PowerPoint Presentation</vt:lpstr>
      <vt:lpstr>PowerPoint Presentation</vt:lpstr>
      <vt:lpstr> Nodo</vt:lpstr>
      <vt:lpstr>Arista</vt:lpstr>
      <vt:lpstr>Padre - hijo</vt:lpstr>
      <vt:lpstr>Raíz</vt:lpstr>
      <vt:lpstr>Hoja</vt:lpstr>
      <vt:lpstr>Definiciones: Hermanos</vt:lpstr>
      <vt:lpstr>Primos</vt:lpstr>
      <vt:lpstr>Descendencia</vt:lpstr>
      <vt:lpstr>Profundidad</vt:lpstr>
      <vt:lpstr> Camino</vt:lpstr>
      <vt:lpstr>Altura</vt:lpstr>
      <vt:lpstr>Árboles Binarios</vt:lpstr>
      <vt:lpstr>PowerPoint Presentation</vt:lpstr>
      <vt:lpstr>PowerPoint Presentation</vt:lpstr>
      <vt:lpstr>Creación</vt:lpstr>
      <vt:lpstr>Agregar nodo</vt:lpstr>
      <vt:lpstr>Agregar nodo</vt:lpstr>
      <vt:lpstr>Mostrar nodos</vt:lpstr>
      <vt:lpstr>Mostrar nodos</vt:lpstr>
      <vt:lpstr>Pregunta 1</vt:lpstr>
      <vt:lpstr>Eliminar un nodo</vt:lpstr>
      <vt:lpstr>Árboles Binarios de Búsqueda</vt:lpstr>
      <vt:lpstr>PowerPoint Presentation</vt:lpstr>
      <vt:lpstr>Creación</vt:lpstr>
      <vt:lpstr>Agregar nodo</vt:lpstr>
      <vt:lpstr>Pregunta 2</vt:lpstr>
      <vt:lpstr>Buscar un dato</vt:lpstr>
      <vt:lpstr>Eliminar un nodo</vt:lpstr>
      <vt:lpstr>Eliminar un nodo</vt:lpstr>
      <vt:lpstr>Pregunta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Listas</dc:title>
  <dc:creator>Danilo Bórquez Paredes</dc:creator>
  <cp:lastModifiedBy>Miguel Angel Romero Orth</cp:lastModifiedBy>
  <cp:revision>62</cp:revision>
  <dcterms:created xsi:type="dcterms:W3CDTF">2020-05-03T19:48:07Z</dcterms:created>
  <dcterms:modified xsi:type="dcterms:W3CDTF">2022-06-01T19:34:17Z</dcterms:modified>
</cp:coreProperties>
</file>