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305" r:id="rId3"/>
    <p:sldId id="306" r:id="rId4"/>
    <p:sldId id="308" r:id="rId5"/>
    <p:sldId id="309" r:id="rId6"/>
    <p:sldId id="310" r:id="rId7"/>
    <p:sldId id="311" r:id="rId8"/>
    <p:sldId id="312" r:id="rId9"/>
    <p:sldId id="321" r:id="rId10"/>
    <p:sldId id="313" r:id="rId11"/>
    <p:sldId id="314" r:id="rId12"/>
    <p:sldId id="315" r:id="rId13"/>
    <p:sldId id="30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310D30-EC9C-4BAA-A14B-ABB4BD478570}" v="2" dt="2020-06-12T01:25:52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906" autoAdjust="0"/>
  </p:normalViewPr>
  <p:slideViewPr>
    <p:cSldViewPr snapToGrid="0">
      <p:cViewPr varScale="1">
        <p:scale>
          <a:sx n="85" d="100"/>
          <a:sy n="85" d="100"/>
        </p:scale>
        <p:origin x="103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23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Bórquez Paredes" userId="a389b8938e5de1e4" providerId="LiveId" clId="{9B310D30-EC9C-4BAA-A14B-ABB4BD478570}"/>
    <pc:docChg chg="undo custSel modSld">
      <pc:chgData name="Danilo Bórquez Paredes" userId="a389b8938e5de1e4" providerId="LiveId" clId="{9B310D30-EC9C-4BAA-A14B-ABB4BD478570}" dt="2020-06-12T01:27:03.365" v="73" actId="114"/>
      <pc:docMkLst>
        <pc:docMk/>
      </pc:docMkLst>
      <pc:sldChg chg="addSp delSp modSp mod">
        <pc:chgData name="Danilo Bórquez Paredes" userId="a389b8938e5de1e4" providerId="LiveId" clId="{9B310D30-EC9C-4BAA-A14B-ABB4BD478570}" dt="2020-06-12T01:27:03.365" v="73" actId="114"/>
        <pc:sldMkLst>
          <pc:docMk/>
          <pc:sldMk cId="2199622039" sldId="317"/>
        </pc:sldMkLst>
        <pc:spChg chg="mod">
          <ac:chgData name="Danilo Bórquez Paredes" userId="a389b8938e5de1e4" providerId="LiveId" clId="{9B310D30-EC9C-4BAA-A14B-ABB4BD478570}" dt="2020-06-12T01:26:36.072" v="69" actId="1076"/>
          <ac:spMkLst>
            <pc:docMk/>
            <pc:sldMk cId="2199622039" sldId="317"/>
            <ac:spMk id="6" creationId="{9795BAB0-1088-4349-BAF7-2E92CD83CBD1}"/>
          </ac:spMkLst>
        </pc:spChg>
        <pc:spChg chg="add mod">
          <ac:chgData name="Danilo Bórquez Paredes" userId="a389b8938e5de1e4" providerId="LiveId" clId="{9B310D30-EC9C-4BAA-A14B-ABB4BD478570}" dt="2020-06-12T01:26:54.098" v="72" actId="1076"/>
          <ac:spMkLst>
            <pc:docMk/>
            <pc:sldMk cId="2199622039" sldId="317"/>
            <ac:spMk id="8" creationId="{6F95DB0F-0BC0-40A7-A7BB-61C7E94CB41B}"/>
          </ac:spMkLst>
        </pc:spChg>
        <pc:spChg chg="add mod">
          <ac:chgData name="Danilo Bórquez Paredes" userId="a389b8938e5de1e4" providerId="LiveId" clId="{9B310D30-EC9C-4BAA-A14B-ABB4BD478570}" dt="2020-06-12T01:26:54.098" v="72" actId="1076"/>
          <ac:spMkLst>
            <pc:docMk/>
            <pc:sldMk cId="2199622039" sldId="317"/>
            <ac:spMk id="9" creationId="{0F1FC557-1DB8-4892-862B-7FBD3A54CA53}"/>
          </ac:spMkLst>
        </pc:spChg>
        <pc:spChg chg="add mod">
          <ac:chgData name="Danilo Bórquez Paredes" userId="a389b8938e5de1e4" providerId="LiveId" clId="{9B310D30-EC9C-4BAA-A14B-ABB4BD478570}" dt="2020-06-12T01:26:54.098" v="72" actId="1076"/>
          <ac:spMkLst>
            <pc:docMk/>
            <pc:sldMk cId="2199622039" sldId="317"/>
            <ac:spMk id="10" creationId="{C2635B69-0A9C-4FE2-9147-B12E24D40BEF}"/>
          </ac:spMkLst>
        </pc:spChg>
        <pc:spChg chg="add mod">
          <ac:chgData name="Danilo Bórquez Paredes" userId="a389b8938e5de1e4" providerId="LiveId" clId="{9B310D30-EC9C-4BAA-A14B-ABB4BD478570}" dt="2020-06-12T01:27:03.365" v="73" actId="114"/>
          <ac:spMkLst>
            <pc:docMk/>
            <pc:sldMk cId="2199622039" sldId="317"/>
            <ac:spMk id="13" creationId="{EC1F4AF9-AC91-44D5-89C6-4B32C1FED186}"/>
          </ac:spMkLst>
        </pc:spChg>
        <pc:picChg chg="del mod">
          <ac:chgData name="Danilo Bórquez Paredes" userId="a389b8938e5de1e4" providerId="LiveId" clId="{9B310D30-EC9C-4BAA-A14B-ABB4BD478570}" dt="2020-06-12T01:25:57.835" v="7" actId="478"/>
          <ac:picMkLst>
            <pc:docMk/>
            <pc:sldMk cId="2199622039" sldId="317"/>
            <ac:picMk id="3" creationId="{45729439-C857-4DE0-9D92-21197ABFF100}"/>
          </ac:picMkLst>
        </pc:picChg>
        <pc:cxnChg chg="add mod">
          <ac:chgData name="Danilo Bórquez Paredes" userId="a389b8938e5de1e4" providerId="LiveId" clId="{9B310D30-EC9C-4BAA-A14B-ABB4BD478570}" dt="2020-06-12T01:26:54.098" v="72" actId="1076"/>
          <ac:cxnSpMkLst>
            <pc:docMk/>
            <pc:sldMk cId="2199622039" sldId="317"/>
            <ac:cxnSpMk id="11" creationId="{6B4FCB42-0A62-4885-9272-4AD79643897E}"/>
          </ac:cxnSpMkLst>
        </pc:cxnChg>
        <pc:cxnChg chg="add mod">
          <ac:chgData name="Danilo Bórquez Paredes" userId="a389b8938e5de1e4" providerId="LiveId" clId="{9B310D30-EC9C-4BAA-A14B-ABB4BD478570}" dt="2020-06-12T01:26:54.098" v="72" actId="1076"/>
          <ac:cxnSpMkLst>
            <pc:docMk/>
            <pc:sldMk cId="2199622039" sldId="317"/>
            <ac:cxnSpMk id="12" creationId="{C654909F-12F1-4BED-9B2E-0785630F1D1D}"/>
          </ac:cxnSpMkLst>
        </pc:cxnChg>
      </pc:sldChg>
    </pc:docChg>
  </pc:docChgLst>
  <pc:docChgLst>
    <pc:chgData name="Danilo Bórquez Paredes" userId="a389b8938e5de1e4" providerId="LiveId" clId="{FF6BCFB1-AA66-4E1F-BD06-D82AFEB52C8A}"/>
    <pc:docChg chg="undo custSel addSld delSld modSld sldOrd">
      <pc:chgData name="Danilo Bórquez Paredes" userId="a389b8938e5de1e4" providerId="LiveId" clId="{FF6BCFB1-AA66-4E1F-BD06-D82AFEB52C8A}" dt="2020-05-03T21:35:57.185" v="2162" actId="20577"/>
      <pc:docMkLst>
        <pc:docMk/>
      </pc:docMkLst>
      <pc:sldChg chg="modSp new mod">
        <pc:chgData name="Danilo Bórquez Paredes" userId="a389b8938e5de1e4" providerId="LiveId" clId="{FF6BCFB1-AA66-4E1F-BD06-D82AFEB52C8A}" dt="2020-05-03T19:51:14.778" v="103" actId="313"/>
        <pc:sldMkLst>
          <pc:docMk/>
          <pc:sldMk cId="2936348644" sldId="257"/>
        </pc:sldMkLst>
        <pc:spChg chg="mod">
          <ac:chgData name="Danilo Bórquez Paredes" userId="a389b8938e5de1e4" providerId="LiveId" clId="{FF6BCFB1-AA66-4E1F-BD06-D82AFEB52C8A}" dt="2020-05-03T19:50:02.612" v="13" actId="20577"/>
          <ac:spMkLst>
            <pc:docMk/>
            <pc:sldMk cId="2936348644" sldId="257"/>
            <ac:spMk id="2" creationId="{AC3A4250-8FE9-4DC5-B97C-D8F7E911EFDA}"/>
          </ac:spMkLst>
        </pc:spChg>
        <pc:spChg chg="mod">
          <ac:chgData name="Danilo Bórquez Paredes" userId="a389b8938e5de1e4" providerId="LiveId" clId="{FF6BCFB1-AA66-4E1F-BD06-D82AFEB52C8A}" dt="2020-05-03T19:51:14.778" v="103" actId="313"/>
          <ac:spMkLst>
            <pc:docMk/>
            <pc:sldMk cId="2936348644" sldId="257"/>
            <ac:spMk id="3" creationId="{0ACBCC47-6E9E-4A6D-B38E-C7E9D89653D0}"/>
          </ac:spMkLst>
        </pc:spChg>
      </pc:sldChg>
      <pc:sldChg chg="addSp delSp modSp new mod">
        <pc:chgData name="Danilo Bórquez Paredes" userId="a389b8938e5de1e4" providerId="LiveId" clId="{FF6BCFB1-AA66-4E1F-BD06-D82AFEB52C8A}" dt="2020-05-03T20:03:06.292" v="328" actId="692"/>
        <pc:sldMkLst>
          <pc:docMk/>
          <pc:sldMk cId="4082806415" sldId="258"/>
        </pc:sldMkLst>
        <pc:spChg chg="mod">
          <ac:chgData name="Danilo Bórquez Paredes" userId="a389b8938e5de1e4" providerId="LiveId" clId="{FF6BCFB1-AA66-4E1F-BD06-D82AFEB52C8A}" dt="2020-05-03T19:52:48.427" v="118" actId="20577"/>
          <ac:spMkLst>
            <pc:docMk/>
            <pc:sldMk cId="4082806415" sldId="258"/>
            <ac:spMk id="2" creationId="{59986018-E019-44FE-9278-394691EA6B5F}"/>
          </ac:spMkLst>
        </pc:spChg>
        <pc:spChg chg="del">
          <ac:chgData name="Danilo Bórquez Paredes" userId="a389b8938e5de1e4" providerId="LiveId" clId="{FF6BCFB1-AA66-4E1F-BD06-D82AFEB52C8A}" dt="2020-05-03T19:53:51.036" v="180" actId="478"/>
          <ac:spMkLst>
            <pc:docMk/>
            <pc:sldMk cId="4082806415" sldId="258"/>
            <ac:spMk id="3" creationId="{52685644-B54D-4140-A3DE-DF3E59D7B2D5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4" creationId="{DDC768A8-443A-4D68-8360-7AEC4E4CBCBF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5" creationId="{03B47218-116C-4B7C-A97B-59EEDCF3F815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6" creationId="{6D4807AE-C79D-4008-9F65-C33EB140690B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7" creationId="{8E0B2883-D796-456C-BCF8-881BBD3D3936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8" creationId="{84961947-5544-4E3E-A3D4-12CF90B9827B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9" creationId="{F66DDCEB-CD89-4925-AEF2-314D5646396D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10" creationId="{8EFEDDA9-A96C-411D-8D0D-7D95761DC7B5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11" creationId="{E481A8C6-A375-4B85-A214-276D414B9F3B}"/>
          </ac:spMkLst>
        </pc:spChg>
        <pc:spChg chg="add mod">
          <ac:chgData name="Danilo Bórquez Paredes" userId="a389b8938e5de1e4" providerId="LiveId" clId="{FF6BCFB1-AA66-4E1F-BD06-D82AFEB52C8A}" dt="2020-05-03T19:55:32.478" v="214" actId="1076"/>
          <ac:spMkLst>
            <pc:docMk/>
            <pc:sldMk cId="4082806415" sldId="258"/>
            <ac:spMk id="12" creationId="{85D327C4-72DC-4D2E-B00B-3550EE2F75B0}"/>
          </ac:spMkLst>
        </pc:spChg>
        <pc:spChg chg="add mod">
          <ac:chgData name="Danilo Bórquez Paredes" userId="a389b8938e5de1e4" providerId="LiveId" clId="{FF6BCFB1-AA66-4E1F-BD06-D82AFEB52C8A}" dt="2020-05-03T19:57:29.884" v="242" actId="6549"/>
          <ac:spMkLst>
            <pc:docMk/>
            <pc:sldMk cId="4082806415" sldId="258"/>
            <ac:spMk id="13" creationId="{FDFF609A-68C8-4C24-8E22-493E228E81DB}"/>
          </ac:spMkLst>
        </pc:spChg>
        <pc:spChg chg="add mod ord">
          <ac:chgData name="Danilo Bórquez Paredes" userId="a389b8938e5de1e4" providerId="LiveId" clId="{FF6BCFB1-AA66-4E1F-BD06-D82AFEB52C8A}" dt="2020-05-03T19:57:10.079" v="237" actId="14100"/>
          <ac:spMkLst>
            <pc:docMk/>
            <pc:sldMk cId="4082806415" sldId="258"/>
            <ac:spMk id="14" creationId="{C4FF3EC4-ED1E-4C8D-A5AB-824D7727AAA0}"/>
          </ac:spMkLst>
        </pc:spChg>
        <pc:spChg chg="add mod ord">
          <ac:chgData name="Danilo Bórquez Paredes" userId="a389b8938e5de1e4" providerId="LiveId" clId="{FF6BCFB1-AA66-4E1F-BD06-D82AFEB52C8A}" dt="2020-05-03T19:57:26.185" v="241" actId="1076"/>
          <ac:spMkLst>
            <pc:docMk/>
            <pc:sldMk cId="4082806415" sldId="258"/>
            <ac:spMk id="15" creationId="{D50668B9-36F1-4911-8D41-E8AF9E76AB78}"/>
          </ac:spMkLst>
        </pc:spChg>
        <pc:spChg chg="add mod">
          <ac:chgData name="Danilo Bórquez Paredes" userId="a389b8938e5de1e4" providerId="LiveId" clId="{FF6BCFB1-AA66-4E1F-BD06-D82AFEB52C8A}" dt="2020-05-03T19:58:03.820" v="258" actId="20577"/>
          <ac:spMkLst>
            <pc:docMk/>
            <pc:sldMk cId="4082806415" sldId="258"/>
            <ac:spMk id="16" creationId="{B7DA043F-A004-4DB4-BCF4-47D9539909DF}"/>
          </ac:spMkLst>
        </pc:spChg>
        <pc:spChg chg="add mod">
          <ac:chgData name="Danilo Bórquez Paredes" userId="a389b8938e5de1e4" providerId="LiveId" clId="{FF6BCFB1-AA66-4E1F-BD06-D82AFEB52C8A}" dt="2020-05-03T19:57:38.564" v="244" actId="1076"/>
          <ac:spMkLst>
            <pc:docMk/>
            <pc:sldMk cId="4082806415" sldId="258"/>
            <ac:spMk id="17" creationId="{D27EA2B7-5987-4577-AFB9-2067F6F4E1F5}"/>
          </ac:spMkLst>
        </pc:spChg>
        <pc:spChg chg="add mod">
          <ac:chgData name="Danilo Bórquez Paredes" userId="a389b8938e5de1e4" providerId="LiveId" clId="{FF6BCFB1-AA66-4E1F-BD06-D82AFEB52C8A}" dt="2020-05-03T19:58:06.380" v="260" actId="20577"/>
          <ac:spMkLst>
            <pc:docMk/>
            <pc:sldMk cId="4082806415" sldId="258"/>
            <ac:spMk id="18" creationId="{D236AB52-E3F6-465A-A94A-AEA992510440}"/>
          </ac:spMkLst>
        </pc:spChg>
        <pc:spChg chg="add mod">
          <ac:chgData name="Danilo Bórquez Paredes" userId="a389b8938e5de1e4" providerId="LiveId" clId="{FF6BCFB1-AA66-4E1F-BD06-D82AFEB52C8A}" dt="2020-05-03T19:57:41.836" v="246" actId="1076"/>
          <ac:spMkLst>
            <pc:docMk/>
            <pc:sldMk cId="4082806415" sldId="258"/>
            <ac:spMk id="19" creationId="{B7857839-1D14-4E1D-B8BD-C2D51A93C48C}"/>
          </ac:spMkLst>
        </pc:spChg>
        <pc:spChg chg="add mod">
          <ac:chgData name="Danilo Bórquez Paredes" userId="a389b8938e5de1e4" providerId="LiveId" clId="{FF6BCFB1-AA66-4E1F-BD06-D82AFEB52C8A}" dt="2020-05-03T19:58:09.627" v="262" actId="20577"/>
          <ac:spMkLst>
            <pc:docMk/>
            <pc:sldMk cId="4082806415" sldId="258"/>
            <ac:spMk id="20" creationId="{CAE11DB8-3273-4B05-B24B-B37D71BF61A7}"/>
          </ac:spMkLst>
        </pc:spChg>
        <pc:spChg chg="add mod">
          <ac:chgData name="Danilo Bórquez Paredes" userId="a389b8938e5de1e4" providerId="LiveId" clId="{FF6BCFB1-AA66-4E1F-BD06-D82AFEB52C8A}" dt="2020-05-03T19:57:44.684" v="248" actId="1076"/>
          <ac:spMkLst>
            <pc:docMk/>
            <pc:sldMk cId="4082806415" sldId="258"/>
            <ac:spMk id="21" creationId="{AE2BB1E1-9628-4B28-8F4B-73963EB3F2D8}"/>
          </ac:spMkLst>
        </pc:spChg>
        <pc:spChg chg="add mod">
          <ac:chgData name="Danilo Bórquez Paredes" userId="a389b8938e5de1e4" providerId="LiveId" clId="{FF6BCFB1-AA66-4E1F-BD06-D82AFEB52C8A}" dt="2020-05-03T19:58:12.659" v="264" actId="20577"/>
          <ac:spMkLst>
            <pc:docMk/>
            <pc:sldMk cId="4082806415" sldId="258"/>
            <ac:spMk id="22" creationId="{207BC795-EF8B-4438-A7AC-0B47DEAE3680}"/>
          </ac:spMkLst>
        </pc:spChg>
        <pc:spChg chg="add mod">
          <ac:chgData name="Danilo Bórquez Paredes" userId="a389b8938e5de1e4" providerId="LiveId" clId="{FF6BCFB1-AA66-4E1F-BD06-D82AFEB52C8A}" dt="2020-05-03T19:57:48.097" v="250" actId="1076"/>
          <ac:spMkLst>
            <pc:docMk/>
            <pc:sldMk cId="4082806415" sldId="258"/>
            <ac:spMk id="23" creationId="{59A2E896-B0C2-42A0-A7F6-0087A8662371}"/>
          </ac:spMkLst>
        </pc:spChg>
        <pc:spChg chg="add mod">
          <ac:chgData name="Danilo Bórquez Paredes" userId="a389b8938e5de1e4" providerId="LiveId" clId="{FF6BCFB1-AA66-4E1F-BD06-D82AFEB52C8A}" dt="2020-05-03T19:58:17.091" v="266" actId="20577"/>
          <ac:spMkLst>
            <pc:docMk/>
            <pc:sldMk cId="4082806415" sldId="258"/>
            <ac:spMk id="24" creationId="{76B31547-2FD6-4837-B28D-975EAE9FA3CD}"/>
          </ac:spMkLst>
        </pc:spChg>
        <pc:spChg chg="add mod">
          <ac:chgData name="Danilo Bórquez Paredes" userId="a389b8938e5de1e4" providerId="LiveId" clId="{FF6BCFB1-AA66-4E1F-BD06-D82AFEB52C8A}" dt="2020-05-03T19:57:51.570" v="252" actId="1076"/>
          <ac:spMkLst>
            <pc:docMk/>
            <pc:sldMk cId="4082806415" sldId="258"/>
            <ac:spMk id="25" creationId="{F9D525DC-D8B5-4EE6-AB52-3F713EA4770F}"/>
          </ac:spMkLst>
        </pc:spChg>
        <pc:spChg chg="add mod">
          <ac:chgData name="Danilo Bórquez Paredes" userId="a389b8938e5de1e4" providerId="LiveId" clId="{FF6BCFB1-AA66-4E1F-BD06-D82AFEB52C8A}" dt="2020-05-03T19:58:20.395" v="268" actId="20577"/>
          <ac:spMkLst>
            <pc:docMk/>
            <pc:sldMk cId="4082806415" sldId="258"/>
            <ac:spMk id="26" creationId="{44D39A32-2D5B-4EF8-A170-3BFC90415BED}"/>
          </ac:spMkLst>
        </pc:spChg>
        <pc:spChg chg="add mod">
          <ac:chgData name="Danilo Bórquez Paredes" userId="a389b8938e5de1e4" providerId="LiveId" clId="{FF6BCFB1-AA66-4E1F-BD06-D82AFEB52C8A}" dt="2020-05-03T19:57:55.995" v="254" actId="1076"/>
          <ac:spMkLst>
            <pc:docMk/>
            <pc:sldMk cId="4082806415" sldId="258"/>
            <ac:spMk id="27" creationId="{37528DD7-00D5-49F7-A5CA-19719109487E}"/>
          </ac:spMkLst>
        </pc:spChg>
        <pc:spChg chg="add mod">
          <ac:chgData name="Danilo Bórquez Paredes" userId="a389b8938e5de1e4" providerId="LiveId" clId="{FF6BCFB1-AA66-4E1F-BD06-D82AFEB52C8A}" dt="2020-05-03T19:58:23.123" v="270" actId="20577"/>
          <ac:spMkLst>
            <pc:docMk/>
            <pc:sldMk cId="4082806415" sldId="258"/>
            <ac:spMk id="28" creationId="{5E3F8A4F-2CF7-4C47-AC37-42D6CD894388}"/>
          </ac:spMkLst>
        </pc:spChg>
        <pc:spChg chg="add mod">
          <ac:chgData name="Danilo Bórquez Paredes" userId="a389b8938e5de1e4" providerId="LiveId" clId="{FF6BCFB1-AA66-4E1F-BD06-D82AFEB52C8A}" dt="2020-05-03T19:57:58.762" v="256" actId="1076"/>
          <ac:spMkLst>
            <pc:docMk/>
            <pc:sldMk cId="4082806415" sldId="258"/>
            <ac:spMk id="29" creationId="{E77C36B6-7F7A-4375-9A2D-BCEED4C5A695}"/>
          </ac:spMkLst>
        </pc:spChg>
        <pc:spChg chg="add del">
          <ac:chgData name="Danilo Bórquez Paredes" userId="a389b8938e5de1e4" providerId="LiveId" clId="{FF6BCFB1-AA66-4E1F-BD06-D82AFEB52C8A}" dt="2020-05-03T20:00:58.660" v="297" actId="478"/>
          <ac:spMkLst>
            <pc:docMk/>
            <pc:sldMk cId="4082806415" sldId="258"/>
            <ac:spMk id="54" creationId="{502C9117-2F5E-49FC-9216-1F9662D7E926}"/>
          </ac:spMkLst>
        </pc:spChg>
        <pc:spChg chg="add mod">
          <ac:chgData name="Danilo Bórquez Paredes" userId="a389b8938e5de1e4" providerId="LiveId" clId="{FF6BCFB1-AA66-4E1F-BD06-D82AFEB52C8A}" dt="2020-05-03T20:02:11.613" v="320"/>
          <ac:spMkLst>
            <pc:docMk/>
            <pc:sldMk cId="4082806415" sldId="258"/>
            <ac:spMk id="55" creationId="{8E27C30D-A818-4457-9B67-0F55CCDCF2FE}"/>
          </ac:spMkLst>
        </pc:spChg>
        <pc:cxnChg chg="add mod">
          <ac:chgData name="Danilo Bórquez Paredes" userId="a389b8938e5de1e4" providerId="LiveId" clId="{FF6BCFB1-AA66-4E1F-BD06-D82AFEB52C8A}" dt="2020-05-03T19:59:41.026" v="278" actId="14100"/>
          <ac:cxnSpMkLst>
            <pc:docMk/>
            <pc:sldMk cId="4082806415" sldId="258"/>
            <ac:cxnSpMk id="31" creationId="{B616CAAF-CF8E-4CDC-8086-8C874F4618A5}"/>
          </ac:cxnSpMkLst>
        </pc:cxnChg>
        <pc:cxnChg chg="add mod">
          <ac:chgData name="Danilo Bórquez Paredes" userId="a389b8938e5de1e4" providerId="LiveId" clId="{FF6BCFB1-AA66-4E1F-BD06-D82AFEB52C8A}" dt="2020-05-03T19:59:37.568" v="277" actId="14100"/>
          <ac:cxnSpMkLst>
            <pc:docMk/>
            <pc:sldMk cId="4082806415" sldId="258"/>
            <ac:cxnSpMk id="33" creationId="{0F3C6E9D-8EB1-4AD7-A4E1-AEC236034370}"/>
          </ac:cxnSpMkLst>
        </pc:cxnChg>
        <pc:cxnChg chg="add mod">
          <ac:chgData name="Danilo Bórquez Paredes" userId="a389b8938e5de1e4" providerId="LiveId" clId="{FF6BCFB1-AA66-4E1F-BD06-D82AFEB52C8A}" dt="2020-05-03T19:59:54.236" v="282" actId="14100"/>
          <ac:cxnSpMkLst>
            <pc:docMk/>
            <pc:sldMk cId="4082806415" sldId="258"/>
            <ac:cxnSpMk id="37" creationId="{3E64E7A0-9DA8-45F7-8B01-E9587C580F40}"/>
          </ac:cxnSpMkLst>
        </pc:cxnChg>
        <pc:cxnChg chg="add mod">
          <ac:chgData name="Danilo Bórquez Paredes" userId="a389b8938e5de1e4" providerId="LiveId" clId="{FF6BCFB1-AA66-4E1F-BD06-D82AFEB52C8A}" dt="2020-05-03T20:00:00.580" v="285" actId="14100"/>
          <ac:cxnSpMkLst>
            <pc:docMk/>
            <pc:sldMk cId="4082806415" sldId="258"/>
            <ac:cxnSpMk id="41" creationId="{2351E702-D5D6-44C8-BCE8-7BF081DA09E3}"/>
          </ac:cxnSpMkLst>
        </pc:cxnChg>
        <pc:cxnChg chg="add mod">
          <ac:chgData name="Danilo Bórquez Paredes" userId="a389b8938e5de1e4" providerId="LiveId" clId="{FF6BCFB1-AA66-4E1F-BD06-D82AFEB52C8A}" dt="2020-05-03T20:00:10.534" v="289" actId="14100"/>
          <ac:cxnSpMkLst>
            <pc:docMk/>
            <pc:sldMk cId="4082806415" sldId="258"/>
            <ac:cxnSpMk id="44" creationId="{540C7126-400B-434E-985C-72E2F835158D}"/>
          </ac:cxnSpMkLst>
        </pc:cxnChg>
        <pc:cxnChg chg="add mod">
          <ac:chgData name="Danilo Bórquez Paredes" userId="a389b8938e5de1e4" providerId="LiveId" clId="{FF6BCFB1-AA66-4E1F-BD06-D82AFEB52C8A}" dt="2020-05-03T20:00:19.383" v="292" actId="14100"/>
          <ac:cxnSpMkLst>
            <pc:docMk/>
            <pc:sldMk cId="4082806415" sldId="258"/>
            <ac:cxnSpMk id="48" creationId="{AA507359-EDC3-4D45-BD50-0EFDA9AFCC6B}"/>
          </ac:cxnSpMkLst>
        </pc:cxnChg>
        <pc:cxnChg chg="add del mod">
          <ac:chgData name="Danilo Bórquez Paredes" userId="a389b8938e5de1e4" providerId="LiveId" clId="{FF6BCFB1-AA66-4E1F-BD06-D82AFEB52C8A}" dt="2020-05-03T20:01:56.907" v="318" actId="478"/>
          <ac:cxnSpMkLst>
            <pc:docMk/>
            <pc:sldMk cId="4082806415" sldId="258"/>
            <ac:cxnSpMk id="51" creationId="{0F21C945-CC11-4FFD-ADB8-FDE4E46D4DAD}"/>
          </ac:cxnSpMkLst>
        </pc:cxnChg>
        <pc:cxnChg chg="add mod">
          <ac:chgData name="Danilo Bórquez Paredes" userId="a389b8938e5de1e4" providerId="LiveId" clId="{FF6BCFB1-AA66-4E1F-BD06-D82AFEB52C8A}" dt="2020-05-03T20:03:06.292" v="328" actId="692"/>
          <ac:cxnSpMkLst>
            <pc:docMk/>
            <pc:sldMk cId="4082806415" sldId="258"/>
            <ac:cxnSpMk id="57" creationId="{41E40FD3-D43E-4C9F-A6C6-CE4DF2952A16}"/>
          </ac:cxnSpMkLst>
        </pc:cxnChg>
      </pc:sldChg>
      <pc:sldChg chg="addSp delSp modSp new mod">
        <pc:chgData name="Danilo Bórquez Paredes" userId="a389b8938e5de1e4" providerId="LiveId" clId="{FF6BCFB1-AA66-4E1F-BD06-D82AFEB52C8A}" dt="2020-05-03T20:06:53.263" v="373" actId="1076"/>
        <pc:sldMkLst>
          <pc:docMk/>
          <pc:sldMk cId="3064252591" sldId="259"/>
        </pc:sldMkLst>
        <pc:spChg chg="mod">
          <ac:chgData name="Danilo Bórquez Paredes" userId="a389b8938e5de1e4" providerId="LiveId" clId="{FF6BCFB1-AA66-4E1F-BD06-D82AFEB52C8A}" dt="2020-05-03T20:04:19.825" v="339" actId="20577"/>
          <ac:spMkLst>
            <pc:docMk/>
            <pc:sldMk cId="3064252591" sldId="259"/>
            <ac:spMk id="2" creationId="{C957ED48-E81D-4339-9017-723C2EDC8902}"/>
          </ac:spMkLst>
        </pc:spChg>
        <pc:spChg chg="del">
          <ac:chgData name="Danilo Bórquez Paredes" userId="a389b8938e5de1e4" providerId="LiveId" clId="{FF6BCFB1-AA66-4E1F-BD06-D82AFEB52C8A}" dt="2020-05-03T20:04:27.169" v="340" actId="478"/>
          <ac:spMkLst>
            <pc:docMk/>
            <pc:sldMk cId="3064252591" sldId="259"/>
            <ac:spMk id="3" creationId="{4EC39BCF-7E0A-47B1-A686-E311F47B6448}"/>
          </ac:spMkLst>
        </pc:spChg>
        <pc:spChg chg="add mod">
          <ac:chgData name="Danilo Bórquez Paredes" userId="a389b8938e5de1e4" providerId="LiveId" clId="{FF6BCFB1-AA66-4E1F-BD06-D82AFEB52C8A}" dt="2020-05-03T20:06:32.725" v="371" actId="1076"/>
          <ac:spMkLst>
            <pc:docMk/>
            <pc:sldMk cId="3064252591" sldId="259"/>
            <ac:spMk id="4" creationId="{8B155C38-97CF-4E8D-B9D5-2F985A1F4F4E}"/>
          </ac:spMkLst>
        </pc:spChg>
        <pc:spChg chg="add mod">
          <ac:chgData name="Danilo Bórquez Paredes" userId="a389b8938e5de1e4" providerId="LiveId" clId="{FF6BCFB1-AA66-4E1F-BD06-D82AFEB52C8A}" dt="2020-05-03T20:06:32.725" v="371" actId="1076"/>
          <ac:spMkLst>
            <pc:docMk/>
            <pc:sldMk cId="3064252591" sldId="259"/>
            <ac:spMk id="5" creationId="{724DD82C-7CF7-4DA4-B4A4-659E1D7C94EE}"/>
          </ac:spMkLst>
        </pc:spChg>
        <pc:spChg chg="add mod">
          <ac:chgData name="Danilo Bórquez Paredes" userId="a389b8938e5de1e4" providerId="LiveId" clId="{FF6BCFB1-AA66-4E1F-BD06-D82AFEB52C8A}" dt="2020-05-03T20:06:32.725" v="371" actId="1076"/>
          <ac:spMkLst>
            <pc:docMk/>
            <pc:sldMk cId="3064252591" sldId="259"/>
            <ac:spMk id="6" creationId="{2452D36B-E83F-4B3F-A59A-66F95A2E04B2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7" creationId="{BFD56F9F-A3F4-457C-8E76-101F0229F899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8" creationId="{5FCA3E29-2558-42CE-9C20-19B07DFF7DDE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9" creationId="{97634065-524F-4C7F-8917-569A7BFA4DBB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10" creationId="{F0675F00-E355-429D-B2A1-F54CA755AAE3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1" creationId="{00E82DBC-D0F2-4143-8649-7EF06613352D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2" creationId="{42048755-438E-4388-A136-AAE9FC1F689F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3" creationId="{530FE12A-08A8-43D4-A49D-7DEEE2CCB95A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4" creationId="{D7836671-E465-4D94-BAB7-014479583432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5" creationId="{F902A204-F88B-45E0-B76F-7305B1E957BC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6" creationId="{1FFB7DFB-776D-49C2-B290-5E309F34989C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17" creationId="{D5BC76A9-4FEC-4308-8B5C-5CF269EA43FD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18" creationId="{62CD0B9A-6946-417A-AAD7-BE979AB86E57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19" creationId="{3064A48B-150B-4E1F-9D8D-296FE7795DC6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20" creationId="{372BD149-592B-4FAC-B357-64D127F36926}"/>
          </ac:spMkLst>
        </pc:spChg>
        <pc:spChg chg="add del">
          <ac:chgData name="Danilo Bórquez Paredes" userId="a389b8938e5de1e4" providerId="LiveId" clId="{FF6BCFB1-AA66-4E1F-BD06-D82AFEB52C8A}" dt="2020-05-03T20:05:05.231" v="344" actId="478"/>
          <ac:spMkLst>
            <pc:docMk/>
            <pc:sldMk cId="3064252591" sldId="259"/>
            <ac:spMk id="27" creationId="{C9B22BB0-03B8-4067-ADA2-B3867F8D9C90}"/>
          </ac:spMkLst>
        </pc:spChg>
        <pc:spChg chg="add mod">
          <ac:chgData name="Danilo Bórquez Paredes" userId="a389b8938e5de1e4" providerId="LiveId" clId="{FF6BCFB1-AA66-4E1F-BD06-D82AFEB52C8A}" dt="2020-05-03T20:06:32.725" v="371" actId="1076"/>
          <ac:spMkLst>
            <pc:docMk/>
            <pc:sldMk cId="3064252591" sldId="259"/>
            <ac:spMk id="30" creationId="{D1A64DDB-891D-44CC-8249-5FFF02DC41E2}"/>
          </ac:spMkLst>
        </pc:spChg>
        <pc:cxnChg chg="add mod">
          <ac:chgData name="Danilo Bórquez Paredes" userId="a389b8938e5de1e4" providerId="LiveId" clId="{FF6BCFB1-AA66-4E1F-BD06-D82AFEB52C8A}" dt="2020-05-03T20:06:32.725" v="371" actId="1076"/>
          <ac:cxnSpMkLst>
            <pc:docMk/>
            <pc:sldMk cId="3064252591" sldId="259"/>
            <ac:cxnSpMk id="21" creationId="{0B8DCE41-E1A6-4B85-8CE5-BD2E3FED3515}"/>
          </ac:cxnSpMkLst>
        </pc:cxnChg>
        <pc:cxnChg chg="add del">
          <ac:chgData name="Danilo Bórquez Paredes" userId="a389b8938e5de1e4" providerId="LiveId" clId="{FF6BCFB1-AA66-4E1F-BD06-D82AFEB52C8A}" dt="2020-05-03T20:05:05.231" v="344" actId="478"/>
          <ac:cxnSpMkLst>
            <pc:docMk/>
            <pc:sldMk cId="3064252591" sldId="259"/>
            <ac:cxnSpMk id="22" creationId="{C00DE5AB-4F45-46A9-86B5-0C337D3E06F6}"/>
          </ac:cxnSpMkLst>
        </pc:cxnChg>
        <pc:cxnChg chg="add del mod">
          <ac:chgData name="Danilo Bórquez Paredes" userId="a389b8938e5de1e4" providerId="LiveId" clId="{FF6BCFB1-AA66-4E1F-BD06-D82AFEB52C8A}" dt="2020-05-03T20:05:05.231" v="344" actId="478"/>
          <ac:cxnSpMkLst>
            <pc:docMk/>
            <pc:sldMk cId="3064252591" sldId="259"/>
            <ac:cxnSpMk id="23" creationId="{FDF2AECE-2B2D-4493-B7D2-C3584FD181E2}"/>
          </ac:cxnSpMkLst>
        </pc:cxnChg>
        <pc:cxnChg chg="add del mod">
          <ac:chgData name="Danilo Bórquez Paredes" userId="a389b8938e5de1e4" providerId="LiveId" clId="{FF6BCFB1-AA66-4E1F-BD06-D82AFEB52C8A}" dt="2020-05-03T20:04:58.892" v="342" actId="478"/>
          <ac:cxnSpMkLst>
            <pc:docMk/>
            <pc:sldMk cId="3064252591" sldId="259"/>
            <ac:cxnSpMk id="24" creationId="{C669C305-7924-400B-B4F3-9332C8DF5778}"/>
          </ac:cxnSpMkLst>
        </pc:cxnChg>
        <pc:cxnChg chg="add del mod">
          <ac:chgData name="Danilo Bórquez Paredes" userId="a389b8938e5de1e4" providerId="LiveId" clId="{FF6BCFB1-AA66-4E1F-BD06-D82AFEB52C8A}" dt="2020-05-03T20:04:58.892" v="342" actId="478"/>
          <ac:cxnSpMkLst>
            <pc:docMk/>
            <pc:sldMk cId="3064252591" sldId="259"/>
            <ac:cxnSpMk id="25" creationId="{6108C788-09E7-4AC2-83D9-C79B3186A8C7}"/>
          </ac:cxnSpMkLst>
        </pc:cxnChg>
        <pc:cxnChg chg="add del mod">
          <ac:chgData name="Danilo Bórquez Paredes" userId="a389b8938e5de1e4" providerId="LiveId" clId="{FF6BCFB1-AA66-4E1F-BD06-D82AFEB52C8A}" dt="2020-05-03T20:04:58.892" v="342" actId="478"/>
          <ac:cxnSpMkLst>
            <pc:docMk/>
            <pc:sldMk cId="3064252591" sldId="259"/>
            <ac:cxnSpMk id="26" creationId="{238C726B-A7A2-43FB-96A5-E847401996BE}"/>
          </ac:cxnSpMkLst>
        </pc:cxnChg>
        <pc:cxnChg chg="add del">
          <ac:chgData name="Danilo Bórquez Paredes" userId="a389b8938e5de1e4" providerId="LiveId" clId="{FF6BCFB1-AA66-4E1F-BD06-D82AFEB52C8A}" dt="2020-05-03T20:05:01.897" v="343" actId="478"/>
          <ac:cxnSpMkLst>
            <pc:docMk/>
            <pc:sldMk cId="3064252591" sldId="259"/>
            <ac:cxnSpMk id="28" creationId="{27B85A5F-6C9A-4518-A3BD-F6F2A75D9ACC}"/>
          </ac:cxnSpMkLst>
        </pc:cxnChg>
        <pc:cxnChg chg="add mod">
          <ac:chgData name="Danilo Bórquez Paredes" userId="a389b8938e5de1e4" providerId="LiveId" clId="{FF6BCFB1-AA66-4E1F-BD06-D82AFEB52C8A}" dt="2020-05-03T20:06:53.263" v="373" actId="1076"/>
          <ac:cxnSpMkLst>
            <pc:docMk/>
            <pc:sldMk cId="3064252591" sldId="259"/>
            <ac:cxnSpMk id="31" creationId="{6C5EA715-3904-4C97-8CCB-0D914DD319D2}"/>
          </ac:cxnSpMkLst>
        </pc:cxnChg>
      </pc:sldChg>
      <pc:sldChg chg="modSp new mod">
        <pc:chgData name="Danilo Bórquez Paredes" userId="a389b8938e5de1e4" providerId="LiveId" clId="{FF6BCFB1-AA66-4E1F-BD06-D82AFEB52C8A}" dt="2020-05-03T20:29:19.109" v="923" actId="20577"/>
        <pc:sldMkLst>
          <pc:docMk/>
          <pc:sldMk cId="1772149083" sldId="260"/>
        </pc:sldMkLst>
        <pc:spChg chg="mod">
          <ac:chgData name="Danilo Bórquez Paredes" userId="a389b8938e5de1e4" providerId="LiveId" clId="{FF6BCFB1-AA66-4E1F-BD06-D82AFEB52C8A}" dt="2020-05-03T20:07:05.967" v="382" actId="20577"/>
          <ac:spMkLst>
            <pc:docMk/>
            <pc:sldMk cId="1772149083" sldId="260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0:29:19.109" v="923" actId="20577"/>
          <ac:spMkLst>
            <pc:docMk/>
            <pc:sldMk cId="1772149083" sldId="260"/>
            <ac:spMk id="3" creationId="{C7576FD6-4F8F-4AD7-A2BF-D0113868BC71}"/>
          </ac:spMkLst>
        </pc:spChg>
      </pc:sldChg>
      <pc:sldChg chg="addSp delSp modSp new mod">
        <pc:chgData name="Danilo Bórquez Paredes" userId="a389b8938e5de1e4" providerId="LiveId" clId="{FF6BCFB1-AA66-4E1F-BD06-D82AFEB52C8A}" dt="2020-05-03T20:26:39.619" v="678" actId="1076"/>
        <pc:sldMkLst>
          <pc:docMk/>
          <pc:sldMk cId="4134158159" sldId="261"/>
        </pc:sldMkLst>
        <pc:spChg chg="mod">
          <ac:chgData name="Danilo Bórquez Paredes" userId="a389b8938e5de1e4" providerId="LiveId" clId="{FF6BCFB1-AA66-4E1F-BD06-D82AFEB52C8A}" dt="2020-05-03T20:15:09.244" v="640" actId="20577"/>
          <ac:spMkLst>
            <pc:docMk/>
            <pc:sldMk cId="4134158159" sldId="261"/>
            <ac:spMk id="2" creationId="{71D22109-78F3-43E1-ACDC-ED826428F960}"/>
          </ac:spMkLst>
        </pc:spChg>
        <pc:spChg chg="del">
          <ac:chgData name="Danilo Bórquez Paredes" userId="a389b8938e5de1e4" providerId="LiveId" clId="{FF6BCFB1-AA66-4E1F-BD06-D82AFEB52C8A}" dt="2020-05-03T20:15:25.480" v="641" actId="478"/>
          <ac:spMkLst>
            <pc:docMk/>
            <pc:sldMk cId="4134158159" sldId="261"/>
            <ac:spMk id="3" creationId="{720ADE4E-B4B0-4275-ADFD-BF6044A2E6CA}"/>
          </ac:spMkLst>
        </pc:spChg>
        <pc:spChg chg="add del">
          <ac:chgData name="Danilo Bórquez Paredes" userId="a389b8938e5de1e4" providerId="LiveId" clId="{FF6BCFB1-AA66-4E1F-BD06-D82AFEB52C8A}" dt="2020-05-03T20:15:38.810" v="643"/>
          <ac:spMkLst>
            <pc:docMk/>
            <pc:sldMk cId="4134158159" sldId="261"/>
            <ac:spMk id="4" creationId="{AB86F4DE-93AA-4A82-94AF-A38A80352F4E}"/>
          </ac:spMkLst>
        </pc:spChg>
        <pc:spChg chg="add del mod">
          <ac:chgData name="Danilo Bórquez Paredes" userId="a389b8938e5de1e4" providerId="LiveId" clId="{FF6BCFB1-AA66-4E1F-BD06-D82AFEB52C8A}" dt="2020-05-03T20:15:55.975" v="647" actId="767"/>
          <ac:spMkLst>
            <pc:docMk/>
            <pc:sldMk cId="4134158159" sldId="261"/>
            <ac:spMk id="5" creationId="{DB604166-F02F-48F6-BD0E-1C0F595737FD}"/>
          </ac:spMkLst>
        </pc:spChg>
        <pc:spChg chg="add del mod">
          <ac:chgData name="Danilo Bórquez Paredes" userId="a389b8938e5de1e4" providerId="LiveId" clId="{FF6BCFB1-AA66-4E1F-BD06-D82AFEB52C8A}" dt="2020-05-03T20:25:35.597" v="669" actId="478"/>
          <ac:spMkLst>
            <pc:docMk/>
            <pc:sldMk cId="4134158159" sldId="261"/>
            <ac:spMk id="8" creationId="{08B26000-F497-4388-A918-AB39A50ACC5A}"/>
          </ac:spMkLst>
        </pc:spChg>
        <pc:spChg chg="add del mod">
          <ac:chgData name="Danilo Bórquez Paredes" userId="a389b8938e5de1e4" providerId="LiveId" clId="{FF6BCFB1-AA66-4E1F-BD06-D82AFEB52C8A}" dt="2020-05-03T20:25:33.644" v="668" actId="478"/>
          <ac:spMkLst>
            <pc:docMk/>
            <pc:sldMk cId="4134158159" sldId="261"/>
            <ac:spMk id="9" creationId="{D0F5700B-40C6-423F-A096-6AB00576073C}"/>
          </ac:spMkLst>
        </pc:spChg>
        <pc:spChg chg="add del mod">
          <ac:chgData name="Danilo Bórquez Paredes" userId="a389b8938e5de1e4" providerId="LiveId" clId="{FF6BCFB1-AA66-4E1F-BD06-D82AFEB52C8A}" dt="2020-05-03T20:26:30.588" v="675" actId="478"/>
          <ac:spMkLst>
            <pc:docMk/>
            <pc:sldMk cId="4134158159" sldId="261"/>
            <ac:spMk id="10" creationId="{46ED9720-E400-44D4-B7A0-FCD3ED7522B4}"/>
          </ac:spMkLst>
        </pc:spChg>
        <pc:spChg chg="add mod">
          <ac:chgData name="Danilo Bórquez Paredes" userId="a389b8938e5de1e4" providerId="LiveId" clId="{FF6BCFB1-AA66-4E1F-BD06-D82AFEB52C8A}" dt="2020-05-03T20:26:39.619" v="678" actId="1076"/>
          <ac:spMkLst>
            <pc:docMk/>
            <pc:sldMk cId="4134158159" sldId="261"/>
            <ac:spMk id="11" creationId="{00F54F98-0C44-4563-A66F-7C444B742F82}"/>
          </ac:spMkLst>
        </pc:spChg>
        <pc:graphicFrameChg chg="add del">
          <ac:chgData name="Danilo Bórquez Paredes" userId="a389b8938e5de1e4" providerId="LiveId" clId="{FF6BCFB1-AA66-4E1F-BD06-D82AFEB52C8A}" dt="2020-05-03T20:16:26.288" v="649"/>
          <ac:graphicFrameMkLst>
            <pc:docMk/>
            <pc:sldMk cId="4134158159" sldId="261"/>
            <ac:graphicFrameMk id="6" creationId="{4FE082BC-5910-49A4-91A7-75AC5D5EFFB9}"/>
          </ac:graphicFrameMkLst>
        </pc:graphicFrameChg>
        <pc:graphicFrameChg chg="add del">
          <ac:chgData name="Danilo Bórquez Paredes" userId="a389b8938e5de1e4" providerId="LiveId" clId="{FF6BCFB1-AA66-4E1F-BD06-D82AFEB52C8A}" dt="2020-05-03T20:17:38.873" v="651"/>
          <ac:graphicFrameMkLst>
            <pc:docMk/>
            <pc:sldMk cId="4134158159" sldId="261"/>
            <ac:graphicFrameMk id="7" creationId="{3D3A6C7F-4835-4A81-A0D3-945AF4E6F8CE}"/>
          </ac:graphicFrameMkLst>
        </pc:graphicFrameChg>
      </pc:sldChg>
      <pc:sldChg chg="modSp add mod ord">
        <pc:chgData name="Danilo Bórquez Paredes" userId="a389b8938e5de1e4" providerId="LiveId" clId="{FF6BCFB1-AA66-4E1F-BD06-D82AFEB52C8A}" dt="2020-05-03T20:29:28.405" v="954" actId="20577"/>
        <pc:sldMkLst>
          <pc:docMk/>
          <pc:sldMk cId="1963092310" sldId="262"/>
        </pc:sldMkLst>
        <pc:spChg chg="mod">
          <ac:chgData name="Danilo Bórquez Paredes" userId="a389b8938e5de1e4" providerId="LiveId" clId="{FF6BCFB1-AA66-4E1F-BD06-D82AFEB52C8A}" dt="2020-05-03T20:28:20.621" v="703" actId="20577"/>
          <ac:spMkLst>
            <pc:docMk/>
            <pc:sldMk cId="1963092310" sldId="262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0:29:28.405" v="954" actId="20577"/>
          <ac:spMkLst>
            <pc:docMk/>
            <pc:sldMk cId="1963092310" sldId="262"/>
            <ac:spMk id="3" creationId="{C7576FD6-4F8F-4AD7-A2BF-D0113868BC71}"/>
          </ac:spMkLst>
        </pc:spChg>
      </pc:sldChg>
      <pc:sldChg chg="addSp delSp modSp add mod">
        <pc:chgData name="Danilo Bórquez Paredes" userId="a389b8938e5de1e4" providerId="LiveId" clId="{FF6BCFB1-AA66-4E1F-BD06-D82AFEB52C8A}" dt="2020-05-03T20:36:14.217" v="968"/>
        <pc:sldMkLst>
          <pc:docMk/>
          <pc:sldMk cId="2154913533" sldId="263"/>
        </pc:sldMkLst>
        <pc:spChg chg="del">
          <ac:chgData name="Danilo Bórquez Paredes" userId="a389b8938e5de1e4" providerId="LiveId" clId="{FF6BCFB1-AA66-4E1F-BD06-D82AFEB52C8A}" dt="2020-05-03T20:29:35.059" v="956" actId="478"/>
          <ac:spMkLst>
            <pc:docMk/>
            <pc:sldMk cId="2154913533" sldId="263"/>
            <ac:spMk id="3" creationId="{C7576FD6-4F8F-4AD7-A2BF-D0113868BC71}"/>
          </ac:spMkLst>
        </pc:spChg>
        <pc:spChg chg="add del mod">
          <ac:chgData name="Danilo Bórquez Paredes" userId="a389b8938e5de1e4" providerId="LiveId" clId="{FF6BCFB1-AA66-4E1F-BD06-D82AFEB52C8A}" dt="2020-05-03T20:29:38.134" v="957" actId="478"/>
          <ac:spMkLst>
            <pc:docMk/>
            <pc:sldMk cId="2154913533" sldId="263"/>
            <ac:spMk id="5" creationId="{C775252F-3597-4384-A966-76DBE92628C4}"/>
          </ac:spMkLst>
        </pc:spChg>
        <pc:spChg chg="add mod">
          <ac:chgData name="Danilo Bórquez Paredes" userId="a389b8938e5de1e4" providerId="LiveId" clId="{FF6BCFB1-AA66-4E1F-BD06-D82AFEB52C8A}" dt="2020-05-03T20:34:29.716" v="966" actId="20577"/>
          <ac:spMkLst>
            <pc:docMk/>
            <pc:sldMk cId="2154913533" sldId="263"/>
            <ac:spMk id="6" creationId="{CF0FDFA0-B4FC-41AA-8F2E-40A269E71D0A}"/>
          </ac:spMkLst>
        </pc:spChg>
        <pc:spChg chg="add del">
          <ac:chgData name="Danilo Bórquez Paredes" userId="a389b8938e5de1e4" providerId="LiveId" clId="{FF6BCFB1-AA66-4E1F-BD06-D82AFEB52C8A}" dt="2020-05-03T20:36:14.217" v="968"/>
          <ac:spMkLst>
            <pc:docMk/>
            <pc:sldMk cId="2154913533" sldId="263"/>
            <ac:spMk id="7" creationId="{57D395BA-7316-4327-9425-8A8920D5CC2C}"/>
          </ac:spMkLst>
        </pc:spChg>
      </pc:sldChg>
      <pc:sldChg chg="addSp delSp add mod">
        <pc:chgData name="Danilo Bórquez Paredes" userId="a389b8938e5de1e4" providerId="LiveId" clId="{FF6BCFB1-AA66-4E1F-BD06-D82AFEB52C8A}" dt="2020-05-03T20:36:23.486" v="971"/>
        <pc:sldMkLst>
          <pc:docMk/>
          <pc:sldMk cId="1315314643" sldId="264"/>
        </pc:sldMkLst>
        <pc:spChg chg="add">
          <ac:chgData name="Danilo Bórquez Paredes" userId="a389b8938e5de1e4" providerId="LiveId" clId="{FF6BCFB1-AA66-4E1F-BD06-D82AFEB52C8A}" dt="2020-05-03T20:36:23.486" v="971"/>
          <ac:spMkLst>
            <pc:docMk/>
            <pc:sldMk cId="1315314643" sldId="264"/>
            <ac:spMk id="3" creationId="{A2DD63BA-AD21-4982-9073-13F429A72543}"/>
          </ac:spMkLst>
        </pc:spChg>
        <pc:spChg chg="del">
          <ac:chgData name="Danilo Bórquez Paredes" userId="a389b8938e5de1e4" providerId="LiveId" clId="{FF6BCFB1-AA66-4E1F-BD06-D82AFEB52C8A}" dt="2020-05-03T20:36:19.108" v="970" actId="478"/>
          <ac:spMkLst>
            <pc:docMk/>
            <pc:sldMk cId="1315314643" sldId="264"/>
            <ac:spMk id="6" creationId="{CF0FDFA0-B4FC-41AA-8F2E-40A269E71D0A}"/>
          </ac:spMkLst>
        </pc:spChg>
      </pc:sldChg>
      <pc:sldChg chg="modSp add mod">
        <pc:chgData name="Danilo Bórquez Paredes" userId="a389b8938e5de1e4" providerId="LiveId" clId="{FF6BCFB1-AA66-4E1F-BD06-D82AFEB52C8A}" dt="2020-05-03T20:42:06.093" v="1159" actId="20577"/>
        <pc:sldMkLst>
          <pc:docMk/>
          <pc:sldMk cId="1600176998" sldId="265"/>
        </pc:sldMkLst>
        <pc:spChg chg="mod">
          <ac:chgData name="Danilo Bórquez Paredes" userId="a389b8938e5de1e4" providerId="LiveId" clId="{FF6BCFB1-AA66-4E1F-BD06-D82AFEB52C8A}" dt="2020-05-03T20:37:44.232" v="999" actId="20577"/>
          <ac:spMkLst>
            <pc:docMk/>
            <pc:sldMk cId="1600176998" sldId="265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0:42:06.093" v="1159" actId="20577"/>
          <ac:spMkLst>
            <pc:docMk/>
            <pc:sldMk cId="1600176998" sldId="265"/>
            <ac:spMk id="3" creationId="{C7576FD6-4F8F-4AD7-A2BF-D0113868BC71}"/>
          </ac:spMkLst>
        </pc:spChg>
      </pc:sldChg>
      <pc:sldChg chg="addSp delSp modSp add mod">
        <pc:chgData name="Danilo Bórquez Paredes" userId="a389b8938e5de1e4" providerId="LiveId" clId="{FF6BCFB1-AA66-4E1F-BD06-D82AFEB52C8A}" dt="2020-05-03T20:46:49.417" v="1170" actId="1076"/>
        <pc:sldMkLst>
          <pc:docMk/>
          <pc:sldMk cId="3235168140" sldId="266"/>
        </pc:sldMkLst>
        <pc:spChg chg="del">
          <ac:chgData name="Danilo Bórquez Paredes" userId="a389b8938e5de1e4" providerId="LiveId" clId="{FF6BCFB1-AA66-4E1F-BD06-D82AFEB52C8A}" dt="2020-05-03T20:46:25.922" v="1161" actId="478"/>
          <ac:spMkLst>
            <pc:docMk/>
            <pc:sldMk cId="3235168140" sldId="266"/>
            <ac:spMk id="3" creationId="{C7576FD6-4F8F-4AD7-A2BF-D0113868BC71}"/>
          </ac:spMkLst>
        </pc:spChg>
        <pc:spChg chg="add del mod">
          <ac:chgData name="Danilo Bórquez Paredes" userId="a389b8938e5de1e4" providerId="LiveId" clId="{FF6BCFB1-AA66-4E1F-BD06-D82AFEB52C8A}" dt="2020-05-03T20:46:28.877" v="1162" actId="478"/>
          <ac:spMkLst>
            <pc:docMk/>
            <pc:sldMk cId="3235168140" sldId="266"/>
            <ac:spMk id="5" creationId="{83F0D90F-59E6-499C-946E-C6DBC7E98CE6}"/>
          </ac:spMkLst>
        </pc:spChg>
        <pc:spChg chg="add mod">
          <ac:chgData name="Danilo Bórquez Paredes" userId="a389b8938e5de1e4" providerId="LiveId" clId="{FF6BCFB1-AA66-4E1F-BD06-D82AFEB52C8A}" dt="2020-05-03T20:46:49.417" v="1170" actId="1076"/>
          <ac:spMkLst>
            <pc:docMk/>
            <pc:sldMk cId="3235168140" sldId="266"/>
            <ac:spMk id="6" creationId="{600F6230-23E1-4104-A264-EAE8DB5DA616}"/>
          </ac:spMkLst>
        </pc:spChg>
      </pc:sldChg>
      <pc:sldChg chg="modSp add mod">
        <pc:chgData name="Danilo Bórquez Paredes" userId="a389b8938e5de1e4" providerId="LiveId" clId="{FF6BCFB1-AA66-4E1F-BD06-D82AFEB52C8A}" dt="2020-05-03T21:02:26.370" v="1520" actId="20577"/>
        <pc:sldMkLst>
          <pc:docMk/>
          <pc:sldMk cId="1072857464" sldId="267"/>
        </pc:sldMkLst>
        <pc:spChg chg="mod">
          <ac:chgData name="Danilo Bórquez Paredes" userId="a389b8938e5de1e4" providerId="LiveId" clId="{FF6BCFB1-AA66-4E1F-BD06-D82AFEB52C8A}" dt="2020-05-03T20:49:18.833" v="1214" actId="20577"/>
          <ac:spMkLst>
            <pc:docMk/>
            <pc:sldMk cId="1072857464" sldId="267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1:02:26.370" v="1520" actId="20577"/>
          <ac:spMkLst>
            <pc:docMk/>
            <pc:sldMk cId="1072857464" sldId="267"/>
            <ac:spMk id="3" creationId="{C7576FD6-4F8F-4AD7-A2BF-D0113868BC71}"/>
          </ac:spMkLst>
        </pc:spChg>
      </pc:sldChg>
      <pc:sldChg chg="addSp delSp modSp add mod">
        <pc:chgData name="Danilo Bórquez Paredes" userId="a389b8938e5de1e4" providerId="LiveId" clId="{FF6BCFB1-AA66-4E1F-BD06-D82AFEB52C8A}" dt="2020-05-03T21:01:11.551" v="1484" actId="1076"/>
        <pc:sldMkLst>
          <pc:docMk/>
          <pc:sldMk cId="1401327329" sldId="268"/>
        </pc:sldMkLst>
        <pc:spChg chg="del">
          <ac:chgData name="Danilo Bórquez Paredes" userId="a389b8938e5de1e4" providerId="LiveId" clId="{FF6BCFB1-AA66-4E1F-BD06-D82AFEB52C8A}" dt="2020-05-03T21:00:58.679" v="1476" actId="478"/>
          <ac:spMkLst>
            <pc:docMk/>
            <pc:sldMk cId="1401327329" sldId="268"/>
            <ac:spMk id="3" creationId="{C7576FD6-4F8F-4AD7-A2BF-D0113868BC71}"/>
          </ac:spMkLst>
        </pc:spChg>
        <pc:spChg chg="add del mod">
          <ac:chgData name="Danilo Bórquez Paredes" userId="a389b8938e5de1e4" providerId="LiveId" clId="{FF6BCFB1-AA66-4E1F-BD06-D82AFEB52C8A}" dt="2020-05-03T21:01:01.783" v="1477" actId="478"/>
          <ac:spMkLst>
            <pc:docMk/>
            <pc:sldMk cId="1401327329" sldId="268"/>
            <ac:spMk id="5" creationId="{4D8DA6B9-49A9-49C1-97A1-465631790123}"/>
          </ac:spMkLst>
        </pc:spChg>
        <pc:spChg chg="add mod">
          <ac:chgData name="Danilo Bórquez Paredes" userId="a389b8938e5de1e4" providerId="LiveId" clId="{FF6BCFB1-AA66-4E1F-BD06-D82AFEB52C8A}" dt="2020-05-03T21:01:11.551" v="1484" actId="1076"/>
          <ac:spMkLst>
            <pc:docMk/>
            <pc:sldMk cId="1401327329" sldId="268"/>
            <ac:spMk id="6" creationId="{4008A6A8-F5CC-4A6F-8C4C-9DDD66C8A31C}"/>
          </ac:spMkLst>
        </pc:spChg>
      </pc:sldChg>
      <pc:sldChg chg="modSp add mod">
        <pc:chgData name="Danilo Bórquez Paredes" userId="a389b8938e5de1e4" providerId="LiveId" clId="{FF6BCFB1-AA66-4E1F-BD06-D82AFEB52C8A}" dt="2020-05-03T21:06:25.955" v="1587"/>
        <pc:sldMkLst>
          <pc:docMk/>
          <pc:sldMk cId="2092828645" sldId="269"/>
        </pc:sldMkLst>
        <pc:spChg chg="mod">
          <ac:chgData name="Danilo Bórquez Paredes" userId="a389b8938e5de1e4" providerId="LiveId" clId="{FF6BCFB1-AA66-4E1F-BD06-D82AFEB52C8A}" dt="2020-05-03T21:02:04.886" v="1500" actId="20577"/>
          <ac:spMkLst>
            <pc:docMk/>
            <pc:sldMk cId="2092828645" sldId="269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1:06:25.955" v="1587"/>
          <ac:spMkLst>
            <pc:docMk/>
            <pc:sldMk cId="2092828645" sldId="269"/>
            <ac:spMk id="3" creationId="{C7576FD6-4F8F-4AD7-A2BF-D0113868BC71}"/>
          </ac:spMkLst>
        </pc:spChg>
      </pc:sldChg>
      <pc:sldChg chg="addSp delSp modSp add mod">
        <pc:chgData name="Danilo Bórquez Paredes" userId="a389b8938e5de1e4" providerId="LiveId" clId="{FF6BCFB1-AA66-4E1F-BD06-D82AFEB52C8A}" dt="2020-05-03T21:06:49.905" v="1597" actId="1076"/>
        <pc:sldMkLst>
          <pc:docMk/>
          <pc:sldMk cId="1362901210" sldId="270"/>
        </pc:sldMkLst>
        <pc:spChg chg="del">
          <ac:chgData name="Danilo Bórquez Paredes" userId="a389b8938e5de1e4" providerId="LiveId" clId="{FF6BCFB1-AA66-4E1F-BD06-D82AFEB52C8A}" dt="2020-05-03T21:06:33.584" v="1589" actId="478"/>
          <ac:spMkLst>
            <pc:docMk/>
            <pc:sldMk cId="1362901210" sldId="270"/>
            <ac:spMk id="3" creationId="{C7576FD6-4F8F-4AD7-A2BF-D0113868BC71}"/>
          </ac:spMkLst>
        </pc:spChg>
        <pc:spChg chg="add del mod">
          <ac:chgData name="Danilo Bórquez Paredes" userId="a389b8938e5de1e4" providerId="LiveId" clId="{FF6BCFB1-AA66-4E1F-BD06-D82AFEB52C8A}" dt="2020-05-03T21:06:36.077" v="1590" actId="478"/>
          <ac:spMkLst>
            <pc:docMk/>
            <pc:sldMk cId="1362901210" sldId="270"/>
            <ac:spMk id="5" creationId="{9CCE5797-7FF4-4EB8-AC2E-3CA9CCF795FE}"/>
          </ac:spMkLst>
        </pc:spChg>
        <pc:spChg chg="add mod">
          <ac:chgData name="Danilo Bórquez Paredes" userId="a389b8938e5de1e4" providerId="LiveId" clId="{FF6BCFB1-AA66-4E1F-BD06-D82AFEB52C8A}" dt="2020-05-03T21:06:49.905" v="1597" actId="1076"/>
          <ac:spMkLst>
            <pc:docMk/>
            <pc:sldMk cId="1362901210" sldId="270"/>
            <ac:spMk id="6" creationId="{AEDE78B8-2E4B-410D-B163-2D80A1BF666B}"/>
          </ac:spMkLst>
        </pc:spChg>
      </pc:sldChg>
      <pc:sldChg chg="addSp delSp modSp add del mod ord">
        <pc:chgData name="Danilo Bórquez Paredes" userId="a389b8938e5de1e4" providerId="LiveId" clId="{FF6BCFB1-AA66-4E1F-BD06-D82AFEB52C8A}" dt="2020-05-03T21:15:06.482" v="1607" actId="47"/>
        <pc:sldMkLst>
          <pc:docMk/>
          <pc:sldMk cId="1889797035" sldId="271"/>
        </pc:sldMkLst>
        <pc:spChg chg="del mod">
          <ac:chgData name="Danilo Bórquez Paredes" userId="a389b8938e5de1e4" providerId="LiveId" clId="{FF6BCFB1-AA66-4E1F-BD06-D82AFEB52C8A}" dt="2020-05-03T21:15:03.209" v="1606" actId="478"/>
          <ac:spMkLst>
            <pc:docMk/>
            <pc:sldMk cId="1889797035" sldId="271"/>
            <ac:spMk id="2" creationId="{289B5110-D2BE-4728-95AE-0F4A7C535A95}"/>
          </ac:spMkLst>
        </pc:spChg>
        <pc:spChg chg="add mod">
          <ac:chgData name="Danilo Bórquez Paredes" userId="a389b8938e5de1e4" providerId="LiveId" clId="{FF6BCFB1-AA66-4E1F-BD06-D82AFEB52C8A}" dt="2020-05-03T21:15:03.209" v="1606" actId="478"/>
          <ac:spMkLst>
            <pc:docMk/>
            <pc:sldMk cId="1889797035" sldId="271"/>
            <ac:spMk id="5" creationId="{C28B7D05-7EC7-4596-A3FF-16921FA3F181}"/>
          </ac:spMkLst>
        </pc:spChg>
      </pc:sldChg>
      <pc:sldChg chg="modSp new mod">
        <pc:chgData name="Danilo Bórquez Paredes" userId="a389b8938e5de1e4" providerId="LiveId" clId="{FF6BCFB1-AA66-4E1F-BD06-D82AFEB52C8A}" dt="2020-05-03T21:35:57.185" v="2162" actId="20577"/>
        <pc:sldMkLst>
          <pc:docMk/>
          <pc:sldMk cId="3547980130" sldId="271"/>
        </pc:sldMkLst>
        <pc:spChg chg="mod">
          <ac:chgData name="Danilo Bórquez Paredes" userId="a389b8938e5de1e4" providerId="LiveId" clId="{FF6BCFB1-AA66-4E1F-BD06-D82AFEB52C8A}" dt="2020-05-03T21:16:27.945" v="1617" actId="20577"/>
          <ac:spMkLst>
            <pc:docMk/>
            <pc:sldMk cId="3547980130" sldId="271"/>
            <ac:spMk id="2" creationId="{CBD91684-8B79-43D9-BE98-8E1B22C0C6A1}"/>
          </ac:spMkLst>
        </pc:spChg>
        <pc:spChg chg="mod">
          <ac:chgData name="Danilo Bórquez Paredes" userId="a389b8938e5de1e4" providerId="LiveId" clId="{FF6BCFB1-AA66-4E1F-BD06-D82AFEB52C8A}" dt="2020-05-03T21:35:57.185" v="2162" actId="20577"/>
          <ac:spMkLst>
            <pc:docMk/>
            <pc:sldMk cId="3547980130" sldId="271"/>
            <ac:spMk id="3" creationId="{5F093E7B-C784-47AD-9EEF-3DC3222687A3}"/>
          </ac:spMkLst>
        </pc:spChg>
      </pc:sldChg>
      <pc:sldChg chg="modSp add mod ord">
        <pc:chgData name="Danilo Bórquez Paredes" userId="a389b8938e5de1e4" providerId="LiveId" clId="{FF6BCFB1-AA66-4E1F-BD06-D82AFEB52C8A}" dt="2020-05-03T21:35:10.975" v="2076" actId="20577"/>
        <pc:sldMkLst>
          <pc:docMk/>
          <pc:sldMk cId="4128642165" sldId="272"/>
        </pc:sldMkLst>
        <pc:spChg chg="mod">
          <ac:chgData name="Danilo Bórquez Paredes" userId="a389b8938e5de1e4" providerId="LiveId" clId="{FF6BCFB1-AA66-4E1F-BD06-D82AFEB52C8A}" dt="2020-05-03T21:34:04.922" v="1944" actId="20577"/>
          <ac:spMkLst>
            <pc:docMk/>
            <pc:sldMk cId="4128642165" sldId="272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1:35:10.975" v="2076" actId="20577"/>
          <ac:spMkLst>
            <pc:docMk/>
            <pc:sldMk cId="4128642165" sldId="272"/>
            <ac:spMk id="3" creationId="{C7576FD6-4F8F-4AD7-A2BF-D0113868BC71}"/>
          </ac:spMkLst>
        </pc:spChg>
      </pc:sldChg>
    </pc:docChg>
  </pc:docChgLst>
  <pc:docChgLst>
    <pc:chgData name="Danilo Bórquez Paredes" userId="a389b8938e5de1e4" providerId="LiveId" clId="{C0B2A8FA-0E0A-4FA1-BC10-04C3F1518D4E}"/>
    <pc:docChg chg="undo custSel addSld delSld modSld sldOrd">
      <pc:chgData name="Danilo Bórquez Paredes" userId="a389b8938e5de1e4" providerId="LiveId" clId="{C0B2A8FA-0E0A-4FA1-BC10-04C3F1518D4E}" dt="2020-06-07T18:40:18.537" v="5141" actId="20577"/>
      <pc:docMkLst>
        <pc:docMk/>
      </pc:docMkLst>
      <pc:sldChg chg="modSp mod">
        <pc:chgData name="Danilo Bórquez Paredes" userId="a389b8938e5de1e4" providerId="LiveId" clId="{C0B2A8FA-0E0A-4FA1-BC10-04C3F1518D4E}" dt="2020-06-07T13:48:34.416" v="2161" actId="20577"/>
        <pc:sldMkLst>
          <pc:docMk/>
          <pc:sldMk cId="3467162960" sldId="256"/>
        </pc:sldMkLst>
        <pc:spChg chg="mod">
          <ac:chgData name="Danilo Bórquez Paredes" userId="a389b8938e5de1e4" providerId="LiveId" clId="{C0B2A8FA-0E0A-4FA1-BC10-04C3F1518D4E}" dt="2020-06-07T11:55:46.856" v="6" actId="20577"/>
          <ac:spMkLst>
            <pc:docMk/>
            <pc:sldMk cId="3467162960" sldId="256"/>
            <ac:spMk id="2" creationId="{FC53305F-346E-4733-AE05-DB3727BFF1A7}"/>
          </ac:spMkLst>
        </pc:spChg>
        <pc:spChg chg="mod">
          <ac:chgData name="Danilo Bórquez Paredes" userId="a389b8938e5de1e4" providerId="LiveId" clId="{C0B2A8FA-0E0A-4FA1-BC10-04C3F1518D4E}" dt="2020-06-07T13:48:34.416" v="2161" actId="20577"/>
          <ac:spMkLst>
            <pc:docMk/>
            <pc:sldMk cId="3467162960" sldId="256"/>
            <ac:spMk id="3" creationId="{A02A22E8-60CF-4BEE-A1E7-E339F7A07D40}"/>
          </ac:spMkLst>
        </pc:spChg>
      </pc:sldChg>
      <pc:sldChg chg="addSp delSp modSp mod">
        <pc:chgData name="Danilo Bórquez Paredes" userId="a389b8938e5de1e4" providerId="LiveId" clId="{C0B2A8FA-0E0A-4FA1-BC10-04C3F1518D4E}" dt="2020-06-07T12:05:26.695" v="100" actId="1076"/>
        <pc:sldMkLst>
          <pc:docMk/>
          <pc:sldMk cId="4082806415" sldId="258"/>
        </pc:sldMkLst>
        <pc:spChg chg="mod">
          <ac:chgData name="Danilo Bórquez Paredes" userId="a389b8938e5de1e4" providerId="LiveId" clId="{C0B2A8FA-0E0A-4FA1-BC10-04C3F1518D4E}" dt="2020-06-07T12:01:12.658" v="51" actId="1076"/>
          <ac:spMkLst>
            <pc:docMk/>
            <pc:sldMk cId="4082806415" sldId="258"/>
            <ac:spMk id="15" creationId="{D50668B9-36F1-4911-8D41-E8AF9E76AB78}"/>
          </ac:spMkLst>
        </pc:spChg>
        <pc:spChg chg="mod">
          <ac:chgData name="Danilo Bórquez Paredes" userId="a389b8938e5de1e4" providerId="LiveId" clId="{C0B2A8FA-0E0A-4FA1-BC10-04C3F1518D4E}" dt="2020-06-07T11:59:02.305" v="26" actId="1076"/>
          <ac:spMkLst>
            <pc:docMk/>
            <pc:sldMk cId="4082806415" sldId="258"/>
            <ac:spMk id="22" creationId="{207BC795-EF8B-4438-A7AC-0B47DEAE3680}"/>
          </ac:spMkLst>
        </pc:spChg>
        <pc:spChg chg="mod">
          <ac:chgData name="Danilo Bórquez Paredes" userId="a389b8938e5de1e4" providerId="LiveId" clId="{C0B2A8FA-0E0A-4FA1-BC10-04C3F1518D4E}" dt="2020-06-07T11:59:02.305" v="26" actId="1076"/>
          <ac:spMkLst>
            <pc:docMk/>
            <pc:sldMk cId="4082806415" sldId="258"/>
            <ac:spMk id="23" creationId="{59A2E896-B0C2-42A0-A7F6-0087A8662371}"/>
          </ac:spMkLst>
        </pc:spChg>
        <pc:spChg chg="mod">
          <ac:chgData name="Danilo Bórquez Paredes" userId="a389b8938e5de1e4" providerId="LiveId" clId="{C0B2A8FA-0E0A-4FA1-BC10-04C3F1518D4E}" dt="2020-06-07T11:59:10.633" v="27" actId="1076"/>
          <ac:spMkLst>
            <pc:docMk/>
            <pc:sldMk cId="4082806415" sldId="258"/>
            <ac:spMk id="24" creationId="{76B31547-2FD6-4837-B28D-975EAE9FA3CD}"/>
          </ac:spMkLst>
        </pc:spChg>
        <pc:spChg chg="mod">
          <ac:chgData name="Danilo Bórquez Paredes" userId="a389b8938e5de1e4" providerId="LiveId" clId="{C0B2A8FA-0E0A-4FA1-BC10-04C3F1518D4E}" dt="2020-06-07T11:59:10.633" v="27" actId="1076"/>
          <ac:spMkLst>
            <pc:docMk/>
            <pc:sldMk cId="4082806415" sldId="258"/>
            <ac:spMk id="25" creationId="{F9D525DC-D8B5-4EE6-AB52-3F713EA4770F}"/>
          </ac:spMkLst>
        </pc:spChg>
        <pc:spChg chg="del">
          <ac:chgData name="Danilo Bórquez Paredes" userId="a389b8938e5de1e4" providerId="LiveId" clId="{C0B2A8FA-0E0A-4FA1-BC10-04C3F1518D4E}" dt="2020-06-07T12:01:15.933" v="52" actId="478"/>
          <ac:spMkLst>
            <pc:docMk/>
            <pc:sldMk cId="4082806415" sldId="258"/>
            <ac:spMk id="28" creationId="{5E3F8A4F-2CF7-4C47-AC37-42D6CD894388}"/>
          </ac:spMkLst>
        </pc:spChg>
        <pc:spChg chg="del">
          <ac:chgData name="Danilo Bórquez Paredes" userId="a389b8938e5de1e4" providerId="LiveId" clId="{C0B2A8FA-0E0A-4FA1-BC10-04C3F1518D4E}" dt="2020-06-07T12:01:15.933" v="52" actId="478"/>
          <ac:spMkLst>
            <pc:docMk/>
            <pc:sldMk cId="4082806415" sldId="258"/>
            <ac:spMk id="29" creationId="{E77C36B6-7F7A-4375-9A2D-BCEED4C5A695}"/>
          </ac:spMkLst>
        </pc:spChg>
        <pc:spChg chg="add mod">
          <ac:chgData name="Danilo Bórquez Paredes" userId="a389b8938e5de1e4" providerId="LiveId" clId="{C0B2A8FA-0E0A-4FA1-BC10-04C3F1518D4E}" dt="2020-06-07T11:56:43.394" v="9" actId="1076"/>
          <ac:spMkLst>
            <pc:docMk/>
            <pc:sldMk cId="4082806415" sldId="258"/>
            <ac:spMk id="32" creationId="{079C3396-46B4-4D2F-86B3-CB8733DC5C96}"/>
          </ac:spMkLst>
        </pc:spChg>
        <pc:spChg chg="add mod">
          <ac:chgData name="Danilo Bórquez Paredes" userId="a389b8938e5de1e4" providerId="LiveId" clId="{C0B2A8FA-0E0A-4FA1-BC10-04C3F1518D4E}" dt="2020-06-07T11:57:29.487" v="15" actId="1035"/>
          <ac:spMkLst>
            <pc:docMk/>
            <pc:sldMk cId="4082806415" sldId="258"/>
            <ac:spMk id="34" creationId="{A0064F7C-0DC1-4C88-A7AF-DF02FF83370D}"/>
          </ac:spMkLst>
        </pc:spChg>
        <pc:spChg chg="add mod">
          <ac:chgData name="Danilo Bórquez Paredes" userId="a389b8938e5de1e4" providerId="LiveId" clId="{C0B2A8FA-0E0A-4FA1-BC10-04C3F1518D4E}" dt="2020-06-07T11:57:45.524" v="17" actId="1076"/>
          <ac:spMkLst>
            <pc:docMk/>
            <pc:sldMk cId="4082806415" sldId="258"/>
            <ac:spMk id="35" creationId="{AFF20F8E-98D2-4693-861B-7BFBFBBC2808}"/>
          </ac:spMkLst>
        </pc:spChg>
        <pc:spChg chg="add mod">
          <ac:chgData name="Danilo Bórquez Paredes" userId="a389b8938e5de1e4" providerId="LiveId" clId="{C0B2A8FA-0E0A-4FA1-BC10-04C3F1518D4E}" dt="2020-06-07T11:58:40.539" v="24" actId="14100"/>
          <ac:spMkLst>
            <pc:docMk/>
            <pc:sldMk cId="4082806415" sldId="258"/>
            <ac:spMk id="36" creationId="{759A69EF-7A33-4182-A298-058B926F2F87}"/>
          </ac:spMkLst>
        </pc:spChg>
        <pc:spChg chg="add mod">
          <ac:chgData name="Danilo Bórquez Paredes" userId="a389b8938e5de1e4" providerId="LiveId" clId="{C0B2A8FA-0E0A-4FA1-BC10-04C3F1518D4E}" dt="2020-06-07T11:59:40.049" v="34" actId="14100"/>
          <ac:spMkLst>
            <pc:docMk/>
            <pc:sldMk cId="4082806415" sldId="258"/>
            <ac:spMk id="38" creationId="{69467E1F-E06A-4456-80C1-C2C0FE59FD02}"/>
          </ac:spMkLst>
        </pc:spChg>
        <pc:spChg chg="add mod">
          <ac:chgData name="Danilo Bórquez Paredes" userId="a389b8938e5de1e4" providerId="LiveId" clId="{C0B2A8FA-0E0A-4FA1-BC10-04C3F1518D4E}" dt="2020-06-07T11:59:57.023" v="37" actId="1076"/>
          <ac:spMkLst>
            <pc:docMk/>
            <pc:sldMk cId="4082806415" sldId="258"/>
            <ac:spMk id="39" creationId="{895E21FD-DC23-4928-9769-E78EB3A6C962}"/>
          </ac:spMkLst>
        </pc:spChg>
        <pc:spChg chg="add mod">
          <ac:chgData name="Danilo Bórquez Paredes" userId="a389b8938e5de1e4" providerId="LiveId" clId="{C0B2A8FA-0E0A-4FA1-BC10-04C3F1518D4E}" dt="2020-06-07T12:00:07.958" v="39" actId="1076"/>
          <ac:spMkLst>
            <pc:docMk/>
            <pc:sldMk cId="4082806415" sldId="258"/>
            <ac:spMk id="40" creationId="{4CF25D42-E34E-418C-90C5-75FCFB47F53A}"/>
          </ac:spMkLst>
        </pc:spChg>
        <pc:spChg chg="add mod">
          <ac:chgData name="Danilo Bórquez Paredes" userId="a389b8938e5de1e4" providerId="LiveId" clId="{C0B2A8FA-0E0A-4FA1-BC10-04C3F1518D4E}" dt="2020-06-07T12:02:06.850" v="62" actId="14100"/>
          <ac:spMkLst>
            <pc:docMk/>
            <pc:sldMk cId="4082806415" sldId="258"/>
            <ac:spMk id="42" creationId="{6759AD18-ED8C-487D-AA57-4FBB71130A89}"/>
          </ac:spMkLst>
        </pc:spChg>
        <pc:spChg chg="mod">
          <ac:chgData name="Danilo Bórquez Paredes" userId="a389b8938e5de1e4" providerId="LiveId" clId="{C0B2A8FA-0E0A-4FA1-BC10-04C3F1518D4E}" dt="2020-06-07T12:02:10.759" v="63" actId="14100"/>
          <ac:spMkLst>
            <pc:docMk/>
            <pc:sldMk cId="4082806415" sldId="258"/>
            <ac:spMk id="55" creationId="{8E27C30D-A818-4457-9B67-0F55CCDCF2FE}"/>
          </ac:spMkLst>
        </pc:spChg>
        <pc:spChg chg="add mod">
          <ac:chgData name="Danilo Bórquez Paredes" userId="a389b8938e5de1e4" providerId="LiveId" clId="{C0B2A8FA-0E0A-4FA1-BC10-04C3F1518D4E}" dt="2020-06-07T12:05:00.529" v="89" actId="1076"/>
          <ac:spMkLst>
            <pc:docMk/>
            <pc:sldMk cId="4082806415" sldId="258"/>
            <ac:spMk id="67" creationId="{F80C8997-E8BA-416B-9408-64F12DD851B7}"/>
          </ac:spMkLst>
        </pc:spChg>
        <pc:spChg chg="add mod">
          <ac:chgData name="Danilo Bórquez Paredes" userId="a389b8938e5de1e4" providerId="LiveId" clId="{C0B2A8FA-0E0A-4FA1-BC10-04C3F1518D4E}" dt="2020-06-07T12:05:09.933" v="91" actId="1076"/>
          <ac:spMkLst>
            <pc:docMk/>
            <pc:sldMk cId="4082806415" sldId="258"/>
            <ac:spMk id="68" creationId="{154CEDA0-2760-4695-AE8F-1C8F518BB349}"/>
          </ac:spMkLst>
        </pc:spChg>
        <pc:grpChg chg="add mod">
          <ac:chgData name="Danilo Bórquez Paredes" userId="a389b8938e5de1e4" providerId="LiveId" clId="{C0B2A8FA-0E0A-4FA1-BC10-04C3F1518D4E}" dt="2020-06-07T12:04:31.147" v="79" actId="1076"/>
          <ac:grpSpMkLst>
            <pc:docMk/>
            <pc:sldMk cId="4082806415" sldId="258"/>
            <ac:grpSpMk id="14" creationId="{6F799333-B09E-4EC3-91DE-F8BDE186E6D3}"/>
          </ac:grpSpMkLst>
        </pc:grpChg>
        <pc:grpChg chg="add mod">
          <ac:chgData name="Danilo Bórquez Paredes" userId="a389b8938e5de1e4" providerId="LiveId" clId="{C0B2A8FA-0E0A-4FA1-BC10-04C3F1518D4E}" dt="2020-06-07T12:04:36.557" v="81" actId="1076"/>
          <ac:grpSpMkLst>
            <pc:docMk/>
            <pc:sldMk cId="4082806415" sldId="258"/>
            <ac:grpSpMk id="49" creationId="{5C95F4AE-312E-4325-8F33-DEF30B452B79}"/>
          </ac:grpSpMkLst>
        </pc:grpChg>
        <pc:grpChg chg="add mod">
          <ac:chgData name="Danilo Bórquez Paredes" userId="a389b8938e5de1e4" providerId="LiveId" clId="{C0B2A8FA-0E0A-4FA1-BC10-04C3F1518D4E}" dt="2020-06-07T12:04:41.233" v="83" actId="1076"/>
          <ac:grpSpMkLst>
            <pc:docMk/>
            <pc:sldMk cId="4082806415" sldId="258"/>
            <ac:grpSpMk id="53" creationId="{9EE675C2-FB9F-4D04-B672-84EDC388001D}"/>
          </ac:grpSpMkLst>
        </pc:grpChg>
        <pc:grpChg chg="add mod">
          <ac:chgData name="Danilo Bórquez Paredes" userId="a389b8938e5de1e4" providerId="LiveId" clId="{C0B2A8FA-0E0A-4FA1-BC10-04C3F1518D4E}" dt="2020-06-07T12:04:47.089" v="85" actId="1076"/>
          <ac:grpSpMkLst>
            <pc:docMk/>
            <pc:sldMk cId="4082806415" sldId="258"/>
            <ac:grpSpMk id="59" creationId="{0AC5445D-33AD-4609-B603-B0E4D573C2CD}"/>
          </ac:grpSpMkLst>
        </pc:grpChg>
        <pc:grpChg chg="add mod">
          <ac:chgData name="Danilo Bórquez Paredes" userId="a389b8938e5de1e4" providerId="LiveId" clId="{C0B2A8FA-0E0A-4FA1-BC10-04C3F1518D4E}" dt="2020-06-07T12:05:13.527" v="92" actId="1076"/>
          <ac:grpSpMkLst>
            <pc:docMk/>
            <pc:sldMk cId="4082806415" sldId="258"/>
            <ac:grpSpMk id="63" creationId="{D97441ED-A5C8-498A-A5B5-1D1DB120227C}"/>
          </ac:grpSpMkLst>
        </pc:grpChg>
        <pc:grpChg chg="add mod">
          <ac:chgData name="Danilo Bórquez Paredes" userId="a389b8938e5de1e4" providerId="LiveId" clId="{C0B2A8FA-0E0A-4FA1-BC10-04C3F1518D4E}" dt="2020-06-07T12:05:17.186" v="94" actId="1076"/>
          <ac:grpSpMkLst>
            <pc:docMk/>
            <pc:sldMk cId="4082806415" sldId="258"/>
            <ac:grpSpMk id="69" creationId="{53662C99-3169-4F88-B7B7-DA7D92D549E2}"/>
          </ac:grpSpMkLst>
        </pc:grpChg>
        <pc:grpChg chg="add mod">
          <ac:chgData name="Danilo Bórquez Paredes" userId="a389b8938e5de1e4" providerId="LiveId" clId="{C0B2A8FA-0E0A-4FA1-BC10-04C3F1518D4E}" dt="2020-06-07T12:05:20.837" v="96" actId="1076"/>
          <ac:grpSpMkLst>
            <pc:docMk/>
            <pc:sldMk cId="4082806415" sldId="258"/>
            <ac:grpSpMk id="73" creationId="{B2BFD822-7955-4B9E-958C-6BCC5DF3E69D}"/>
          </ac:grpSpMkLst>
        </pc:grpChg>
        <pc:grpChg chg="add mod">
          <ac:chgData name="Danilo Bórquez Paredes" userId="a389b8938e5de1e4" providerId="LiveId" clId="{C0B2A8FA-0E0A-4FA1-BC10-04C3F1518D4E}" dt="2020-06-07T12:05:26.695" v="100" actId="1076"/>
          <ac:grpSpMkLst>
            <pc:docMk/>
            <pc:sldMk cId="4082806415" sldId="258"/>
            <ac:grpSpMk id="77" creationId="{96835260-E69A-4FCE-97A6-B8F76D69664D}"/>
          </ac:grpSpMkLst>
        </pc:grpChg>
        <pc:grpChg chg="add del mod">
          <ac:chgData name="Danilo Bórquez Paredes" userId="a389b8938e5de1e4" providerId="LiveId" clId="{C0B2A8FA-0E0A-4FA1-BC10-04C3F1518D4E}" dt="2020-06-07T12:05:22.895" v="99"/>
          <ac:grpSpMkLst>
            <pc:docMk/>
            <pc:sldMk cId="4082806415" sldId="258"/>
            <ac:grpSpMk id="81" creationId="{34CAE4B5-C584-4896-B544-1399C963761A}"/>
          </ac:grpSpMkLst>
        </pc:grpChg>
        <pc:cxnChg chg="add mod">
          <ac:chgData name="Danilo Bórquez Paredes" userId="a389b8938e5de1e4" providerId="LiveId" clId="{C0B2A8FA-0E0A-4FA1-BC10-04C3F1518D4E}" dt="2020-06-07T12:04:21.679" v="77" actId="164"/>
          <ac:cxnSpMkLst>
            <pc:docMk/>
            <pc:sldMk cId="4082806415" sldId="258"/>
            <ac:cxnSpMk id="7" creationId="{F46B6120-BC3D-4CD8-9093-FC5343A4F24D}"/>
          </ac:cxnSpMkLst>
        </pc:cxnChg>
        <pc:cxnChg chg="mod ord">
          <ac:chgData name="Danilo Bórquez Paredes" userId="a389b8938e5de1e4" providerId="LiveId" clId="{C0B2A8FA-0E0A-4FA1-BC10-04C3F1518D4E}" dt="2020-06-07T11:59:46.663" v="35" actId="14100"/>
          <ac:cxnSpMkLst>
            <pc:docMk/>
            <pc:sldMk cId="4082806415" sldId="258"/>
            <ac:cxnSpMk id="33" creationId="{0F3C6E9D-8EB1-4AD7-A4E1-AEC236034370}"/>
          </ac:cxnSpMkLst>
        </pc:cxnChg>
        <pc:cxnChg chg="del mod">
          <ac:chgData name="Danilo Bórquez Paredes" userId="a389b8938e5de1e4" providerId="LiveId" clId="{C0B2A8FA-0E0A-4FA1-BC10-04C3F1518D4E}" dt="2020-06-07T11:58:19.301" v="19" actId="478"/>
          <ac:cxnSpMkLst>
            <pc:docMk/>
            <pc:sldMk cId="4082806415" sldId="258"/>
            <ac:cxnSpMk id="37" creationId="{3E64E7A0-9DA8-45F7-8B01-E9587C580F40}"/>
          </ac:cxnSpMkLst>
        </pc:cxnChg>
        <pc:cxnChg chg="del mod">
          <ac:chgData name="Danilo Bórquez Paredes" userId="a389b8938e5de1e4" providerId="LiveId" clId="{C0B2A8FA-0E0A-4FA1-BC10-04C3F1518D4E}" dt="2020-06-07T11:58:53.688" v="25" actId="478"/>
          <ac:cxnSpMkLst>
            <pc:docMk/>
            <pc:sldMk cId="4082806415" sldId="258"/>
            <ac:cxnSpMk id="41" creationId="{2351E702-D5D6-44C8-BCE8-7BF081DA09E3}"/>
          </ac:cxnSpMkLst>
        </pc:cxnChg>
        <pc:cxnChg chg="add mod">
          <ac:chgData name="Danilo Bórquez Paredes" userId="a389b8938e5de1e4" providerId="LiveId" clId="{C0B2A8FA-0E0A-4FA1-BC10-04C3F1518D4E}" dt="2020-06-07T12:04:21.679" v="77" actId="164"/>
          <ac:cxnSpMkLst>
            <pc:docMk/>
            <pc:sldMk cId="4082806415" sldId="258"/>
            <ac:cxnSpMk id="43" creationId="{84D46C8A-E0B4-4C4C-9B59-F59AB5B62132}"/>
          </ac:cxnSpMkLst>
        </pc:cxnChg>
        <pc:cxnChg chg="del mod">
          <ac:chgData name="Danilo Bórquez Paredes" userId="a389b8938e5de1e4" providerId="LiveId" clId="{C0B2A8FA-0E0A-4FA1-BC10-04C3F1518D4E}" dt="2020-06-07T12:01:09.504" v="48" actId="478"/>
          <ac:cxnSpMkLst>
            <pc:docMk/>
            <pc:sldMk cId="4082806415" sldId="258"/>
            <ac:cxnSpMk id="44" creationId="{540C7126-400B-434E-985C-72E2F835158D}"/>
          </ac:cxnSpMkLst>
        </pc:cxnChg>
        <pc:cxnChg chg="add mod">
          <ac:chgData name="Danilo Bórquez Paredes" userId="a389b8938e5de1e4" providerId="LiveId" clId="{C0B2A8FA-0E0A-4FA1-BC10-04C3F1518D4E}" dt="2020-06-07T12:04:21.679" v="77" actId="164"/>
          <ac:cxnSpMkLst>
            <pc:docMk/>
            <pc:sldMk cId="4082806415" sldId="258"/>
            <ac:cxnSpMk id="46" creationId="{68FE26A8-B76F-42C7-8D6B-0B4DB1AC1A68}"/>
          </ac:cxnSpMkLst>
        </pc:cxnChg>
        <pc:cxnChg chg="del mod">
          <ac:chgData name="Danilo Bórquez Paredes" userId="a389b8938e5de1e4" providerId="LiveId" clId="{C0B2A8FA-0E0A-4FA1-BC10-04C3F1518D4E}" dt="2020-06-07T12:01:10.253" v="49" actId="478"/>
          <ac:cxnSpMkLst>
            <pc:docMk/>
            <pc:sldMk cId="4082806415" sldId="258"/>
            <ac:cxnSpMk id="48" creationId="{AA507359-EDC3-4D45-BD50-0EFDA9AFCC6B}"/>
          </ac:cxnSpMkLst>
        </pc:cxnChg>
        <pc:cxnChg chg="mod">
          <ac:chgData name="Danilo Bórquez Paredes" userId="a389b8938e5de1e4" providerId="LiveId" clId="{C0B2A8FA-0E0A-4FA1-BC10-04C3F1518D4E}" dt="2020-06-07T12:04:32.466" v="80"/>
          <ac:cxnSpMkLst>
            <pc:docMk/>
            <pc:sldMk cId="4082806415" sldId="258"/>
            <ac:cxnSpMk id="50" creationId="{A79BACC8-B449-4306-AAEE-A2E29F419BBD}"/>
          </ac:cxnSpMkLst>
        </pc:cxnChg>
        <pc:cxnChg chg="mod">
          <ac:chgData name="Danilo Bórquez Paredes" userId="a389b8938e5de1e4" providerId="LiveId" clId="{C0B2A8FA-0E0A-4FA1-BC10-04C3F1518D4E}" dt="2020-06-07T12:04:32.466" v="80"/>
          <ac:cxnSpMkLst>
            <pc:docMk/>
            <pc:sldMk cId="4082806415" sldId="258"/>
            <ac:cxnSpMk id="51" creationId="{BFA6C002-2F3D-423F-9068-6F5561BBCC76}"/>
          </ac:cxnSpMkLst>
        </pc:cxnChg>
        <pc:cxnChg chg="mod">
          <ac:chgData name="Danilo Bórquez Paredes" userId="a389b8938e5de1e4" providerId="LiveId" clId="{C0B2A8FA-0E0A-4FA1-BC10-04C3F1518D4E}" dt="2020-06-07T12:04:32.466" v="80"/>
          <ac:cxnSpMkLst>
            <pc:docMk/>
            <pc:sldMk cId="4082806415" sldId="258"/>
            <ac:cxnSpMk id="52" creationId="{843CF3CA-A1B2-4677-A146-42A1CE51DC0F}"/>
          </ac:cxnSpMkLst>
        </pc:cxnChg>
        <pc:cxnChg chg="mod">
          <ac:chgData name="Danilo Bórquez Paredes" userId="a389b8938e5de1e4" providerId="LiveId" clId="{C0B2A8FA-0E0A-4FA1-BC10-04C3F1518D4E}" dt="2020-06-07T12:04:37.643" v="82"/>
          <ac:cxnSpMkLst>
            <pc:docMk/>
            <pc:sldMk cId="4082806415" sldId="258"/>
            <ac:cxnSpMk id="54" creationId="{1AE9837E-D038-493C-8D52-882609606EC6}"/>
          </ac:cxnSpMkLst>
        </pc:cxnChg>
        <pc:cxnChg chg="mod">
          <ac:chgData name="Danilo Bórquez Paredes" userId="a389b8938e5de1e4" providerId="LiveId" clId="{C0B2A8FA-0E0A-4FA1-BC10-04C3F1518D4E}" dt="2020-06-07T12:04:37.643" v="82"/>
          <ac:cxnSpMkLst>
            <pc:docMk/>
            <pc:sldMk cId="4082806415" sldId="258"/>
            <ac:cxnSpMk id="56" creationId="{89E0F76D-F39F-439C-A51B-B59AB9C0A2F8}"/>
          </ac:cxnSpMkLst>
        </pc:cxnChg>
        <pc:cxnChg chg="del">
          <ac:chgData name="Danilo Bórquez Paredes" userId="a389b8938e5de1e4" providerId="LiveId" clId="{C0B2A8FA-0E0A-4FA1-BC10-04C3F1518D4E}" dt="2020-06-07T12:01:15.933" v="52" actId="478"/>
          <ac:cxnSpMkLst>
            <pc:docMk/>
            <pc:sldMk cId="4082806415" sldId="258"/>
            <ac:cxnSpMk id="57" creationId="{41E40FD3-D43E-4C9F-A6C6-CE4DF2952A16}"/>
          </ac:cxnSpMkLst>
        </pc:cxnChg>
        <pc:cxnChg chg="mod">
          <ac:chgData name="Danilo Bórquez Paredes" userId="a389b8938e5de1e4" providerId="LiveId" clId="{C0B2A8FA-0E0A-4FA1-BC10-04C3F1518D4E}" dt="2020-06-07T12:04:37.643" v="82"/>
          <ac:cxnSpMkLst>
            <pc:docMk/>
            <pc:sldMk cId="4082806415" sldId="258"/>
            <ac:cxnSpMk id="58" creationId="{415772B9-159F-4A28-A854-1010267A56B0}"/>
          </ac:cxnSpMkLst>
        </pc:cxnChg>
        <pc:cxnChg chg="mod">
          <ac:chgData name="Danilo Bórquez Paredes" userId="a389b8938e5de1e4" providerId="LiveId" clId="{C0B2A8FA-0E0A-4FA1-BC10-04C3F1518D4E}" dt="2020-06-07T12:04:41.880" v="84"/>
          <ac:cxnSpMkLst>
            <pc:docMk/>
            <pc:sldMk cId="4082806415" sldId="258"/>
            <ac:cxnSpMk id="60" creationId="{561FA6B2-AAA8-485B-9724-9FC51150B1B3}"/>
          </ac:cxnSpMkLst>
        </pc:cxnChg>
        <pc:cxnChg chg="mod">
          <ac:chgData name="Danilo Bórquez Paredes" userId="a389b8938e5de1e4" providerId="LiveId" clId="{C0B2A8FA-0E0A-4FA1-BC10-04C3F1518D4E}" dt="2020-06-07T12:04:41.880" v="84"/>
          <ac:cxnSpMkLst>
            <pc:docMk/>
            <pc:sldMk cId="4082806415" sldId="258"/>
            <ac:cxnSpMk id="61" creationId="{F5CFF4DA-D23D-4EA9-94FA-935F557E0297}"/>
          </ac:cxnSpMkLst>
        </pc:cxnChg>
        <pc:cxnChg chg="mod">
          <ac:chgData name="Danilo Bórquez Paredes" userId="a389b8938e5de1e4" providerId="LiveId" clId="{C0B2A8FA-0E0A-4FA1-BC10-04C3F1518D4E}" dt="2020-06-07T12:04:41.880" v="84"/>
          <ac:cxnSpMkLst>
            <pc:docMk/>
            <pc:sldMk cId="4082806415" sldId="258"/>
            <ac:cxnSpMk id="62" creationId="{26F52441-EA0D-43A0-8073-9E0884F1999A}"/>
          </ac:cxnSpMkLst>
        </pc:cxnChg>
        <pc:cxnChg chg="mod">
          <ac:chgData name="Danilo Bórquez Paredes" userId="a389b8938e5de1e4" providerId="LiveId" clId="{C0B2A8FA-0E0A-4FA1-BC10-04C3F1518D4E}" dt="2020-06-07T12:04:48.106" v="86"/>
          <ac:cxnSpMkLst>
            <pc:docMk/>
            <pc:sldMk cId="4082806415" sldId="258"/>
            <ac:cxnSpMk id="64" creationId="{0C74213F-65F1-4D40-B9C0-13DEC1E937B9}"/>
          </ac:cxnSpMkLst>
        </pc:cxnChg>
        <pc:cxnChg chg="mod">
          <ac:chgData name="Danilo Bórquez Paredes" userId="a389b8938e5de1e4" providerId="LiveId" clId="{C0B2A8FA-0E0A-4FA1-BC10-04C3F1518D4E}" dt="2020-06-07T12:04:48.106" v="86"/>
          <ac:cxnSpMkLst>
            <pc:docMk/>
            <pc:sldMk cId="4082806415" sldId="258"/>
            <ac:cxnSpMk id="65" creationId="{EBB43CCD-F2DC-4078-9BEF-F0803EAC8419}"/>
          </ac:cxnSpMkLst>
        </pc:cxnChg>
        <pc:cxnChg chg="mod">
          <ac:chgData name="Danilo Bórquez Paredes" userId="a389b8938e5de1e4" providerId="LiveId" clId="{C0B2A8FA-0E0A-4FA1-BC10-04C3F1518D4E}" dt="2020-06-07T12:04:48.106" v="86"/>
          <ac:cxnSpMkLst>
            <pc:docMk/>
            <pc:sldMk cId="4082806415" sldId="258"/>
            <ac:cxnSpMk id="66" creationId="{7BD182E0-47EE-49D5-A9AF-75992A1B7120}"/>
          </ac:cxnSpMkLst>
        </pc:cxnChg>
        <pc:cxnChg chg="mod">
          <ac:chgData name="Danilo Bórquez Paredes" userId="a389b8938e5de1e4" providerId="LiveId" clId="{C0B2A8FA-0E0A-4FA1-BC10-04C3F1518D4E}" dt="2020-06-07T12:05:14.481" v="93"/>
          <ac:cxnSpMkLst>
            <pc:docMk/>
            <pc:sldMk cId="4082806415" sldId="258"/>
            <ac:cxnSpMk id="70" creationId="{59E7266B-0D60-4517-B9E9-A1A1381F58D6}"/>
          </ac:cxnSpMkLst>
        </pc:cxnChg>
        <pc:cxnChg chg="mod">
          <ac:chgData name="Danilo Bórquez Paredes" userId="a389b8938e5de1e4" providerId="LiveId" clId="{C0B2A8FA-0E0A-4FA1-BC10-04C3F1518D4E}" dt="2020-06-07T12:05:14.481" v="93"/>
          <ac:cxnSpMkLst>
            <pc:docMk/>
            <pc:sldMk cId="4082806415" sldId="258"/>
            <ac:cxnSpMk id="71" creationId="{3433BEF2-96CD-41A1-B249-08237F8CB804}"/>
          </ac:cxnSpMkLst>
        </pc:cxnChg>
        <pc:cxnChg chg="mod">
          <ac:chgData name="Danilo Bórquez Paredes" userId="a389b8938e5de1e4" providerId="LiveId" clId="{C0B2A8FA-0E0A-4FA1-BC10-04C3F1518D4E}" dt="2020-06-07T12:05:14.481" v="93"/>
          <ac:cxnSpMkLst>
            <pc:docMk/>
            <pc:sldMk cId="4082806415" sldId="258"/>
            <ac:cxnSpMk id="72" creationId="{D2141F25-6A8A-4841-81E5-CFAC5E6AA663}"/>
          </ac:cxnSpMkLst>
        </pc:cxnChg>
        <pc:cxnChg chg="mod">
          <ac:chgData name="Danilo Bórquez Paredes" userId="a389b8938e5de1e4" providerId="LiveId" clId="{C0B2A8FA-0E0A-4FA1-BC10-04C3F1518D4E}" dt="2020-06-07T12:05:18.065" v="95"/>
          <ac:cxnSpMkLst>
            <pc:docMk/>
            <pc:sldMk cId="4082806415" sldId="258"/>
            <ac:cxnSpMk id="74" creationId="{E5C85331-AC0E-4E02-A718-60613A9162D4}"/>
          </ac:cxnSpMkLst>
        </pc:cxnChg>
        <pc:cxnChg chg="mod">
          <ac:chgData name="Danilo Bórquez Paredes" userId="a389b8938e5de1e4" providerId="LiveId" clId="{C0B2A8FA-0E0A-4FA1-BC10-04C3F1518D4E}" dt="2020-06-07T12:05:18.065" v="95"/>
          <ac:cxnSpMkLst>
            <pc:docMk/>
            <pc:sldMk cId="4082806415" sldId="258"/>
            <ac:cxnSpMk id="75" creationId="{A95B4EEC-4F4F-46DF-9B4F-C521984AD361}"/>
          </ac:cxnSpMkLst>
        </pc:cxnChg>
        <pc:cxnChg chg="mod">
          <ac:chgData name="Danilo Bórquez Paredes" userId="a389b8938e5de1e4" providerId="LiveId" clId="{C0B2A8FA-0E0A-4FA1-BC10-04C3F1518D4E}" dt="2020-06-07T12:05:18.065" v="95"/>
          <ac:cxnSpMkLst>
            <pc:docMk/>
            <pc:sldMk cId="4082806415" sldId="258"/>
            <ac:cxnSpMk id="76" creationId="{16BDA0EA-6491-48CE-A28B-AC0660BD9ABE}"/>
          </ac:cxnSpMkLst>
        </pc:cxnChg>
        <pc:cxnChg chg="mod">
          <ac:chgData name="Danilo Bórquez Paredes" userId="a389b8938e5de1e4" providerId="LiveId" clId="{C0B2A8FA-0E0A-4FA1-BC10-04C3F1518D4E}" dt="2020-06-07T12:05:21.454" v="97"/>
          <ac:cxnSpMkLst>
            <pc:docMk/>
            <pc:sldMk cId="4082806415" sldId="258"/>
            <ac:cxnSpMk id="78" creationId="{58206761-099B-4240-A0D8-912614F4C93A}"/>
          </ac:cxnSpMkLst>
        </pc:cxnChg>
        <pc:cxnChg chg="mod">
          <ac:chgData name="Danilo Bórquez Paredes" userId="a389b8938e5de1e4" providerId="LiveId" clId="{C0B2A8FA-0E0A-4FA1-BC10-04C3F1518D4E}" dt="2020-06-07T12:05:21.454" v="97"/>
          <ac:cxnSpMkLst>
            <pc:docMk/>
            <pc:sldMk cId="4082806415" sldId="258"/>
            <ac:cxnSpMk id="79" creationId="{5DB42DB5-3F31-49EA-B5E9-9302B0A9A0F7}"/>
          </ac:cxnSpMkLst>
        </pc:cxnChg>
        <pc:cxnChg chg="mod">
          <ac:chgData name="Danilo Bórquez Paredes" userId="a389b8938e5de1e4" providerId="LiveId" clId="{C0B2A8FA-0E0A-4FA1-BC10-04C3F1518D4E}" dt="2020-06-07T12:05:21.454" v="97"/>
          <ac:cxnSpMkLst>
            <pc:docMk/>
            <pc:sldMk cId="4082806415" sldId="258"/>
            <ac:cxnSpMk id="80" creationId="{10BDED27-8F37-4EF2-ACB3-5A4D1574BC02}"/>
          </ac:cxnSpMkLst>
        </pc:cxnChg>
        <pc:cxnChg chg="mod">
          <ac:chgData name="Danilo Bórquez Paredes" userId="a389b8938e5de1e4" providerId="LiveId" clId="{C0B2A8FA-0E0A-4FA1-BC10-04C3F1518D4E}" dt="2020-06-07T12:05:21.671" v="98"/>
          <ac:cxnSpMkLst>
            <pc:docMk/>
            <pc:sldMk cId="4082806415" sldId="258"/>
            <ac:cxnSpMk id="82" creationId="{590C0F74-0B8C-4AB2-AFFF-A34722CD1D21}"/>
          </ac:cxnSpMkLst>
        </pc:cxnChg>
        <pc:cxnChg chg="mod">
          <ac:chgData name="Danilo Bórquez Paredes" userId="a389b8938e5de1e4" providerId="LiveId" clId="{C0B2A8FA-0E0A-4FA1-BC10-04C3F1518D4E}" dt="2020-06-07T12:05:21.671" v="98"/>
          <ac:cxnSpMkLst>
            <pc:docMk/>
            <pc:sldMk cId="4082806415" sldId="258"/>
            <ac:cxnSpMk id="83" creationId="{6FEF7708-2820-4DDB-85DE-7D8CA8964CE8}"/>
          </ac:cxnSpMkLst>
        </pc:cxnChg>
        <pc:cxnChg chg="mod">
          <ac:chgData name="Danilo Bórquez Paredes" userId="a389b8938e5de1e4" providerId="LiveId" clId="{C0B2A8FA-0E0A-4FA1-BC10-04C3F1518D4E}" dt="2020-06-07T12:05:21.671" v="98"/>
          <ac:cxnSpMkLst>
            <pc:docMk/>
            <pc:sldMk cId="4082806415" sldId="258"/>
            <ac:cxnSpMk id="84" creationId="{81871C32-C3A6-4E9A-8A01-98CD6C5DA0D4}"/>
          </ac:cxnSpMkLst>
        </pc:cxnChg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3064252591" sldId="259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1772149083" sldId="260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4134158159" sldId="261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1963092310" sldId="262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2154913533" sldId="263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1315314643" sldId="264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1600176998" sldId="265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3235168140" sldId="266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1401327329" sldId="268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2092828645" sldId="269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1362901210" sldId="270"/>
        </pc:sldMkLst>
      </pc:sldChg>
      <pc:sldChg chg="modSp mod">
        <pc:chgData name="Danilo Bórquez Paredes" userId="a389b8938e5de1e4" providerId="LiveId" clId="{C0B2A8FA-0E0A-4FA1-BC10-04C3F1518D4E}" dt="2020-06-07T18:40:18.537" v="5141" actId="20577"/>
        <pc:sldMkLst>
          <pc:docMk/>
          <pc:sldMk cId="3547980130" sldId="271"/>
        </pc:sldMkLst>
        <pc:spChg chg="mod">
          <ac:chgData name="Danilo Bórquez Paredes" userId="a389b8938e5de1e4" providerId="LiveId" clId="{C0B2A8FA-0E0A-4FA1-BC10-04C3F1518D4E}" dt="2020-06-07T18:40:18.537" v="5141" actId="20577"/>
          <ac:spMkLst>
            <pc:docMk/>
            <pc:sldMk cId="3547980130" sldId="271"/>
            <ac:spMk id="3" creationId="{5F093E7B-C784-47AD-9EEF-3DC3222687A3}"/>
          </ac:spMkLst>
        </pc:spChg>
      </pc:sldChg>
      <pc:sldChg chg="modSp mod">
        <pc:chgData name="Danilo Bórquez Paredes" userId="a389b8938e5de1e4" providerId="LiveId" clId="{C0B2A8FA-0E0A-4FA1-BC10-04C3F1518D4E}" dt="2020-06-07T13:49:09.756" v="2193" actId="20577"/>
        <pc:sldMkLst>
          <pc:docMk/>
          <pc:sldMk cId="1226349524" sldId="273"/>
        </pc:sldMkLst>
        <pc:spChg chg="mod">
          <ac:chgData name="Danilo Bórquez Paredes" userId="a389b8938e5de1e4" providerId="LiveId" clId="{C0B2A8FA-0E0A-4FA1-BC10-04C3F1518D4E}" dt="2020-06-07T13:49:02.845" v="2177" actId="20577"/>
          <ac:spMkLst>
            <pc:docMk/>
            <pc:sldMk cId="1226349524" sldId="273"/>
            <ac:spMk id="6" creationId="{1D92484E-47A4-43DB-8DCA-83F255C118EA}"/>
          </ac:spMkLst>
        </pc:spChg>
        <pc:spChg chg="mod">
          <ac:chgData name="Danilo Bórquez Paredes" userId="a389b8938e5de1e4" providerId="LiveId" clId="{C0B2A8FA-0E0A-4FA1-BC10-04C3F1518D4E}" dt="2020-06-07T13:49:09.756" v="2193" actId="20577"/>
          <ac:spMkLst>
            <pc:docMk/>
            <pc:sldMk cId="1226349524" sldId="273"/>
            <ac:spMk id="7" creationId="{94A4261E-05C0-4ED0-9972-764A07D54B6C}"/>
          </ac:spMkLst>
        </pc:spChg>
      </pc:sldChg>
      <pc:sldChg chg="modSp mod">
        <pc:chgData name="Danilo Bórquez Paredes" userId="a389b8938e5de1e4" providerId="LiveId" clId="{C0B2A8FA-0E0A-4FA1-BC10-04C3F1518D4E}" dt="2020-06-07T13:50:37.905" v="2339" actId="20577"/>
        <pc:sldMkLst>
          <pc:docMk/>
          <pc:sldMk cId="2732028949" sldId="274"/>
        </pc:sldMkLst>
        <pc:spChg chg="mod">
          <ac:chgData name="Danilo Bórquez Paredes" userId="a389b8938e5de1e4" providerId="LiveId" clId="{C0B2A8FA-0E0A-4FA1-BC10-04C3F1518D4E}" dt="2020-06-07T13:50:37.905" v="2339" actId="20577"/>
          <ac:spMkLst>
            <pc:docMk/>
            <pc:sldMk cId="2732028949" sldId="274"/>
            <ac:spMk id="3" creationId="{D6A23DBE-959B-47B6-BEDD-E561E3A0071F}"/>
          </ac:spMkLst>
        </pc:spChg>
      </pc:sldChg>
      <pc:sldChg chg="del">
        <pc:chgData name="Danilo Bórquez Paredes" userId="a389b8938e5de1e4" providerId="LiveId" clId="{C0B2A8FA-0E0A-4FA1-BC10-04C3F1518D4E}" dt="2020-06-07T14:57:08.107" v="2372" actId="47"/>
        <pc:sldMkLst>
          <pc:docMk/>
          <pc:sldMk cId="4239996021" sldId="275"/>
        </pc:sldMkLst>
      </pc:sldChg>
      <pc:sldChg chg="modSp mod ord">
        <pc:chgData name="Danilo Bórquez Paredes" userId="a389b8938e5de1e4" providerId="LiveId" clId="{C0B2A8FA-0E0A-4FA1-BC10-04C3F1518D4E}" dt="2020-06-07T15:40:11.079" v="3013" actId="20577"/>
        <pc:sldMkLst>
          <pc:docMk/>
          <pc:sldMk cId="2284696299" sldId="276"/>
        </pc:sldMkLst>
        <pc:spChg chg="mod">
          <ac:chgData name="Danilo Bórquez Paredes" userId="a389b8938e5de1e4" providerId="LiveId" clId="{C0B2A8FA-0E0A-4FA1-BC10-04C3F1518D4E}" dt="2020-06-07T15:36:34.207" v="2555" actId="20577"/>
          <ac:spMkLst>
            <pc:docMk/>
            <pc:sldMk cId="2284696299" sldId="276"/>
            <ac:spMk id="6" creationId="{9795BAB0-1088-4349-BAF7-2E92CD83CBD1}"/>
          </ac:spMkLst>
        </pc:spChg>
        <pc:spChg chg="mod">
          <ac:chgData name="Danilo Bórquez Paredes" userId="a389b8938e5de1e4" providerId="LiveId" clId="{C0B2A8FA-0E0A-4FA1-BC10-04C3F1518D4E}" dt="2020-06-07T15:40:11.079" v="3013" actId="20577"/>
          <ac:spMkLst>
            <pc:docMk/>
            <pc:sldMk cId="2284696299" sldId="276"/>
            <ac:spMk id="7" creationId="{71112207-4EEA-4B60-A6FA-EA61661F702E}"/>
          </ac:spMkLst>
        </pc:spChg>
      </pc:sldChg>
      <pc:sldChg chg="del">
        <pc:chgData name="Danilo Bórquez Paredes" userId="a389b8938e5de1e4" providerId="LiveId" clId="{C0B2A8FA-0E0A-4FA1-BC10-04C3F1518D4E}" dt="2020-06-07T15:41:34.380" v="3014" actId="47"/>
        <pc:sldMkLst>
          <pc:docMk/>
          <pc:sldMk cId="1556360344" sldId="278"/>
        </pc:sldMkLst>
      </pc:sldChg>
      <pc:sldChg chg="addSp delSp modSp del mod">
        <pc:chgData name="Danilo Bórquez Paredes" userId="a389b8938e5de1e4" providerId="LiveId" clId="{C0B2A8FA-0E0A-4FA1-BC10-04C3F1518D4E}" dt="2020-06-07T15:01:19.392" v="2449" actId="47"/>
        <pc:sldMkLst>
          <pc:docMk/>
          <pc:sldMk cId="2292357799" sldId="279"/>
        </pc:sldMkLst>
        <pc:spChg chg="add del mod">
          <ac:chgData name="Danilo Bórquez Paredes" userId="a389b8938e5de1e4" providerId="LiveId" clId="{C0B2A8FA-0E0A-4FA1-BC10-04C3F1518D4E}" dt="2020-06-07T14:57:20.754" v="2382" actId="478"/>
          <ac:spMkLst>
            <pc:docMk/>
            <pc:sldMk cId="2292357799" sldId="279"/>
            <ac:spMk id="3" creationId="{C8C8C8BC-F9CD-4455-8E0D-E54D62A2B0FE}"/>
          </ac:spMkLst>
        </pc:spChg>
        <pc:spChg chg="mod">
          <ac:chgData name="Danilo Bórquez Paredes" userId="a389b8938e5de1e4" providerId="LiveId" clId="{C0B2A8FA-0E0A-4FA1-BC10-04C3F1518D4E}" dt="2020-06-07T14:57:12.035" v="2380" actId="20577"/>
          <ac:spMkLst>
            <pc:docMk/>
            <pc:sldMk cId="2292357799" sldId="279"/>
            <ac:spMk id="6" creationId="{9795BAB0-1088-4349-BAF7-2E92CD83CBD1}"/>
          </ac:spMkLst>
        </pc:spChg>
        <pc:spChg chg="del">
          <ac:chgData name="Danilo Bórquez Paredes" userId="a389b8938e5de1e4" providerId="LiveId" clId="{C0B2A8FA-0E0A-4FA1-BC10-04C3F1518D4E}" dt="2020-06-07T14:57:15.544" v="2381" actId="478"/>
          <ac:spMkLst>
            <pc:docMk/>
            <pc:sldMk cId="2292357799" sldId="279"/>
            <ac:spMk id="7" creationId="{71112207-4EEA-4B60-A6FA-EA61661F702E}"/>
          </ac:spMkLst>
        </pc:spChg>
        <pc:spChg chg="add mod">
          <ac:chgData name="Danilo Bórquez Paredes" userId="a389b8938e5de1e4" providerId="LiveId" clId="{C0B2A8FA-0E0A-4FA1-BC10-04C3F1518D4E}" dt="2020-06-07T14:57:39.520" v="2385" actId="1076"/>
          <ac:spMkLst>
            <pc:docMk/>
            <pc:sldMk cId="2292357799" sldId="279"/>
            <ac:spMk id="8" creationId="{FA03DD12-2658-47EA-94BB-6FB2B9C9E70A}"/>
          </ac:spMkLst>
        </pc:spChg>
        <pc:spChg chg="add mod">
          <ac:chgData name="Danilo Bórquez Paredes" userId="a389b8938e5de1e4" providerId="LiveId" clId="{C0B2A8FA-0E0A-4FA1-BC10-04C3F1518D4E}" dt="2020-06-07T14:58:11.682" v="2387" actId="14100"/>
          <ac:spMkLst>
            <pc:docMk/>
            <pc:sldMk cId="2292357799" sldId="279"/>
            <ac:spMk id="9" creationId="{C16C9E69-D958-4BB3-A441-A9C8EF747620}"/>
          </ac:spMkLst>
        </pc:spChg>
        <pc:spChg chg="add mod">
          <ac:chgData name="Danilo Bórquez Paredes" userId="a389b8938e5de1e4" providerId="LiveId" clId="{C0B2A8FA-0E0A-4FA1-BC10-04C3F1518D4E}" dt="2020-06-07T14:58:18.880" v="2398" actId="20577"/>
          <ac:spMkLst>
            <pc:docMk/>
            <pc:sldMk cId="2292357799" sldId="279"/>
            <ac:spMk id="10" creationId="{ABB8B2C4-4CB4-4F19-84B9-CC5B7F9F90D2}"/>
          </ac:spMkLst>
        </pc:spChg>
        <pc:spChg chg="add del mod">
          <ac:chgData name="Danilo Bórquez Paredes" userId="a389b8938e5de1e4" providerId="LiveId" clId="{C0B2A8FA-0E0A-4FA1-BC10-04C3F1518D4E}" dt="2020-06-07T14:58:56.897" v="2419" actId="478"/>
          <ac:spMkLst>
            <pc:docMk/>
            <pc:sldMk cId="2292357799" sldId="279"/>
            <ac:spMk id="11" creationId="{3037AD16-E9E1-4ABA-90D5-8310DB594AB7}"/>
          </ac:spMkLst>
        </pc:spChg>
        <pc:spChg chg="add del mod">
          <ac:chgData name="Danilo Bórquez Paredes" userId="a389b8938e5de1e4" providerId="LiveId" clId="{C0B2A8FA-0E0A-4FA1-BC10-04C3F1518D4E}" dt="2020-06-07T14:58:57.658" v="2420" actId="478"/>
          <ac:spMkLst>
            <pc:docMk/>
            <pc:sldMk cId="2292357799" sldId="279"/>
            <ac:spMk id="12" creationId="{612BC612-5161-462A-BF81-A6C7F42E4A86}"/>
          </ac:spMkLst>
        </pc:spChg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1354718848" sldId="280"/>
        </pc:sldMkLst>
      </pc:sldChg>
      <pc:sldChg chg="addSp delSp modSp new mod ord">
        <pc:chgData name="Danilo Bórquez Paredes" userId="a389b8938e5de1e4" providerId="LiveId" clId="{C0B2A8FA-0E0A-4FA1-BC10-04C3F1518D4E}" dt="2020-06-07T12:30:07.626" v="1089"/>
        <pc:sldMkLst>
          <pc:docMk/>
          <pc:sldMk cId="2284973497" sldId="281"/>
        </pc:sldMkLst>
        <pc:spChg chg="del">
          <ac:chgData name="Danilo Bórquez Paredes" userId="a389b8938e5de1e4" providerId="LiveId" clId="{C0B2A8FA-0E0A-4FA1-BC10-04C3F1518D4E}" dt="2020-06-07T12:05:35.320" v="101"/>
          <ac:spMkLst>
            <pc:docMk/>
            <pc:sldMk cId="2284973497" sldId="281"/>
            <ac:spMk id="2" creationId="{8D148506-5220-4F35-A64E-409AE28F89BF}"/>
          </ac:spMkLst>
        </pc:spChg>
        <pc:spChg chg="del">
          <ac:chgData name="Danilo Bórquez Paredes" userId="a389b8938e5de1e4" providerId="LiveId" clId="{C0B2A8FA-0E0A-4FA1-BC10-04C3F1518D4E}" dt="2020-06-07T12:05:35.320" v="101"/>
          <ac:spMkLst>
            <pc:docMk/>
            <pc:sldMk cId="2284973497" sldId="281"/>
            <ac:spMk id="3" creationId="{099F012B-5E5B-4DE1-B34D-89DDDFC08C0F}"/>
          </ac:spMkLst>
        </pc:spChg>
        <pc:spChg chg="mod">
          <ac:chgData name="Danilo Bórquez Paredes" userId="a389b8938e5de1e4" providerId="LiveId" clId="{C0B2A8FA-0E0A-4FA1-BC10-04C3F1518D4E}" dt="2020-06-07T12:05:35.320" v="101"/>
          <ac:spMkLst>
            <pc:docMk/>
            <pc:sldMk cId="2284973497" sldId="281"/>
            <ac:spMk id="4" creationId="{FD295A65-08CA-46D4-94C4-FBF6E99EDF5D}"/>
          </ac:spMkLst>
        </pc:spChg>
        <pc:spChg chg="mod">
          <ac:chgData name="Danilo Bórquez Paredes" userId="a389b8938e5de1e4" providerId="LiveId" clId="{C0B2A8FA-0E0A-4FA1-BC10-04C3F1518D4E}" dt="2020-06-07T12:05:35.320" v="101"/>
          <ac:spMkLst>
            <pc:docMk/>
            <pc:sldMk cId="2284973497" sldId="281"/>
            <ac:spMk id="5" creationId="{B6142DC9-81B5-4D58-B325-7612C6B0854B}"/>
          </ac:spMkLst>
        </pc:spChg>
        <pc:spChg chg="add mod">
          <ac:chgData name="Danilo Bórquez Paredes" userId="a389b8938e5de1e4" providerId="LiveId" clId="{C0B2A8FA-0E0A-4FA1-BC10-04C3F1518D4E}" dt="2020-06-07T12:17:44.279" v="262" actId="20577"/>
          <ac:spMkLst>
            <pc:docMk/>
            <pc:sldMk cId="2284973497" sldId="281"/>
            <ac:spMk id="6" creationId="{858C572A-F492-46A0-A329-37786F9FBFD7}"/>
          </ac:spMkLst>
        </pc:spChg>
        <pc:spChg chg="add mod">
          <ac:chgData name="Danilo Bórquez Paredes" userId="a389b8938e5de1e4" providerId="LiveId" clId="{C0B2A8FA-0E0A-4FA1-BC10-04C3F1518D4E}" dt="2020-06-07T12:05:35.320" v="101"/>
          <ac:spMkLst>
            <pc:docMk/>
            <pc:sldMk cId="2284973497" sldId="281"/>
            <ac:spMk id="7" creationId="{2844D13C-0D4A-432E-8F42-B659E35035F2}"/>
          </ac:spMkLst>
        </pc:spChg>
        <pc:spChg chg="add mod">
          <ac:chgData name="Danilo Bórquez Paredes" userId="a389b8938e5de1e4" providerId="LiveId" clId="{C0B2A8FA-0E0A-4FA1-BC10-04C3F1518D4E}" dt="2020-06-07T12:20:22.372" v="391" actId="20577"/>
          <ac:spMkLst>
            <pc:docMk/>
            <pc:sldMk cId="2284973497" sldId="281"/>
            <ac:spMk id="8" creationId="{579096E1-5931-4C59-B1BD-3AFF4D0193A7}"/>
          </ac:spMkLst>
        </pc:spChg>
        <pc:spChg chg="add mod">
          <ac:chgData name="Danilo Bórquez Paredes" userId="a389b8938e5de1e4" providerId="LiveId" clId="{C0B2A8FA-0E0A-4FA1-BC10-04C3F1518D4E}" dt="2020-06-07T12:12:10.606" v="170" actId="17032"/>
          <ac:spMkLst>
            <pc:docMk/>
            <pc:sldMk cId="2284973497" sldId="281"/>
            <ac:spMk id="9" creationId="{58373D28-DDD4-459B-84F5-BEF664FABAEF}"/>
          </ac:spMkLst>
        </pc:spChg>
        <pc:spChg chg="add mod">
          <ac:chgData name="Danilo Bórquez Paredes" userId="a389b8938e5de1e4" providerId="LiveId" clId="{C0B2A8FA-0E0A-4FA1-BC10-04C3F1518D4E}" dt="2020-06-07T12:12:36.536" v="171" actId="20577"/>
          <ac:spMkLst>
            <pc:docMk/>
            <pc:sldMk cId="2284973497" sldId="281"/>
            <ac:spMk id="10" creationId="{C568EB72-1040-4158-B6EF-3A996296F29F}"/>
          </ac:spMkLst>
        </pc:spChg>
        <pc:spChg chg="add mod">
          <ac:chgData name="Danilo Bórquez Paredes" userId="a389b8938e5de1e4" providerId="LiveId" clId="{C0B2A8FA-0E0A-4FA1-BC10-04C3F1518D4E}" dt="2020-06-07T12:12:37.745" v="172" actId="20577"/>
          <ac:spMkLst>
            <pc:docMk/>
            <pc:sldMk cId="2284973497" sldId="281"/>
            <ac:spMk id="11" creationId="{CC7ACC6F-43E2-4D54-81A4-8FD826EEB140}"/>
          </ac:spMkLst>
        </pc:spChg>
        <pc:spChg chg="add mod">
          <ac:chgData name="Danilo Bórquez Paredes" userId="a389b8938e5de1e4" providerId="LiveId" clId="{C0B2A8FA-0E0A-4FA1-BC10-04C3F1518D4E}" dt="2020-06-07T12:12:38.547" v="173" actId="20577"/>
          <ac:spMkLst>
            <pc:docMk/>
            <pc:sldMk cId="2284973497" sldId="281"/>
            <ac:spMk id="12" creationId="{94A42F8C-87E7-4E81-949B-D60B1133CCFF}"/>
          </ac:spMkLst>
        </pc:spChg>
        <pc:spChg chg="add mod">
          <ac:chgData name="Danilo Bórquez Paredes" userId="a389b8938e5de1e4" providerId="LiveId" clId="{C0B2A8FA-0E0A-4FA1-BC10-04C3F1518D4E}" dt="2020-06-07T12:12:44.420" v="179" actId="20577"/>
          <ac:spMkLst>
            <pc:docMk/>
            <pc:sldMk cId="2284973497" sldId="281"/>
            <ac:spMk id="13" creationId="{0851F323-362E-4D8A-BF9A-4074CB7DA569}"/>
          </ac:spMkLst>
        </pc:spChg>
        <pc:spChg chg="add mod">
          <ac:chgData name="Danilo Bórquez Paredes" userId="a389b8938e5de1e4" providerId="LiveId" clId="{C0B2A8FA-0E0A-4FA1-BC10-04C3F1518D4E}" dt="2020-06-07T12:12:45.176" v="180" actId="20577"/>
          <ac:spMkLst>
            <pc:docMk/>
            <pc:sldMk cId="2284973497" sldId="281"/>
            <ac:spMk id="14" creationId="{C6C38458-A596-4913-8EB6-74C879E21799}"/>
          </ac:spMkLst>
        </pc:spChg>
        <pc:spChg chg="add mod">
          <ac:chgData name="Danilo Bórquez Paredes" userId="a389b8938e5de1e4" providerId="LiveId" clId="{C0B2A8FA-0E0A-4FA1-BC10-04C3F1518D4E}" dt="2020-06-07T12:12:43.449" v="178" actId="20577"/>
          <ac:spMkLst>
            <pc:docMk/>
            <pc:sldMk cId="2284973497" sldId="281"/>
            <ac:spMk id="15" creationId="{D765AEA0-7A20-4F5B-81C4-DA72FF744255}"/>
          </ac:spMkLst>
        </pc:spChg>
        <pc:spChg chg="add mod">
          <ac:chgData name="Danilo Bórquez Paredes" userId="a389b8938e5de1e4" providerId="LiveId" clId="{C0B2A8FA-0E0A-4FA1-BC10-04C3F1518D4E}" dt="2020-06-07T12:12:46.124" v="181" actId="20577"/>
          <ac:spMkLst>
            <pc:docMk/>
            <pc:sldMk cId="2284973497" sldId="281"/>
            <ac:spMk id="16" creationId="{76AB7013-A901-4126-BBDA-B1746A7AFC5B}"/>
          </ac:spMkLst>
        </pc:spChg>
        <pc:spChg chg="add mod">
          <ac:chgData name="Danilo Bórquez Paredes" userId="a389b8938e5de1e4" providerId="LiveId" clId="{C0B2A8FA-0E0A-4FA1-BC10-04C3F1518D4E}" dt="2020-06-07T12:13:49.318" v="213" actId="20577"/>
          <ac:spMkLst>
            <pc:docMk/>
            <pc:sldMk cId="2284973497" sldId="281"/>
            <ac:spMk id="17" creationId="{F627DDD6-2357-486D-84DC-A748BBA67D9A}"/>
          </ac:spMkLst>
        </pc:spChg>
        <pc:spChg chg="add mod">
          <ac:chgData name="Danilo Bórquez Paredes" userId="a389b8938e5de1e4" providerId="LiveId" clId="{C0B2A8FA-0E0A-4FA1-BC10-04C3F1518D4E}" dt="2020-06-07T12:13:42.336" v="210" actId="404"/>
          <ac:spMkLst>
            <pc:docMk/>
            <pc:sldMk cId="2284973497" sldId="281"/>
            <ac:spMk id="18" creationId="{AA392EBF-EDA3-4279-B57E-3BB2DD87FAC7}"/>
          </ac:spMkLst>
        </pc:spChg>
        <pc:spChg chg="add mod">
          <ac:chgData name="Danilo Bórquez Paredes" userId="a389b8938e5de1e4" providerId="LiveId" clId="{C0B2A8FA-0E0A-4FA1-BC10-04C3F1518D4E}" dt="2020-06-07T12:12:48.383" v="183" actId="20577"/>
          <ac:spMkLst>
            <pc:docMk/>
            <pc:sldMk cId="2284973497" sldId="281"/>
            <ac:spMk id="19" creationId="{7DFFF98E-39DA-43C0-95CA-46CD9B8D8E47}"/>
          </ac:spMkLst>
        </pc:spChg>
        <pc:spChg chg="add mod">
          <ac:chgData name="Danilo Bórquez Paredes" userId="a389b8938e5de1e4" providerId="LiveId" clId="{C0B2A8FA-0E0A-4FA1-BC10-04C3F1518D4E}" dt="2020-06-07T12:12:47.328" v="182" actId="20577"/>
          <ac:spMkLst>
            <pc:docMk/>
            <pc:sldMk cId="2284973497" sldId="281"/>
            <ac:spMk id="20" creationId="{8A12BF21-06EB-4C29-BBA4-0A0462FD170B}"/>
          </ac:spMkLst>
        </pc:spChg>
        <pc:spChg chg="add mod">
          <ac:chgData name="Danilo Bórquez Paredes" userId="a389b8938e5de1e4" providerId="LiveId" clId="{C0B2A8FA-0E0A-4FA1-BC10-04C3F1518D4E}" dt="2020-06-07T12:13:54.174" v="216" actId="20577"/>
          <ac:spMkLst>
            <pc:docMk/>
            <pc:sldMk cId="2284973497" sldId="281"/>
            <ac:spMk id="21" creationId="{26CD50E5-F7D9-47C4-AB77-83F0CD124F31}"/>
          </ac:spMkLst>
        </pc:spChg>
        <pc:cxnChg chg="add mod">
          <ac:chgData name="Danilo Bórquez Paredes" userId="a389b8938e5de1e4" providerId="LiveId" clId="{C0B2A8FA-0E0A-4FA1-BC10-04C3F1518D4E}" dt="2020-06-07T12:09:26.081" v="133" actId="14100"/>
          <ac:cxnSpMkLst>
            <pc:docMk/>
            <pc:sldMk cId="2284973497" sldId="281"/>
            <ac:cxnSpMk id="23" creationId="{EF64E69A-02BE-467A-8A1A-5E56502CD9D4}"/>
          </ac:cxnSpMkLst>
        </pc:cxnChg>
        <pc:cxnChg chg="add mod">
          <ac:chgData name="Danilo Bórquez Paredes" userId="a389b8938e5de1e4" providerId="LiveId" clId="{C0B2A8FA-0E0A-4FA1-BC10-04C3F1518D4E}" dt="2020-06-07T12:09:33.039" v="136" actId="14100"/>
          <ac:cxnSpMkLst>
            <pc:docMk/>
            <pc:sldMk cId="2284973497" sldId="281"/>
            <ac:cxnSpMk id="26" creationId="{C2CCC842-542E-43F2-AC13-95743A9C78C6}"/>
          </ac:cxnSpMkLst>
        </pc:cxnChg>
        <pc:cxnChg chg="add mod">
          <ac:chgData name="Danilo Bórquez Paredes" userId="a389b8938e5de1e4" providerId="LiveId" clId="{C0B2A8FA-0E0A-4FA1-BC10-04C3F1518D4E}" dt="2020-06-07T12:09:40.121" v="139" actId="14100"/>
          <ac:cxnSpMkLst>
            <pc:docMk/>
            <pc:sldMk cId="2284973497" sldId="281"/>
            <ac:cxnSpMk id="29" creationId="{C89EC43E-CBEA-4247-A3BF-D9211B1FCEFC}"/>
          </ac:cxnSpMkLst>
        </pc:cxnChg>
        <pc:cxnChg chg="add mod">
          <ac:chgData name="Danilo Bórquez Paredes" userId="a389b8938e5de1e4" providerId="LiveId" clId="{C0B2A8FA-0E0A-4FA1-BC10-04C3F1518D4E}" dt="2020-06-07T12:09:50.373" v="143" actId="14100"/>
          <ac:cxnSpMkLst>
            <pc:docMk/>
            <pc:sldMk cId="2284973497" sldId="281"/>
            <ac:cxnSpMk id="32" creationId="{FFC9E573-174B-4548-9253-A1FFDE6676AC}"/>
          </ac:cxnSpMkLst>
        </pc:cxnChg>
        <pc:cxnChg chg="add mod">
          <ac:chgData name="Danilo Bórquez Paredes" userId="a389b8938e5de1e4" providerId="LiveId" clId="{C0B2A8FA-0E0A-4FA1-BC10-04C3F1518D4E}" dt="2020-06-07T12:09:57.225" v="146" actId="14100"/>
          <ac:cxnSpMkLst>
            <pc:docMk/>
            <pc:sldMk cId="2284973497" sldId="281"/>
            <ac:cxnSpMk id="36" creationId="{3A7E04C3-8BCF-4AC9-A571-E05B4F4DBDB8}"/>
          </ac:cxnSpMkLst>
        </pc:cxnChg>
        <pc:cxnChg chg="add mod">
          <ac:chgData name="Danilo Bórquez Paredes" userId="a389b8938e5de1e4" providerId="LiveId" clId="{C0B2A8FA-0E0A-4FA1-BC10-04C3F1518D4E}" dt="2020-06-07T12:10:05.200" v="149" actId="14100"/>
          <ac:cxnSpMkLst>
            <pc:docMk/>
            <pc:sldMk cId="2284973497" sldId="281"/>
            <ac:cxnSpMk id="39" creationId="{5B7184CE-9C04-461E-A07B-338CB891AA28}"/>
          </ac:cxnSpMkLst>
        </pc:cxnChg>
        <pc:cxnChg chg="add mod">
          <ac:chgData name="Danilo Bórquez Paredes" userId="a389b8938e5de1e4" providerId="LiveId" clId="{C0B2A8FA-0E0A-4FA1-BC10-04C3F1518D4E}" dt="2020-06-07T12:12:41.951" v="177" actId="1076"/>
          <ac:cxnSpMkLst>
            <pc:docMk/>
            <pc:sldMk cId="2284973497" sldId="281"/>
            <ac:cxnSpMk id="42" creationId="{FC3BD37D-E456-4AF9-839E-14CD0405B4A3}"/>
          </ac:cxnSpMkLst>
        </pc:cxnChg>
        <pc:cxnChg chg="add mod">
          <ac:chgData name="Danilo Bórquez Paredes" userId="a389b8938e5de1e4" providerId="LiveId" clId="{C0B2A8FA-0E0A-4FA1-BC10-04C3F1518D4E}" dt="2020-06-07T12:12:41.951" v="177" actId="1076"/>
          <ac:cxnSpMkLst>
            <pc:docMk/>
            <pc:sldMk cId="2284973497" sldId="281"/>
            <ac:cxnSpMk id="45" creationId="{F7D2BE8C-BA97-4065-BF03-99A2CA7508CC}"/>
          </ac:cxnSpMkLst>
        </pc:cxnChg>
        <pc:cxnChg chg="add mod">
          <ac:chgData name="Danilo Bórquez Paredes" userId="a389b8938e5de1e4" providerId="LiveId" clId="{C0B2A8FA-0E0A-4FA1-BC10-04C3F1518D4E}" dt="2020-06-07T12:12:41.951" v="177" actId="1076"/>
          <ac:cxnSpMkLst>
            <pc:docMk/>
            <pc:sldMk cId="2284973497" sldId="281"/>
            <ac:cxnSpMk id="48" creationId="{4FA810E9-11BF-4C19-8175-CF789FAED9F0}"/>
          </ac:cxnSpMkLst>
        </pc:cxnChg>
        <pc:cxnChg chg="add mod">
          <ac:chgData name="Danilo Bórquez Paredes" userId="a389b8938e5de1e4" providerId="LiveId" clId="{C0B2A8FA-0E0A-4FA1-BC10-04C3F1518D4E}" dt="2020-06-07T12:10:38.417" v="161" actId="14100"/>
          <ac:cxnSpMkLst>
            <pc:docMk/>
            <pc:sldMk cId="2284973497" sldId="281"/>
            <ac:cxnSpMk id="51" creationId="{7E84CC88-87E3-491A-A3FC-5A1AC68484FE}"/>
          </ac:cxnSpMkLst>
        </pc:cxnChg>
        <pc:cxnChg chg="add mod">
          <ac:chgData name="Danilo Bórquez Paredes" userId="a389b8938e5de1e4" providerId="LiveId" clId="{C0B2A8FA-0E0A-4FA1-BC10-04C3F1518D4E}" dt="2020-06-07T12:10:45.694" v="164" actId="14100"/>
          <ac:cxnSpMkLst>
            <pc:docMk/>
            <pc:sldMk cId="2284973497" sldId="281"/>
            <ac:cxnSpMk id="54" creationId="{6128DA29-885A-4ED2-92A9-2F8B01BE84B4}"/>
          </ac:cxnSpMkLst>
        </pc:cxnChg>
        <pc:cxnChg chg="add mod">
          <ac:chgData name="Danilo Bórquez Paredes" userId="a389b8938e5de1e4" providerId="LiveId" clId="{C0B2A8FA-0E0A-4FA1-BC10-04C3F1518D4E}" dt="2020-06-07T12:10:57.615" v="168" actId="14100"/>
          <ac:cxnSpMkLst>
            <pc:docMk/>
            <pc:sldMk cId="2284973497" sldId="281"/>
            <ac:cxnSpMk id="57" creationId="{A814EB0E-9445-461F-B92F-C46C638A21C8}"/>
          </ac:cxnSpMkLst>
        </pc:cxnChg>
      </pc:sldChg>
      <pc:sldChg chg="add del">
        <pc:chgData name="Danilo Bórquez Paredes" userId="a389b8938e5de1e4" providerId="LiveId" clId="{C0B2A8FA-0E0A-4FA1-BC10-04C3F1518D4E}" dt="2020-06-07T12:16:52.639" v="246" actId="47"/>
        <pc:sldMkLst>
          <pc:docMk/>
          <pc:sldMk cId="910446933" sldId="282"/>
        </pc:sldMkLst>
      </pc:sldChg>
      <pc:sldChg chg="add del">
        <pc:chgData name="Danilo Bórquez Paredes" userId="a389b8938e5de1e4" providerId="LiveId" clId="{C0B2A8FA-0E0A-4FA1-BC10-04C3F1518D4E}" dt="2020-06-07T12:17:40.120" v="258" actId="47"/>
        <pc:sldMkLst>
          <pc:docMk/>
          <pc:sldMk cId="1212011640" sldId="282"/>
        </pc:sldMkLst>
      </pc:sldChg>
      <pc:sldChg chg="modSp add mod ord">
        <pc:chgData name="Danilo Bórquez Paredes" userId="a389b8938e5de1e4" providerId="LiveId" clId="{C0B2A8FA-0E0A-4FA1-BC10-04C3F1518D4E}" dt="2020-06-07T12:40:13.272" v="1461" actId="20577"/>
        <pc:sldMkLst>
          <pc:docMk/>
          <pc:sldMk cId="2464652972" sldId="283"/>
        </pc:sldMkLst>
        <pc:spChg chg="mod">
          <ac:chgData name="Danilo Bórquez Paredes" userId="a389b8938e5de1e4" providerId="LiveId" clId="{C0B2A8FA-0E0A-4FA1-BC10-04C3F1518D4E}" dt="2020-06-07T12:20:57.592" v="404" actId="20577"/>
          <ac:spMkLst>
            <pc:docMk/>
            <pc:sldMk cId="2464652972" sldId="283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2:40:13.272" v="1461" actId="20577"/>
          <ac:spMkLst>
            <pc:docMk/>
            <pc:sldMk cId="2464652972" sldId="283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2:20:33.850" v="392" actId="207"/>
          <ac:spMkLst>
            <pc:docMk/>
            <pc:sldMk cId="2464652972" sldId="283"/>
            <ac:spMk id="9" creationId="{58373D28-DDD4-459B-84F5-BEF664FABAEF}"/>
          </ac:spMkLst>
        </pc:spChg>
        <pc:spChg chg="mod">
          <ac:chgData name="Danilo Bórquez Paredes" userId="a389b8938e5de1e4" providerId="LiveId" clId="{C0B2A8FA-0E0A-4FA1-BC10-04C3F1518D4E}" dt="2020-06-07T12:23:20.124" v="694" actId="207"/>
          <ac:spMkLst>
            <pc:docMk/>
            <pc:sldMk cId="2464652972" sldId="283"/>
            <ac:spMk id="11" creationId="{CC7ACC6F-43E2-4D54-81A4-8FD826EEB140}"/>
          </ac:spMkLst>
        </pc:spChg>
        <pc:spChg chg="mod">
          <ac:chgData name="Danilo Bórquez Paredes" userId="a389b8938e5de1e4" providerId="LiveId" clId="{C0B2A8FA-0E0A-4FA1-BC10-04C3F1518D4E}" dt="2020-06-07T12:23:20.124" v="694" actId="207"/>
          <ac:spMkLst>
            <pc:docMk/>
            <pc:sldMk cId="2464652972" sldId="283"/>
            <ac:spMk id="13" creationId="{0851F323-362E-4D8A-BF9A-4074CB7DA569}"/>
          </ac:spMkLst>
        </pc:spChg>
      </pc:sldChg>
      <pc:sldChg chg="modSp add mod ord">
        <pc:chgData name="Danilo Bórquez Paredes" userId="a389b8938e5de1e4" providerId="LiveId" clId="{C0B2A8FA-0E0A-4FA1-BC10-04C3F1518D4E}" dt="2020-06-07T12:29:54.283" v="1084"/>
        <pc:sldMkLst>
          <pc:docMk/>
          <pc:sldMk cId="34218624" sldId="284"/>
        </pc:sldMkLst>
        <pc:spChg chg="mod">
          <ac:chgData name="Danilo Bórquez Paredes" userId="a389b8938e5de1e4" providerId="LiveId" clId="{C0B2A8FA-0E0A-4FA1-BC10-04C3F1518D4E}" dt="2020-06-07T12:25:32.880" v="900" actId="20577"/>
          <ac:spMkLst>
            <pc:docMk/>
            <pc:sldMk cId="34218624" sldId="284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2:26:49.316" v="1007" actId="20577"/>
          <ac:spMkLst>
            <pc:docMk/>
            <pc:sldMk cId="34218624" sldId="284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2:27:00.385" v="1008" actId="207"/>
          <ac:spMkLst>
            <pc:docMk/>
            <pc:sldMk cId="34218624" sldId="284"/>
            <ac:spMk id="15" creationId="{D765AEA0-7A20-4F5B-81C4-DA72FF744255}"/>
          </ac:spMkLst>
        </pc:spChg>
        <pc:spChg chg="mod">
          <ac:chgData name="Danilo Bórquez Paredes" userId="a389b8938e5de1e4" providerId="LiveId" clId="{C0B2A8FA-0E0A-4FA1-BC10-04C3F1518D4E}" dt="2020-06-07T12:27:00.385" v="1008" actId="207"/>
          <ac:spMkLst>
            <pc:docMk/>
            <pc:sldMk cId="34218624" sldId="284"/>
            <ac:spMk id="16" creationId="{76AB7013-A901-4126-BBDA-B1746A7AFC5B}"/>
          </ac:spMkLst>
        </pc:spChg>
      </pc:sldChg>
      <pc:sldChg chg="modSp add mod ord">
        <pc:chgData name="Danilo Bórquez Paredes" userId="a389b8938e5de1e4" providerId="LiveId" clId="{C0B2A8FA-0E0A-4FA1-BC10-04C3F1518D4E}" dt="2020-06-07T12:30:22.637" v="1093"/>
        <pc:sldMkLst>
          <pc:docMk/>
          <pc:sldMk cId="2978101058" sldId="285"/>
        </pc:sldMkLst>
        <pc:spChg chg="mod">
          <ac:chgData name="Danilo Bórquez Paredes" userId="a389b8938e5de1e4" providerId="LiveId" clId="{C0B2A8FA-0E0A-4FA1-BC10-04C3F1518D4E}" dt="2020-06-07T12:23:51.725" v="766" actId="20577"/>
          <ac:spMkLst>
            <pc:docMk/>
            <pc:sldMk cId="2978101058" sldId="285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2:24:41.755" v="884" actId="20577"/>
          <ac:spMkLst>
            <pc:docMk/>
            <pc:sldMk cId="2978101058" sldId="285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2:24:19.722" v="823" actId="207"/>
          <ac:spMkLst>
            <pc:docMk/>
            <pc:sldMk cId="2978101058" sldId="285"/>
            <ac:spMk id="10" creationId="{C568EB72-1040-4158-B6EF-3A996296F29F}"/>
          </ac:spMkLst>
        </pc:spChg>
        <pc:spChg chg="mod">
          <ac:chgData name="Danilo Bórquez Paredes" userId="a389b8938e5de1e4" providerId="LiveId" clId="{C0B2A8FA-0E0A-4FA1-BC10-04C3F1518D4E}" dt="2020-06-07T12:24:19.722" v="823" actId="207"/>
          <ac:spMkLst>
            <pc:docMk/>
            <pc:sldMk cId="2978101058" sldId="285"/>
            <ac:spMk id="11" creationId="{CC7ACC6F-43E2-4D54-81A4-8FD826EEB140}"/>
          </ac:spMkLst>
        </pc:spChg>
        <pc:spChg chg="mod">
          <ac:chgData name="Danilo Bórquez Paredes" userId="a389b8938e5de1e4" providerId="LiveId" clId="{C0B2A8FA-0E0A-4FA1-BC10-04C3F1518D4E}" dt="2020-06-07T12:24:19.722" v="823" actId="207"/>
          <ac:spMkLst>
            <pc:docMk/>
            <pc:sldMk cId="2978101058" sldId="285"/>
            <ac:spMk id="12" creationId="{94A42F8C-87E7-4E81-949B-D60B1133CCFF}"/>
          </ac:spMkLst>
        </pc:spChg>
      </pc:sldChg>
      <pc:sldChg chg="modSp add mod ord">
        <pc:chgData name="Danilo Bórquez Paredes" userId="a389b8938e5de1e4" providerId="LiveId" clId="{C0B2A8FA-0E0A-4FA1-BC10-04C3F1518D4E}" dt="2020-06-07T12:29:05.735" v="1077"/>
        <pc:sldMkLst>
          <pc:docMk/>
          <pc:sldMk cId="1532721806" sldId="286"/>
        </pc:sldMkLst>
        <pc:spChg chg="mod">
          <ac:chgData name="Danilo Bórquez Paredes" userId="a389b8938e5de1e4" providerId="LiveId" clId="{C0B2A8FA-0E0A-4FA1-BC10-04C3F1518D4E}" dt="2020-06-07T12:28:21.688" v="1014" actId="20577"/>
          <ac:spMkLst>
            <pc:docMk/>
            <pc:sldMk cId="1532721806" sldId="286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2:28:40.081" v="1070" actId="20577"/>
          <ac:spMkLst>
            <pc:docMk/>
            <pc:sldMk cId="1532721806" sldId="286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2:28:47.386" v="1071" actId="207"/>
          <ac:spMkLst>
            <pc:docMk/>
            <pc:sldMk cId="1532721806" sldId="286"/>
            <ac:spMk id="9" creationId="{58373D28-DDD4-459B-84F5-BEF664FABAEF}"/>
          </ac:spMkLst>
        </pc:spChg>
      </pc:sldChg>
      <pc:sldChg chg="modSp add mod ord">
        <pc:chgData name="Danilo Bórquez Paredes" userId="a389b8938e5de1e4" providerId="LiveId" clId="{C0B2A8FA-0E0A-4FA1-BC10-04C3F1518D4E}" dt="2020-06-07T12:30:02.277" v="1087" actId="20577"/>
        <pc:sldMkLst>
          <pc:docMk/>
          <pc:sldMk cId="2229619254" sldId="287"/>
        </pc:sldMkLst>
        <pc:spChg chg="mod">
          <ac:chgData name="Danilo Bórquez Paredes" userId="a389b8938e5de1e4" providerId="LiveId" clId="{C0B2A8FA-0E0A-4FA1-BC10-04C3F1518D4E}" dt="2020-06-07T12:29:59.692" v="1085" actId="20577"/>
          <ac:spMkLst>
            <pc:docMk/>
            <pc:sldMk cId="2229619254" sldId="287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2:30:02.277" v="1087" actId="20577"/>
          <ac:spMkLst>
            <pc:docMk/>
            <pc:sldMk cId="2229619254" sldId="287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2:29:38.899" v="1082" actId="17032"/>
          <ac:spMkLst>
            <pc:docMk/>
            <pc:sldMk cId="2229619254" sldId="287"/>
            <ac:spMk id="9" creationId="{58373D28-DDD4-459B-84F5-BEF664FABAEF}"/>
          </ac:spMkLst>
        </pc:spChg>
      </pc:sldChg>
      <pc:sldChg chg="modSp add mod">
        <pc:chgData name="Danilo Bórquez Paredes" userId="a389b8938e5de1e4" providerId="LiveId" clId="{C0B2A8FA-0E0A-4FA1-BC10-04C3F1518D4E}" dt="2020-06-07T12:31:36.764" v="1261" actId="20577"/>
        <pc:sldMkLst>
          <pc:docMk/>
          <pc:sldMk cId="1354837111" sldId="288"/>
        </pc:sldMkLst>
        <pc:spChg chg="mod">
          <ac:chgData name="Danilo Bórquez Paredes" userId="a389b8938e5de1e4" providerId="LiveId" clId="{C0B2A8FA-0E0A-4FA1-BC10-04C3F1518D4E}" dt="2020-06-07T12:30:39.783" v="1106" actId="20577"/>
          <ac:spMkLst>
            <pc:docMk/>
            <pc:sldMk cId="1354837111" sldId="288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2:31:36.764" v="1261" actId="20577"/>
          <ac:spMkLst>
            <pc:docMk/>
            <pc:sldMk cId="1354837111" sldId="288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2:31:28.203" v="1229" actId="207"/>
          <ac:spMkLst>
            <pc:docMk/>
            <pc:sldMk cId="1354837111" sldId="288"/>
            <ac:spMk id="10" creationId="{C568EB72-1040-4158-B6EF-3A996296F29F}"/>
          </ac:spMkLst>
        </pc:spChg>
        <pc:spChg chg="mod">
          <ac:chgData name="Danilo Bórquez Paredes" userId="a389b8938e5de1e4" providerId="LiveId" clId="{C0B2A8FA-0E0A-4FA1-BC10-04C3F1518D4E}" dt="2020-06-07T12:31:28.203" v="1229" actId="207"/>
          <ac:spMkLst>
            <pc:docMk/>
            <pc:sldMk cId="1354837111" sldId="288"/>
            <ac:spMk id="21" creationId="{26CD50E5-F7D9-47C4-AB77-83F0CD124F31}"/>
          </ac:spMkLst>
        </pc:spChg>
      </pc:sldChg>
      <pc:sldChg chg="addSp delSp modSp add mod">
        <pc:chgData name="Danilo Bórquez Paredes" userId="a389b8938e5de1e4" providerId="LiveId" clId="{C0B2A8FA-0E0A-4FA1-BC10-04C3F1518D4E}" dt="2020-06-07T12:41:05.094" v="1480" actId="20577"/>
        <pc:sldMkLst>
          <pc:docMk/>
          <pc:sldMk cId="3377066262" sldId="289"/>
        </pc:sldMkLst>
        <pc:spChg chg="mod">
          <ac:chgData name="Danilo Bórquez Paredes" userId="a389b8938e5de1e4" providerId="LiveId" clId="{C0B2A8FA-0E0A-4FA1-BC10-04C3F1518D4E}" dt="2020-06-07T12:32:04.796" v="1267" actId="20577"/>
          <ac:spMkLst>
            <pc:docMk/>
            <pc:sldMk cId="3377066262" sldId="289"/>
            <ac:spMk id="6" creationId="{858C572A-F492-46A0-A329-37786F9FBFD7}"/>
          </ac:spMkLst>
        </pc:spChg>
        <pc:spChg chg="add del">
          <ac:chgData name="Danilo Bórquez Paredes" userId="a389b8938e5de1e4" providerId="LiveId" clId="{C0B2A8FA-0E0A-4FA1-BC10-04C3F1518D4E}" dt="2020-06-07T12:35:48.269" v="1301"/>
          <ac:spMkLst>
            <pc:docMk/>
            <pc:sldMk cId="3377066262" sldId="289"/>
            <ac:spMk id="7" creationId="{2844D13C-0D4A-432E-8F42-B659E35035F2}"/>
          </ac:spMkLst>
        </pc:spChg>
        <pc:spChg chg="mod">
          <ac:chgData name="Danilo Bórquez Paredes" userId="a389b8938e5de1e4" providerId="LiveId" clId="{C0B2A8FA-0E0A-4FA1-BC10-04C3F1518D4E}" dt="2020-06-07T12:41:05.094" v="1480" actId="20577"/>
          <ac:spMkLst>
            <pc:docMk/>
            <pc:sldMk cId="3377066262" sldId="289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2:38:21.271" v="1322" actId="207"/>
          <ac:spMkLst>
            <pc:docMk/>
            <pc:sldMk cId="3377066262" sldId="289"/>
            <ac:spMk id="13" creationId="{0851F323-362E-4D8A-BF9A-4074CB7DA569}"/>
          </ac:spMkLst>
        </pc:spChg>
        <pc:spChg chg="mod">
          <ac:chgData name="Danilo Bórquez Paredes" userId="a389b8938e5de1e4" providerId="LiveId" clId="{C0B2A8FA-0E0A-4FA1-BC10-04C3F1518D4E}" dt="2020-06-07T12:38:21.271" v="1322" actId="207"/>
          <ac:spMkLst>
            <pc:docMk/>
            <pc:sldMk cId="3377066262" sldId="289"/>
            <ac:spMk id="14" creationId="{C6C38458-A596-4913-8EB6-74C879E21799}"/>
          </ac:spMkLst>
        </pc:spChg>
        <pc:spChg chg="mod">
          <ac:chgData name="Danilo Bórquez Paredes" userId="a389b8938e5de1e4" providerId="LiveId" clId="{C0B2A8FA-0E0A-4FA1-BC10-04C3F1518D4E}" dt="2020-06-07T12:38:21.271" v="1322" actId="207"/>
          <ac:spMkLst>
            <pc:docMk/>
            <pc:sldMk cId="3377066262" sldId="289"/>
            <ac:spMk id="15" creationId="{D765AEA0-7A20-4F5B-81C4-DA72FF744255}"/>
          </ac:spMkLst>
        </pc:spChg>
        <pc:spChg chg="mod">
          <ac:chgData name="Danilo Bórquez Paredes" userId="a389b8938e5de1e4" providerId="LiveId" clId="{C0B2A8FA-0E0A-4FA1-BC10-04C3F1518D4E}" dt="2020-06-07T12:38:21.271" v="1322" actId="207"/>
          <ac:spMkLst>
            <pc:docMk/>
            <pc:sldMk cId="3377066262" sldId="289"/>
            <ac:spMk id="16" creationId="{76AB7013-A901-4126-BBDA-B1746A7AFC5B}"/>
          </ac:spMkLst>
        </pc:spChg>
        <pc:spChg chg="add mod">
          <ac:chgData name="Danilo Bórquez Paredes" userId="a389b8938e5de1e4" providerId="LiveId" clId="{C0B2A8FA-0E0A-4FA1-BC10-04C3F1518D4E}" dt="2020-06-07T12:34:15.997" v="1290" actId="20577"/>
          <ac:spMkLst>
            <pc:docMk/>
            <pc:sldMk cId="3377066262" sldId="289"/>
            <ac:spMk id="27" creationId="{CD2B1A23-3A87-49F5-8970-15C5614A5CAA}"/>
          </ac:spMkLst>
        </pc:spChg>
        <pc:spChg chg="add mod">
          <ac:chgData name="Danilo Bórquez Paredes" userId="a389b8938e5de1e4" providerId="LiveId" clId="{C0B2A8FA-0E0A-4FA1-BC10-04C3F1518D4E}" dt="2020-06-07T12:34:45.553" v="1293" actId="20577"/>
          <ac:spMkLst>
            <pc:docMk/>
            <pc:sldMk cId="3377066262" sldId="289"/>
            <ac:spMk id="43" creationId="{68D755E0-C0E9-49C8-94C5-169C2674D2C6}"/>
          </ac:spMkLst>
        </pc:spChg>
        <pc:spChg chg="add mod">
          <ac:chgData name="Danilo Bórquez Paredes" userId="a389b8938e5de1e4" providerId="LiveId" clId="{C0B2A8FA-0E0A-4FA1-BC10-04C3F1518D4E}" dt="2020-06-07T12:34:55.880" v="1296" actId="20577"/>
          <ac:spMkLst>
            <pc:docMk/>
            <pc:sldMk cId="3377066262" sldId="289"/>
            <ac:spMk id="44" creationId="{CE1C99B2-38F6-4320-AA80-09F1E720CC75}"/>
          </ac:spMkLst>
        </pc:spChg>
        <pc:spChg chg="add mod">
          <ac:chgData name="Danilo Bórquez Paredes" userId="a389b8938e5de1e4" providerId="LiveId" clId="{C0B2A8FA-0E0A-4FA1-BC10-04C3F1518D4E}" dt="2020-06-07T12:35:11.327" v="1299" actId="20577"/>
          <ac:spMkLst>
            <pc:docMk/>
            <pc:sldMk cId="3377066262" sldId="289"/>
            <ac:spMk id="46" creationId="{330BE124-2DC5-43BB-8A1D-C32BBD78FBCF}"/>
          </ac:spMkLst>
        </pc:spChg>
        <pc:spChg chg="add del mod">
          <ac:chgData name="Danilo Bórquez Paredes" userId="a389b8938e5de1e4" providerId="LiveId" clId="{C0B2A8FA-0E0A-4FA1-BC10-04C3F1518D4E}" dt="2020-06-07T12:35:48.269" v="1301"/>
          <ac:spMkLst>
            <pc:docMk/>
            <pc:sldMk cId="3377066262" sldId="289"/>
            <ac:spMk id="47" creationId="{451C7414-536E-44DE-84E8-7155BCEF7B87}"/>
          </ac:spMkLst>
        </pc:spChg>
        <pc:spChg chg="add mod">
          <ac:chgData name="Danilo Bórquez Paredes" userId="a389b8938e5de1e4" providerId="LiveId" clId="{C0B2A8FA-0E0A-4FA1-BC10-04C3F1518D4E}" dt="2020-06-07T12:35:58.132" v="1304" actId="20577"/>
          <ac:spMkLst>
            <pc:docMk/>
            <pc:sldMk cId="3377066262" sldId="289"/>
            <ac:spMk id="49" creationId="{A88743DE-B314-4555-BF90-F6A663175421}"/>
          </ac:spMkLst>
        </pc:spChg>
        <pc:cxnChg chg="add mod">
          <ac:chgData name="Danilo Bórquez Paredes" userId="a389b8938e5de1e4" providerId="LiveId" clId="{C0B2A8FA-0E0A-4FA1-BC10-04C3F1518D4E}" dt="2020-06-07T12:33:28.186" v="1274" actId="14100"/>
          <ac:cxnSpMkLst>
            <pc:docMk/>
            <pc:sldMk cId="3377066262" sldId="289"/>
            <ac:cxnSpMk id="3" creationId="{30371711-01EB-4F01-97DA-377B42D8DC24}"/>
          </ac:cxnSpMkLst>
        </pc:cxnChg>
        <pc:cxnChg chg="add mod">
          <ac:chgData name="Danilo Bórquez Paredes" userId="a389b8938e5de1e4" providerId="LiveId" clId="{C0B2A8FA-0E0A-4FA1-BC10-04C3F1518D4E}" dt="2020-06-07T12:33:38.763" v="1276" actId="1076"/>
          <ac:cxnSpMkLst>
            <pc:docMk/>
            <pc:sldMk cId="3377066262" sldId="289"/>
            <ac:cxnSpMk id="37" creationId="{E22C30AC-A998-48DB-A91B-4A4C2DBF5F9D}"/>
          </ac:cxnSpMkLst>
        </pc:cxnChg>
        <pc:cxnChg chg="add mod">
          <ac:chgData name="Danilo Bórquez Paredes" userId="a389b8938e5de1e4" providerId="LiveId" clId="{C0B2A8FA-0E0A-4FA1-BC10-04C3F1518D4E}" dt="2020-06-07T12:33:45.995" v="1278" actId="1076"/>
          <ac:cxnSpMkLst>
            <pc:docMk/>
            <pc:sldMk cId="3377066262" sldId="289"/>
            <ac:cxnSpMk id="38" creationId="{2B1CD9F4-35C7-49B0-8264-4DF307D57074}"/>
          </ac:cxnSpMkLst>
        </pc:cxnChg>
        <pc:cxnChg chg="add mod">
          <ac:chgData name="Danilo Bórquez Paredes" userId="a389b8938e5de1e4" providerId="LiveId" clId="{C0B2A8FA-0E0A-4FA1-BC10-04C3F1518D4E}" dt="2020-06-07T12:33:53.329" v="1280" actId="1076"/>
          <ac:cxnSpMkLst>
            <pc:docMk/>
            <pc:sldMk cId="3377066262" sldId="289"/>
            <ac:cxnSpMk id="40" creationId="{D4C49266-129F-40BC-B8E5-E43E5B0158B7}"/>
          </ac:cxnSpMkLst>
        </pc:cxnChg>
        <pc:cxnChg chg="add mod">
          <ac:chgData name="Danilo Bórquez Paredes" userId="a389b8938e5de1e4" providerId="LiveId" clId="{C0B2A8FA-0E0A-4FA1-BC10-04C3F1518D4E}" dt="2020-06-07T12:34:01.342" v="1282" actId="1076"/>
          <ac:cxnSpMkLst>
            <pc:docMk/>
            <pc:sldMk cId="3377066262" sldId="289"/>
            <ac:cxnSpMk id="41" creationId="{C9CC63CF-3BF3-45B5-9ECC-C37B3B2838C9}"/>
          </ac:cxnSpMkLst>
        </pc:cxnChg>
      </pc:sldChg>
      <pc:sldChg chg="modSp add mod ord">
        <pc:chgData name="Danilo Bórquez Paredes" userId="a389b8938e5de1e4" providerId="LiveId" clId="{C0B2A8FA-0E0A-4FA1-BC10-04C3F1518D4E}" dt="2020-06-07T12:40:03.700" v="1450" actId="208"/>
        <pc:sldMkLst>
          <pc:docMk/>
          <pc:sldMk cId="2778503726" sldId="290"/>
        </pc:sldMkLst>
        <pc:spChg chg="mod">
          <ac:chgData name="Danilo Bórquez Paredes" userId="a389b8938e5de1e4" providerId="LiveId" clId="{C0B2A8FA-0E0A-4FA1-BC10-04C3F1518D4E}" dt="2020-06-07T12:39:22.322" v="1374" actId="20577"/>
          <ac:spMkLst>
            <pc:docMk/>
            <pc:sldMk cId="2778503726" sldId="290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2:39:41.470" v="1449" actId="20577"/>
          <ac:spMkLst>
            <pc:docMk/>
            <pc:sldMk cId="2778503726" sldId="290"/>
            <ac:spMk id="8" creationId="{579096E1-5931-4C59-B1BD-3AFF4D0193A7}"/>
          </ac:spMkLst>
        </pc:sp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23" creationId="{EF64E69A-02BE-467A-8A1A-5E56502CD9D4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26" creationId="{C2CCC842-542E-43F2-AC13-95743A9C78C6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29" creationId="{C89EC43E-CBEA-4247-A3BF-D9211B1FCEFC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32" creationId="{FFC9E573-174B-4548-9253-A1FFDE6676AC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36" creationId="{3A7E04C3-8BCF-4AC9-A571-E05B4F4DBDB8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39" creationId="{5B7184CE-9C04-461E-A07B-338CB891AA28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42" creationId="{FC3BD37D-E456-4AF9-839E-14CD0405B4A3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45" creationId="{F7D2BE8C-BA97-4065-BF03-99A2CA7508CC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48" creationId="{4FA810E9-11BF-4C19-8175-CF789FAED9F0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51" creationId="{7E84CC88-87E3-491A-A3FC-5A1AC68484FE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54" creationId="{6128DA29-885A-4ED2-92A9-2F8B01BE84B4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57" creationId="{A814EB0E-9445-461F-B92F-C46C638A21C8}"/>
          </ac:cxnSpMkLst>
        </pc:cxnChg>
      </pc:sldChg>
      <pc:sldChg chg="modSp add mod">
        <pc:chgData name="Danilo Bórquez Paredes" userId="a389b8938e5de1e4" providerId="LiveId" clId="{C0B2A8FA-0E0A-4FA1-BC10-04C3F1518D4E}" dt="2020-06-07T13:36:15.273" v="1633" actId="20577"/>
        <pc:sldMkLst>
          <pc:docMk/>
          <pc:sldMk cId="1487011550" sldId="291"/>
        </pc:sldMkLst>
        <pc:spChg chg="mod">
          <ac:chgData name="Danilo Bórquez Paredes" userId="a389b8938e5de1e4" providerId="LiveId" clId="{C0B2A8FA-0E0A-4FA1-BC10-04C3F1518D4E}" dt="2020-06-07T13:35:18.637" v="1489" actId="20577"/>
          <ac:spMkLst>
            <pc:docMk/>
            <pc:sldMk cId="1487011550" sldId="291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3:36:15.273" v="1633" actId="20577"/>
          <ac:spMkLst>
            <pc:docMk/>
            <pc:sldMk cId="1487011550" sldId="291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3:35:53.114" v="1577" actId="207"/>
          <ac:spMkLst>
            <pc:docMk/>
            <pc:sldMk cId="1487011550" sldId="291"/>
            <ac:spMk id="10" creationId="{C568EB72-1040-4158-B6EF-3A996296F29F}"/>
          </ac:spMkLst>
        </pc:spChg>
        <pc:spChg chg="mod">
          <ac:chgData name="Danilo Bórquez Paredes" userId="a389b8938e5de1e4" providerId="LiveId" clId="{C0B2A8FA-0E0A-4FA1-BC10-04C3F1518D4E}" dt="2020-06-07T13:35:53.114" v="1577" actId="207"/>
          <ac:spMkLst>
            <pc:docMk/>
            <pc:sldMk cId="1487011550" sldId="291"/>
            <ac:spMk id="15" creationId="{D765AEA0-7A20-4F5B-81C4-DA72FF744255}"/>
          </ac:spMkLst>
        </pc:spChg>
        <pc:spChg chg="mod">
          <ac:chgData name="Danilo Bórquez Paredes" userId="a389b8938e5de1e4" providerId="LiveId" clId="{C0B2A8FA-0E0A-4FA1-BC10-04C3F1518D4E}" dt="2020-06-07T13:35:53.114" v="1577" actId="207"/>
          <ac:spMkLst>
            <pc:docMk/>
            <pc:sldMk cId="1487011550" sldId="291"/>
            <ac:spMk id="20" creationId="{8A12BF21-06EB-4C29-BBA4-0A0462FD170B}"/>
          </ac:spMkLst>
        </pc:spChg>
        <pc:spChg chg="mod">
          <ac:chgData name="Danilo Bórquez Paredes" userId="a389b8938e5de1e4" providerId="LiveId" clId="{C0B2A8FA-0E0A-4FA1-BC10-04C3F1518D4E}" dt="2020-06-07T13:35:53.114" v="1577" actId="207"/>
          <ac:spMkLst>
            <pc:docMk/>
            <pc:sldMk cId="1487011550" sldId="291"/>
            <ac:spMk id="21" creationId="{26CD50E5-F7D9-47C4-AB77-83F0CD124F31}"/>
          </ac:spMkLst>
        </pc:spChg>
        <pc:cxnChg chg="mod">
          <ac:chgData name="Danilo Bórquez Paredes" userId="a389b8938e5de1e4" providerId="LiveId" clId="{C0B2A8FA-0E0A-4FA1-BC10-04C3F1518D4E}" dt="2020-06-07T13:36:00.145" v="1578" actId="208"/>
          <ac:cxnSpMkLst>
            <pc:docMk/>
            <pc:sldMk cId="1487011550" sldId="291"/>
            <ac:cxnSpMk id="42" creationId="{FC3BD37D-E456-4AF9-839E-14CD0405B4A3}"/>
          </ac:cxnSpMkLst>
        </pc:cxnChg>
        <pc:cxnChg chg="mod">
          <ac:chgData name="Danilo Bórquez Paredes" userId="a389b8938e5de1e4" providerId="LiveId" clId="{C0B2A8FA-0E0A-4FA1-BC10-04C3F1518D4E}" dt="2020-06-07T13:36:00.145" v="1578" actId="208"/>
          <ac:cxnSpMkLst>
            <pc:docMk/>
            <pc:sldMk cId="1487011550" sldId="291"/>
            <ac:cxnSpMk id="48" creationId="{4FA810E9-11BF-4C19-8175-CF789FAED9F0}"/>
          </ac:cxnSpMkLst>
        </pc:cxnChg>
        <pc:cxnChg chg="mod">
          <ac:chgData name="Danilo Bórquez Paredes" userId="a389b8938e5de1e4" providerId="LiveId" clId="{C0B2A8FA-0E0A-4FA1-BC10-04C3F1518D4E}" dt="2020-06-07T13:36:00.145" v="1578" actId="208"/>
          <ac:cxnSpMkLst>
            <pc:docMk/>
            <pc:sldMk cId="1487011550" sldId="291"/>
            <ac:cxnSpMk id="51" creationId="{7E84CC88-87E3-491A-A3FC-5A1AC68484FE}"/>
          </ac:cxnSpMkLst>
        </pc:cxnChg>
      </pc:sldChg>
      <pc:sldChg chg="add del">
        <pc:chgData name="Danilo Bórquez Paredes" userId="a389b8938e5de1e4" providerId="LiveId" clId="{C0B2A8FA-0E0A-4FA1-BC10-04C3F1518D4E}" dt="2020-06-07T13:35:09.282" v="1482"/>
        <pc:sldMkLst>
          <pc:docMk/>
          <pc:sldMk cId="1742454441" sldId="291"/>
        </pc:sldMkLst>
      </pc:sldChg>
      <pc:sldChg chg="modSp add mod ord">
        <pc:chgData name="Danilo Bórquez Paredes" userId="a389b8938e5de1e4" providerId="LiveId" clId="{C0B2A8FA-0E0A-4FA1-BC10-04C3F1518D4E}" dt="2020-06-07T13:39:36.319" v="1768"/>
        <pc:sldMkLst>
          <pc:docMk/>
          <pc:sldMk cId="375473806" sldId="292"/>
        </pc:sldMkLst>
        <pc:spChg chg="mod">
          <ac:chgData name="Danilo Bórquez Paredes" userId="a389b8938e5de1e4" providerId="LiveId" clId="{C0B2A8FA-0E0A-4FA1-BC10-04C3F1518D4E}" dt="2020-06-07T13:38:25.266" v="1692" actId="20577"/>
          <ac:spMkLst>
            <pc:docMk/>
            <pc:sldMk cId="375473806" sldId="292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3:38:54.822" v="1764" actId="20577"/>
          <ac:spMkLst>
            <pc:docMk/>
            <pc:sldMk cId="375473806" sldId="292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3:39:05.453" v="1765" actId="207"/>
          <ac:spMkLst>
            <pc:docMk/>
            <pc:sldMk cId="375473806" sldId="292"/>
            <ac:spMk id="14" creationId="{C6C38458-A596-4913-8EB6-74C879E21799}"/>
          </ac:spMkLst>
        </pc:spChg>
        <pc:spChg chg="mod">
          <ac:chgData name="Danilo Bórquez Paredes" userId="a389b8938e5de1e4" providerId="LiveId" clId="{C0B2A8FA-0E0A-4FA1-BC10-04C3F1518D4E}" dt="2020-06-07T13:39:05.453" v="1765" actId="207"/>
          <ac:spMkLst>
            <pc:docMk/>
            <pc:sldMk cId="375473806" sldId="292"/>
            <ac:spMk id="17" creationId="{F627DDD6-2357-486D-84DC-A748BBA67D9A}"/>
          </ac:spMkLst>
        </pc:spChg>
        <pc:spChg chg="mod">
          <ac:chgData name="Danilo Bórquez Paredes" userId="a389b8938e5de1e4" providerId="LiveId" clId="{C0B2A8FA-0E0A-4FA1-BC10-04C3F1518D4E}" dt="2020-06-07T13:39:05.453" v="1765" actId="207"/>
          <ac:spMkLst>
            <pc:docMk/>
            <pc:sldMk cId="375473806" sldId="292"/>
            <ac:spMk id="18" creationId="{AA392EBF-EDA3-4279-B57E-3BB2DD87FAC7}"/>
          </ac:spMkLst>
        </pc:spChg>
        <pc:spChg chg="mod">
          <ac:chgData name="Danilo Bórquez Paredes" userId="a389b8938e5de1e4" providerId="LiveId" clId="{C0B2A8FA-0E0A-4FA1-BC10-04C3F1518D4E}" dt="2020-06-07T13:39:05.453" v="1765" actId="207"/>
          <ac:spMkLst>
            <pc:docMk/>
            <pc:sldMk cId="375473806" sldId="292"/>
            <ac:spMk id="19" creationId="{7DFFF98E-39DA-43C0-95CA-46CD9B8D8E47}"/>
          </ac:spMkLst>
        </pc:spChg>
        <pc:spChg chg="mod">
          <ac:chgData name="Danilo Bórquez Paredes" userId="a389b8938e5de1e4" providerId="LiveId" clId="{C0B2A8FA-0E0A-4FA1-BC10-04C3F1518D4E}" dt="2020-06-07T13:39:05.453" v="1765" actId="207"/>
          <ac:spMkLst>
            <pc:docMk/>
            <pc:sldMk cId="375473806" sldId="292"/>
            <ac:spMk id="21" creationId="{26CD50E5-F7D9-47C4-AB77-83F0CD124F31}"/>
          </ac:spMkLst>
        </pc:spChg>
      </pc:sldChg>
      <pc:sldChg chg="modSp add mod">
        <pc:chgData name="Danilo Bórquez Paredes" userId="a389b8938e5de1e4" providerId="LiveId" clId="{C0B2A8FA-0E0A-4FA1-BC10-04C3F1518D4E}" dt="2020-06-07T13:41:54.784" v="2023" actId="20577"/>
        <pc:sldMkLst>
          <pc:docMk/>
          <pc:sldMk cId="1391886694" sldId="293"/>
        </pc:sldMkLst>
        <pc:spChg chg="mod">
          <ac:chgData name="Danilo Bórquez Paredes" userId="a389b8938e5de1e4" providerId="LiveId" clId="{C0B2A8FA-0E0A-4FA1-BC10-04C3F1518D4E}" dt="2020-06-07T13:39:53.266" v="1776" actId="20577"/>
          <ac:spMkLst>
            <pc:docMk/>
            <pc:sldMk cId="1391886694" sldId="293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3:41:54.784" v="2023" actId="20577"/>
          <ac:spMkLst>
            <pc:docMk/>
            <pc:sldMk cId="1391886694" sldId="293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3:41:20.234" v="1937" actId="207"/>
          <ac:spMkLst>
            <pc:docMk/>
            <pc:sldMk cId="1391886694" sldId="293"/>
            <ac:spMk id="10" creationId="{C568EB72-1040-4158-B6EF-3A996296F29F}"/>
          </ac:spMkLst>
        </pc:spChg>
        <pc:spChg chg="mod">
          <ac:chgData name="Danilo Bórquez Paredes" userId="a389b8938e5de1e4" providerId="LiveId" clId="{C0B2A8FA-0E0A-4FA1-BC10-04C3F1518D4E}" dt="2020-06-07T13:41:20.234" v="1937" actId="207"/>
          <ac:spMkLst>
            <pc:docMk/>
            <pc:sldMk cId="1391886694" sldId="293"/>
            <ac:spMk id="21" creationId="{26CD50E5-F7D9-47C4-AB77-83F0CD124F31}"/>
          </ac:spMkLst>
        </pc:spChg>
        <pc:cxnChg chg="mod">
          <ac:chgData name="Danilo Bórquez Paredes" userId="a389b8938e5de1e4" providerId="LiveId" clId="{C0B2A8FA-0E0A-4FA1-BC10-04C3F1518D4E}" dt="2020-06-07T13:41:26.596" v="1938" actId="208"/>
          <ac:cxnSpMkLst>
            <pc:docMk/>
            <pc:sldMk cId="1391886694" sldId="293"/>
            <ac:cxnSpMk id="42" creationId="{FC3BD37D-E456-4AF9-839E-14CD0405B4A3}"/>
          </ac:cxnSpMkLst>
        </pc:cxnChg>
        <pc:cxnChg chg="mod">
          <ac:chgData name="Danilo Bórquez Paredes" userId="a389b8938e5de1e4" providerId="LiveId" clId="{C0B2A8FA-0E0A-4FA1-BC10-04C3F1518D4E}" dt="2020-06-07T13:41:26.596" v="1938" actId="208"/>
          <ac:cxnSpMkLst>
            <pc:docMk/>
            <pc:sldMk cId="1391886694" sldId="293"/>
            <ac:cxnSpMk id="48" creationId="{4FA810E9-11BF-4C19-8175-CF789FAED9F0}"/>
          </ac:cxnSpMkLst>
        </pc:cxnChg>
        <pc:cxnChg chg="mod">
          <ac:chgData name="Danilo Bórquez Paredes" userId="a389b8938e5de1e4" providerId="LiveId" clId="{C0B2A8FA-0E0A-4FA1-BC10-04C3F1518D4E}" dt="2020-06-07T13:41:26.596" v="1938" actId="208"/>
          <ac:cxnSpMkLst>
            <pc:docMk/>
            <pc:sldMk cId="1391886694" sldId="293"/>
            <ac:cxnSpMk id="51" creationId="{7E84CC88-87E3-491A-A3FC-5A1AC68484FE}"/>
          </ac:cxnSpMkLst>
        </pc:cxnChg>
      </pc:sldChg>
      <pc:sldChg chg="modSp add mod">
        <pc:chgData name="Danilo Bórquez Paredes" userId="a389b8938e5de1e4" providerId="LiveId" clId="{C0B2A8FA-0E0A-4FA1-BC10-04C3F1518D4E}" dt="2020-06-07T13:45:52.297" v="2140" actId="20577"/>
        <pc:sldMkLst>
          <pc:docMk/>
          <pc:sldMk cId="2199566846" sldId="294"/>
        </pc:sldMkLst>
        <pc:spChg chg="mod">
          <ac:chgData name="Danilo Bórquez Paredes" userId="a389b8938e5de1e4" providerId="LiveId" clId="{C0B2A8FA-0E0A-4FA1-BC10-04C3F1518D4E}" dt="2020-06-07T13:42:06.170" v="2035" actId="20577"/>
          <ac:spMkLst>
            <pc:docMk/>
            <pc:sldMk cId="2199566846" sldId="294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3:45:52.297" v="2140" actId="20577"/>
          <ac:spMkLst>
            <pc:docMk/>
            <pc:sldMk cId="2199566846" sldId="294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3:45:28.334" v="2085" actId="207"/>
          <ac:spMkLst>
            <pc:docMk/>
            <pc:sldMk cId="2199566846" sldId="294"/>
            <ac:spMk id="13" creationId="{0851F323-362E-4D8A-BF9A-4074CB7DA569}"/>
          </ac:spMkLst>
        </pc:spChg>
        <pc:spChg chg="mod">
          <ac:chgData name="Danilo Bórquez Paredes" userId="a389b8938e5de1e4" providerId="LiveId" clId="{C0B2A8FA-0E0A-4FA1-BC10-04C3F1518D4E}" dt="2020-06-07T13:45:43.027" v="2102" actId="17032"/>
          <ac:spMkLst>
            <pc:docMk/>
            <pc:sldMk cId="2199566846" sldId="294"/>
            <ac:spMk id="14" creationId="{C6C38458-A596-4913-8EB6-74C879E21799}"/>
          </ac:spMkLst>
        </pc:spChg>
      </pc:sldChg>
      <pc:sldChg chg="addSp delSp modSp new mod">
        <pc:chgData name="Danilo Bórquez Paredes" userId="a389b8938e5de1e4" providerId="LiveId" clId="{C0B2A8FA-0E0A-4FA1-BC10-04C3F1518D4E}" dt="2020-06-07T13:55:14.579" v="2371" actId="404"/>
        <pc:sldMkLst>
          <pc:docMk/>
          <pc:sldMk cId="2854159427" sldId="295"/>
        </pc:sldMkLst>
        <pc:spChg chg="del">
          <ac:chgData name="Danilo Bórquez Paredes" userId="a389b8938e5de1e4" providerId="LiveId" clId="{C0B2A8FA-0E0A-4FA1-BC10-04C3F1518D4E}" dt="2020-06-07T13:53:26.040" v="2346" actId="478"/>
          <ac:spMkLst>
            <pc:docMk/>
            <pc:sldMk cId="2854159427" sldId="295"/>
            <ac:spMk id="2" creationId="{0E57E410-62D8-425D-802D-557E50B9536D}"/>
          </ac:spMkLst>
        </pc:spChg>
        <pc:spChg chg="del">
          <ac:chgData name="Danilo Bórquez Paredes" userId="a389b8938e5de1e4" providerId="LiveId" clId="{C0B2A8FA-0E0A-4FA1-BC10-04C3F1518D4E}" dt="2020-06-07T13:53:24.202" v="2345" actId="478"/>
          <ac:spMkLst>
            <pc:docMk/>
            <pc:sldMk cId="2854159427" sldId="295"/>
            <ac:spMk id="3" creationId="{739B7063-533D-41E5-8657-939D7C9FFCC5}"/>
          </ac:spMkLst>
        </pc:spChg>
        <pc:spChg chg="add mod">
          <ac:chgData name="Danilo Bórquez Paredes" userId="a389b8938e5de1e4" providerId="LiveId" clId="{C0B2A8FA-0E0A-4FA1-BC10-04C3F1518D4E}" dt="2020-06-07T13:52:58.757" v="2343" actId="17032"/>
          <ac:spMkLst>
            <pc:docMk/>
            <pc:sldMk cId="2854159427" sldId="295"/>
            <ac:spMk id="6" creationId="{55B5B5CF-FAB2-40AF-8797-0B5B660B6C0B}"/>
          </ac:spMkLst>
        </pc:spChg>
        <pc:spChg chg="add mod">
          <ac:chgData name="Danilo Bórquez Paredes" userId="a389b8938e5de1e4" providerId="LiveId" clId="{C0B2A8FA-0E0A-4FA1-BC10-04C3F1518D4E}" dt="2020-06-07T13:52:58.757" v="2343" actId="17032"/>
          <ac:spMkLst>
            <pc:docMk/>
            <pc:sldMk cId="2854159427" sldId="295"/>
            <ac:spMk id="7" creationId="{BA31A4F0-4AAA-4983-B4C5-6EA1B11B29B2}"/>
          </ac:spMkLst>
        </pc:spChg>
        <pc:spChg chg="add del mod">
          <ac:chgData name="Danilo Bórquez Paredes" userId="a389b8938e5de1e4" providerId="LiveId" clId="{C0B2A8FA-0E0A-4FA1-BC10-04C3F1518D4E}" dt="2020-06-07T13:53:52.156" v="2350" actId="478"/>
          <ac:spMkLst>
            <pc:docMk/>
            <pc:sldMk cId="2854159427" sldId="295"/>
            <ac:spMk id="8" creationId="{6D5C8828-122F-467F-B787-7E8E1EEF98DC}"/>
          </ac:spMkLst>
        </pc:spChg>
        <pc:spChg chg="add mod">
          <ac:chgData name="Danilo Bórquez Paredes" userId="a389b8938e5de1e4" providerId="LiveId" clId="{C0B2A8FA-0E0A-4FA1-BC10-04C3F1518D4E}" dt="2020-06-07T13:52:58.757" v="2343" actId="17032"/>
          <ac:spMkLst>
            <pc:docMk/>
            <pc:sldMk cId="2854159427" sldId="295"/>
            <ac:spMk id="9" creationId="{4DA18217-334E-4BE3-AA85-20C21CF6C303}"/>
          </ac:spMkLst>
        </pc:spChg>
        <pc:spChg chg="add del mod">
          <ac:chgData name="Danilo Bórquez Paredes" userId="a389b8938e5de1e4" providerId="LiveId" clId="{C0B2A8FA-0E0A-4FA1-BC10-04C3F1518D4E}" dt="2020-06-07T13:53:54.501" v="2351" actId="478"/>
          <ac:spMkLst>
            <pc:docMk/>
            <pc:sldMk cId="2854159427" sldId="295"/>
            <ac:spMk id="10" creationId="{AD083905-A07E-4BC7-93B7-3E1DD797AE6E}"/>
          </ac:spMkLst>
        </pc:spChg>
        <pc:spChg chg="add del mod">
          <ac:chgData name="Danilo Bórquez Paredes" userId="a389b8938e5de1e4" providerId="LiveId" clId="{C0B2A8FA-0E0A-4FA1-BC10-04C3F1518D4E}" dt="2020-06-07T13:53:54.501" v="2351" actId="478"/>
          <ac:spMkLst>
            <pc:docMk/>
            <pc:sldMk cId="2854159427" sldId="295"/>
            <ac:spMk id="11" creationId="{2EB1E47D-63EC-4EA8-BE82-07A210158CAA}"/>
          </ac:spMkLst>
        </pc:spChg>
        <pc:spChg chg="add mod">
          <ac:chgData name="Danilo Bórquez Paredes" userId="a389b8938e5de1e4" providerId="LiveId" clId="{C0B2A8FA-0E0A-4FA1-BC10-04C3F1518D4E}" dt="2020-06-07T13:52:58.757" v="2343" actId="17032"/>
          <ac:spMkLst>
            <pc:docMk/>
            <pc:sldMk cId="2854159427" sldId="295"/>
            <ac:spMk id="12" creationId="{23EA7F6F-CD61-4566-AEC9-A40905E1844E}"/>
          </ac:spMkLst>
        </pc:spChg>
        <pc:spChg chg="add mod">
          <ac:chgData name="Danilo Bórquez Paredes" userId="a389b8938e5de1e4" providerId="LiveId" clId="{C0B2A8FA-0E0A-4FA1-BC10-04C3F1518D4E}" dt="2020-06-07T13:55:00.105" v="2360" actId="20577"/>
          <ac:spMkLst>
            <pc:docMk/>
            <pc:sldMk cId="2854159427" sldId="295"/>
            <ac:spMk id="13" creationId="{86F009F5-420B-4180-B2DC-00A5BA4F571B}"/>
          </ac:spMkLst>
        </pc:spChg>
        <pc:spChg chg="add mod">
          <ac:chgData name="Danilo Bórquez Paredes" userId="a389b8938e5de1e4" providerId="LiveId" clId="{C0B2A8FA-0E0A-4FA1-BC10-04C3F1518D4E}" dt="2020-06-07T13:55:14.579" v="2371" actId="404"/>
          <ac:spMkLst>
            <pc:docMk/>
            <pc:sldMk cId="2854159427" sldId="295"/>
            <ac:spMk id="14" creationId="{D073ED25-4332-410F-AED3-52D3D10F9F78}"/>
          </ac:spMkLst>
        </pc:spChg>
        <pc:spChg chg="add del mod">
          <ac:chgData name="Danilo Bórquez Paredes" userId="a389b8938e5de1e4" providerId="LiveId" clId="{C0B2A8FA-0E0A-4FA1-BC10-04C3F1518D4E}" dt="2020-06-07T13:53:54.501" v="2351" actId="478"/>
          <ac:spMkLst>
            <pc:docMk/>
            <pc:sldMk cId="2854159427" sldId="295"/>
            <ac:spMk id="15" creationId="{92C0509A-3A6C-44E5-87E7-73485AEC2DE6}"/>
          </ac:spMkLst>
        </pc:spChg>
        <pc:spChg chg="add mod">
          <ac:chgData name="Danilo Bórquez Paredes" userId="a389b8938e5de1e4" providerId="LiveId" clId="{C0B2A8FA-0E0A-4FA1-BC10-04C3F1518D4E}" dt="2020-06-07T13:55:04.449" v="2362" actId="20577"/>
          <ac:spMkLst>
            <pc:docMk/>
            <pc:sldMk cId="2854159427" sldId="295"/>
            <ac:spMk id="16" creationId="{D89DFB00-8061-4271-99CE-480E0FBD58B3}"/>
          </ac:spMkLst>
        </pc:spChg>
        <pc:spChg chg="add mod">
          <ac:chgData name="Danilo Bórquez Paredes" userId="a389b8938e5de1e4" providerId="LiveId" clId="{C0B2A8FA-0E0A-4FA1-BC10-04C3F1518D4E}" dt="2020-06-07T13:54:57.830" v="2359" actId="20577"/>
          <ac:spMkLst>
            <pc:docMk/>
            <pc:sldMk cId="2854159427" sldId="295"/>
            <ac:spMk id="17" creationId="{CB039395-C702-4586-95F3-3567AECDCDFE}"/>
          </ac:spMkLst>
        </pc:spChg>
        <pc:spChg chg="add mod">
          <ac:chgData name="Danilo Bórquez Paredes" userId="a389b8938e5de1e4" providerId="LiveId" clId="{C0B2A8FA-0E0A-4FA1-BC10-04C3F1518D4E}" dt="2020-06-07T13:55:14.579" v="2371" actId="404"/>
          <ac:spMkLst>
            <pc:docMk/>
            <pc:sldMk cId="2854159427" sldId="295"/>
            <ac:spMk id="18" creationId="{C48B3053-4825-4EBE-BAAC-FC96176D6A2C}"/>
          </ac:spMkLst>
        </pc:spChg>
        <pc:cxnChg chg="add mod">
          <ac:chgData name="Danilo Bórquez Paredes" userId="a389b8938e5de1e4" providerId="LiveId" clId="{C0B2A8FA-0E0A-4FA1-BC10-04C3F1518D4E}" dt="2020-06-07T13:53:19.380" v="2344" actId="13822"/>
          <ac:cxnSpMkLst>
            <pc:docMk/>
            <pc:sldMk cId="2854159427" sldId="295"/>
            <ac:cxnSpMk id="19" creationId="{E12A4701-D668-42D9-90E7-6AAC714FEEE1}"/>
          </ac:cxnSpMkLst>
        </pc:cxnChg>
        <pc:cxnChg chg="add del mod">
          <ac:chgData name="Danilo Bórquez Paredes" userId="a389b8938e5de1e4" providerId="LiveId" clId="{C0B2A8FA-0E0A-4FA1-BC10-04C3F1518D4E}" dt="2020-06-07T13:53:52.156" v="2350" actId="478"/>
          <ac:cxnSpMkLst>
            <pc:docMk/>
            <pc:sldMk cId="2854159427" sldId="295"/>
            <ac:cxnSpMk id="20" creationId="{7032E6A7-B957-439C-B83B-27D7877EF814}"/>
          </ac:cxnSpMkLst>
        </pc:cxnChg>
        <pc:cxnChg chg="add mod">
          <ac:chgData name="Danilo Bórquez Paredes" userId="a389b8938e5de1e4" providerId="LiveId" clId="{C0B2A8FA-0E0A-4FA1-BC10-04C3F1518D4E}" dt="2020-06-07T13:53:19.380" v="2344" actId="13822"/>
          <ac:cxnSpMkLst>
            <pc:docMk/>
            <pc:sldMk cId="2854159427" sldId="295"/>
            <ac:cxnSpMk id="21" creationId="{283BC3D6-A951-4BEC-B089-3012113D96EB}"/>
          </ac:cxnSpMkLst>
        </pc:cxnChg>
        <pc:cxnChg chg="add del mod">
          <ac:chgData name="Danilo Bórquez Paredes" userId="a389b8938e5de1e4" providerId="LiveId" clId="{C0B2A8FA-0E0A-4FA1-BC10-04C3F1518D4E}" dt="2020-06-07T13:53:54.501" v="2351" actId="478"/>
          <ac:cxnSpMkLst>
            <pc:docMk/>
            <pc:sldMk cId="2854159427" sldId="295"/>
            <ac:cxnSpMk id="22" creationId="{D810BF56-E202-4A36-80A7-044CEC4ED9F2}"/>
          </ac:cxnSpMkLst>
        </pc:cxnChg>
        <pc:cxnChg chg="add del mod">
          <ac:chgData name="Danilo Bórquez Paredes" userId="a389b8938e5de1e4" providerId="LiveId" clId="{C0B2A8FA-0E0A-4FA1-BC10-04C3F1518D4E}" dt="2020-06-07T13:53:54.501" v="2351" actId="478"/>
          <ac:cxnSpMkLst>
            <pc:docMk/>
            <pc:sldMk cId="2854159427" sldId="295"/>
            <ac:cxnSpMk id="23" creationId="{2C762F64-C04E-454F-A333-894E07B3110C}"/>
          </ac:cxnSpMkLst>
        </pc:cxnChg>
        <pc:cxnChg chg="add mod">
          <ac:chgData name="Danilo Bórquez Paredes" userId="a389b8938e5de1e4" providerId="LiveId" clId="{C0B2A8FA-0E0A-4FA1-BC10-04C3F1518D4E}" dt="2020-06-07T13:53:19.380" v="2344" actId="13822"/>
          <ac:cxnSpMkLst>
            <pc:docMk/>
            <pc:sldMk cId="2854159427" sldId="295"/>
            <ac:cxnSpMk id="24" creationId="{5FEA6BEC-25B9-4F83-8EA5-27755ED3CC7C}"/>
          </ac:cxnSpMkLst>
        </pc:cxnChg>
        <pc:cxnChg chg="add mod">
          <ac:chgData name="Danilo Bórquez Paredes" userId="a389b8938e5de1e4" providerId="LiveId" clId="{C0B2A8FA-0E0A-4FA1-BC10-04C3F1518D4E}" dt="2020-06-07T13:53:19.380" v="2344" actId="13822"/>
          <ac:cxnSpMkLst>
            <pc:docMk/>
            <pc:sldMk cId="2854159427" sldId="295"/>
            <ac:cxnSpMk id="25" creationId="{9785D1B9-580A-4E15-804B-12D56DDF9778}"/>
          </ac:cxnSpMkLst>
        </pc:cxnChg>
        <pc:cxnChg chg="add mod">
          <ac:chgData name="Danilo Bórquez Paredes" userId="a389b8938e5de1e4" providerId="LiveId" clId="{C0B2A8FA-0E0A-4FA1-BC10-04C3F1518D4E}" dt="2020-06-07T13:54:41.093" v="2356" actId="1076"/>
          <ac:cxnSpMkLst>
            <pc:docMk/>
            <pc:sldMk cId="2854159427" sldId="295"/>
            <ac:cxnSpMk id="26" creationId="{21E3473B-DEED-4601-BBEC-83C01CB713AA}"/>
          </ac:cxnSpMkLst>
        </pc:cxnChg>
        <pc:cxnChg chg="add mod">
          <ac:chgData name="Danilo Bórquez Paredes" userId="a389b8938e5de1e4" providerId="LiveId" clId="{C0B2A8FA-0E0A-4FA1-BC10-04C3F1518D4E}" dt="2020-06-07T13:54:47.366" v="2358" actId="14100"/>
          <ac:cxnSpMkLst>
            <pc:docMk/>
            <pc:sldMk cId="2854159427" sldId="295"/>
            <ac:cxnSpMk id="27" creationId="{CAB70231-9C48-4DF3-AB58-D23EAD2001A6}"/>
          </ac:cxnSpMkLst>
        </pc:cxnChg>
        <pc:cxnChg chg="add mod">
          <ac:chgData name="Danilo Bórquez Paredes" userId="a389b8938e5de1e4" providerId="LiveId" clId="{C0B2A8FA-0E0A-4FA1-BC10-04C3F1518D4E}" dt="2020-06-07T13:54:23.035" v="2352" actId="1076"/>
          <ac:cxnSpMkLst>
            <pc:docMk/>
            <pc:sldMk cId="2854159427" sldId="295"/>
            <ac:cxnSpMk id="28" creationId="{8C57A865-5797-45D3-97AE-EF70607F8109}"/>
          </ac:cxnSpMkLst>
        </pc:cxnChg>
        <pc:cxnChg chg="add del mod">
          <ac:chgData name="Danilo Bórquez Paredes" userId="a389b8938e5de1e4" providerId="LiveId" clId="{C0B2A8FA-0E0A-4FA1-BC10-04C3F1518D4E}" dt="2020-06-07T13:53:54.501" v="2351" actId="478"/>
          <ac:cxnSpMkLst>
            <pc:docMk/>
            <pc:sldMk cId="2854159427" sldId="295"/>
            <ac:cxnSpMk id="29" creationId="{CB7DE8FC-BA39-4F13-B64B-8C8FC57BC2CD}"/>
          </ac:cxnSpMkLst>
        </pc:cxnChg>
        <pc:cxnChg chg="add mod">
          <ac:chgData name="Danilo Bórquez Paredes" userId="a389b8938e5de1e4" providerId="LiveId" clId="{C0B2A8FA-0E0A-4FA1-BC10-04C3F1518D4E}" dt="2020-06-07T13:53:46.596" v="2349" actId="1076"/>
          <ac:cxnSpMkLst>
            <pc:docMk/>
            <pc:sldMk cId="2854159427" sldId="295"/>
            <ac:cxnSpMk id="30" creationId="{6C66FDE8-9DA8-48CA-BAA4-D9AC80F38126}"/>
          </ac:cxnSpMkLst>
        </pc:cxnChg>
      </pc:sldChg>
      <pc:sldChg chg="addSp delSp modSp add mod">
        <pc:chgData name="Danilo Bórquez Paredes" userId="a389b8938e5de1e4" providerId="LiveId" clId="{C0B2A8FA-0E0A-4FA1-BC10-04C3F1518D4E}" dt="2020-06-07T15:04:46.659" v="2498" actId="20577"/>
        <pc:sldMkLst>
          <pc:docMk/>
          <pc:sldMk cId="1533573276" sldId="296"/>
        </pc:sldMkLst>
        <pc:spChg chg="add mod">
          <ac:chgData name="Danilo Bórquez Paredes" userId="a389b8938e5de1e4" providerId="LiveId" clId="{C0B2A8FA-0E0A-4FA1-BC10-04C3F1518D4E}" dt="2020-06-07T15:04:46.659" v="2498" actId="20577"/>
          <ac:spMkLst>
            <pc:docMk/>
            <pc:sldMk cId="1533573276" sldId="296"/>
            <ac:spMk id="2" creationId="{67527597-C8E8-440A-A1CF-42E3F03D6F16}"/>
          </ac:spMkLst>
        </pc:spChg>
        <pc:spChg chg="mod">
          <ac:chgData name="Danilo Bórquez Paredes" userId="a389b8938e5de1e4" providerId="LiveId" clId="{C0B2A8FA-0E0A-4FA1-BC10-04C3F1518D4E}" dt="2020-06-07T15:01:16.522" v="2448" actId="20577"/>
          <ac:spMkLst>
            <pc:docMk/>
            <pc:sldMk cId="1533573276" sldId="296"/>
            <ac:spMk id="6" creationId="{9795BAB0-1088-4349-BAF7-2E92CD83CBD1}"/>
          </ac:spMkLst>
        </pc:spChg>
        <pc:spChg chg="del mod">
          <ac:chgData name="Danilo Bórquez Paredes" userId="a389b8938e5de1e4" providerId="LiveId" clId="{C0B2A8FA-0E0A-4FA1-BC10-04C3F1518D4E}" dt="2020-06-07T15:00:48.694" v="2435" actId="478"/>
          <ac:spMkLst>
            <pc:docMk/>
            <pc:sldMk cId="1533573276" sldId="296"/>
            <ac:spMk id="8" creationId="{FA03DD12-2658-47EA-94BB-6FB2B9C9E70A}"/>
          </ac:spMkLst>
        </pc:spChg>
        <pc:spChg chg="mod">
          <ac:chgData name="Danilo Bórquez Paredes" userId="a389b8938e5de1e4" providerId="LiveId" clId="{C0B2A8FA-0E0A-4FA1-BC10-04C3F1518D4E}" dt="2020-06-07T15:01:05.493" v="2439" actId="1076"/>
          <ac:spMkLst>
            <pc:docMk/>
            <pc:sldMk cId="1533573276" sldId="296"/>
            <ac:spMk id="9" creationId="{C16C9E69-D958-4BB3-A441-A9C8EF747620}"/>
          </ac:spMkLst>
        </pc:spChg>
        <pc:spChg chg="mod">
          <ac:chgData name="Danilo Bórquez Paredes" userId="a389b8938e5de1e4" providerId="LiveId" clId="{C0B2A8FA-0E0A-4FA1-BC10-04C3F1518D4E}" dt="2020-06-07T15:01:08.341" v="2440" actId="1076"/>
          <ac:spMkLst>
            <pc:docMk/>
            <pc:sldMk cId="1533573276" sldId="296"/>
            <ac:spMk id="10" creationId="{ABB8B2C4-4CB4-4F19-84B9-CC5B7F9F90D2}"/>
          </ac:spMkLst>
        </pc:spChg>
      </pc:sldChg>
      <pc:sldChg chg="addSp delSp modSp add mod">
        <pc:chgData name="Danilo Bórquez Paredes" userId="a389b8938e5de1e4" providerId="LiveId" clId="{C0B2A8FA-0E0A-4FA1-BC10-04C3F1518D4E}" dt="2020-06-07T15:10:51.388" v="2511"/>
        <pc:sldMkLst>
          <pc:docMk/>
          <pc:sldMk cId="3806375111" sldId="297"/>
        </pc:sldMkLst>
        <pc:spChg chg="del mod">
          <ac:chgData name="Danilo Bórquez Paredes" userId="a389b8938e5de1e4" providerId="LiveId" clId="{C0B2A8FA-0E0A-4FA1-BC10-04C3F1518D4E}" dt="2020-06-07T15:05:02.298" v="2499" actId="478"/>
          <ac:spMkLst>
            <pc:docMk/>
            <pc:sldMk cId="3806375111" sldId="297"/>
            <ac:spMk id="2" creationId="{67527597-C8E8-440A-A1CF-42E3F03D6F16}"/>
          </ac:spMkLst>
        </pc:spChg>
        <pc:spChg chg="add mod">
          <ac:chgData name="Danilo Bórquez Paredes" userId="a389b8938e5de1e4" providerId="LiveId" clId="{C0B2A8FA-0E0A-4FA1-BC10-04C3F1518D4E}" dt="2020-06-07T15:05:19.895" v="2509" actId="1076"/>
          <ac:spMkLst>
            <pc:docMk/>
            <pc:sldMk cId="3806375111" sldId="297"/>
            <ac:spMk id="3" creationId="{5D88F5FA-1FEF-49DB-814C-A4A6653DC01F}"/>
          </ac:spMkLst>
        </pc:spChg>
        <pc:spChg chg="mod">
          <ac:chgData name="Danilo Bórquez Paredes" userId="a389b8938e5de1e4" providerId="LiveId" clId="{C0B2A8FA-0E0A-4FA1-BC10-04C3F1518D4E}" dt="2020-06-07T15:01:25.697" v="2462" actId="20577"/>
          <ac:spMkLst>
            <pc:docMk/>
            <pc:sldMk cId="3806375111" sldId="297"/>
            <ac:spMk id="6" creationId="{9795BAB0-1088-4349-BAF7-2E92CD83CBD1}"/>
          </ac:spMkLst>
        </pc:spChg>
        <pc:spChg chg="del">
          <ac:chgData name="Danilo Bórquez Paredes" userId="a389b8938e5de1e4" providerId="LiveId" clId="{C0B2A8FA-0E0A-4FA1-BC10-04C3F1518D4E}" dt="2020-06-07T15:05:03.314" v="2500" actId="478"/>
          <ac:spMkLst>
            <pc:docMk/>
            <pc:sldMk cId="3806375111" sldId="297"/>
            <ac:spMk id="9" creationId="{C16C9E69-D958-4BB3-A441-A9C8EF747620}"/>
          </ac:spMkLst>
        </pc:spChg>
        <pc:spChg chg="del mod">
          <ac:chgData name="Danilo Bórquez Paredes" userId="a389b8938e5de1e4" providerId="LiveId" clId="{C0B2A8FA-0E0A-4FA1-BC10-04C3F1518D4E}" dt="2020-06-07T15:05:04.698" v="2502" actId="478"/>
          <ac:spMkLst>
            <pc:docMk/>
            <pc:sldMk cId="3806375111" sldId="297"/>
            <ac:spMk id="10" creationId="{ABB8B2C4-4CB4-4F19-84B9-CC5B7F9F90D2}"/>
          </ac:spMkLst>
        </pc:spChg>
        <pc:spChg chg="add del mod">
          <ac:chgData name="Danilo Bórquez Paredes" userId="a389b8938e5de1e4" providerId="LiveId" clId="{C0B2A8FA-0E0A-4FA1-BC10-04C3F1518D4E}" dt="2020-06-07T15:10:51.388" v="2511"/>
          <ac:spMkLst>
            <pc:docMk/>
            <pc:sldMk cId="3806375111" sldId="297"/>
            <ac:spMk id="11" creationId="{D229D6A4-0DE8-4305-876D-A6FE2250B656}"/>
          </ac:spMkLst>
        </pc:spChg>
      </pc:sldChg>
      <pc:sldChg chg="addSp delSp modSp add mod">
        <pc:chgData name="Danilo Bórquez Paredes" userId="a389b8938e5de1e4" providerId="LiveId" clId="{C0B2A8FA-0E0A-4FA1-BC10-04C3F1518D4E}" dt="2020-06-07T15:11:42.318" v="2537" actId="1076"/>
        <pc:sldMkLst>
          <pc:docMk/>
          <pc:sldMk cId="283185685" sldId="298"/>
        </pc:sldMkLst>
        <pc:spChg chg="add mod">
          <ac:chgData name="Danilo Bórquez Paredes" userId="a389b8938e5de1e4" providerId="LiveId" clId="{C0B2A8FA-0E0A-4FA1-BC10-04C3F1518D4E}" dt="2020-06-07T15:11:42.318" v="2537" actId="1076"/>
          <ac:spMkLst>
            <pc:docMk/>
            <pc:sldMk cId="283185685" sldId="298"/>
            <ac:spMk id="2" creationId="{07C8C965-B2C9-453F-9832-4A5CA4F25C20}"/>
          </ac:spMkLst>
        </pc:spChg>
        <pc:spChg chg="del">
          <ac:chgData name="Danilo Bórquez Paredes" userId="a389b8938e5de1e4" providerId="LiveId" clId="{C0B2A8FA-0E0A-4FA1-BC10-04C3F1518D4E}" dt="2020-06-07T15:11:31.098" v="2532" actId="478"/>
          <ac:spMkLst>
            <pc:docMk/>
            <pc:sldMk cId="283185685" sldId="298"/>
            <ac:spMk id="3" creationId="{5D88F5FA-1FEF-49DB-814C-A4A6653DC01F}"/>
          </ac:spMkLst>
        </pc:spChg>
        <pc:spChg chg="mod">
          <ac:chgData name="Danilo Bórquez Paredes" userId="a389b8938e5de1e4" providerId="LiveId" clId="{C0B2A8FA-0E0A-4FA1-BC10-04C3F1518D4E}" dt="2020-06-07T15:11:01.805" v="2531" actId="20577"/>
          <ac:spMkLst>
            <pc:docMk/>
            <pc:sldMk cId="283185685" sldId="298"/>
            <ac:spMk id="6" creationId="{9795BAB0-1088-4349-BAF7-2E92CD83CBD1}"/>
          </ac:spMkLst>
        </pc:spChg>
      </pc:sldChg>
      <pc:sldChg chg="modSp add mod">
        <pc:chgData name="Danilo Bórquez Paredes" userId="a389b8938e5de1e4" providerId="LiveId" clId="{C0B2A8FA-0E0A-4FA1-BC10-04C3F1518D4E}" dt="2020-06-07T15:41:56.455" v="3041" actId="20577"/>
        <pc:sldMkLst>
          <pc:docMk/>
          <pc:sldMk cId="245667897" sldId="299"/>
        </pc:sldMkLst>
        <pc:spChg chg="mod">
          <ac:chgData name="Danilo Bórquez Paredes" userId="a389b8938e5de1e4" providerId="LiveId" clId="{C0B2A8FA-0E0A-4FA1-BC10-04C3F1518D4E}" dt="2020-06-07T15:41:43.778" v="3027" actId="20577"/>
          <ac:spMkLst>
            <pc:docMk/>
            <pc:sldMk cId="245667897" sldId="299"/>
            <ac:spMk id="6" creationId="{1D92484E-47A4-43DB-8DCA-83F255C118EA}"/>
          </ac:spMkLst>
        </pc:spChg>
        <pc:spChg chg="mod">
          <ac:chgData name="Danilo Bórquez Paredes" userId="a389b8938e5de1e4" providerId="LiveId" clId="{C0B2A8FA-0E0A-4FA1-BC10-04C3F1518D4E}" dt="2020-06-07T15:41:56.455" v="3041" actId="20577"/>
          <ac:spMkLst>
            <pc:docMk/>
            <pc:sldMk cId="245667897" sldId="299"/>
            <ac:spMk id="7" creationId="{94A4261E-05C0-4ED0-9972-764A07D54B6C}"/>
          </ac:spMkLst>
        </pc:spChg>
      </pc:sldChg>
      <pc:sldChg chg="modSp add mod">
        <pc:chgData name="Danilo Bórquez Paredes" userId="a389b8938e5de1e4" providerId="LiveId" clId="{C0B2A8FA-0E0A-4FA1-BC10-04C3F1518D4E}" dt="2020-06-07T15:42:56.092" v="3222" actId="20577"/>
        <pc:sldMkLst>
          <pc:docMk/>
          <pc:sldMk cId="625664275" sldId="300"/>
        </pc:sldMkLst>
        <pc:spChg chg="mod">
          <ac:chgData name="Danilo Bórquez Paredes" userId="a389b8938e5de1e4" providerId="LiveId" clId="{C0B2A8FA-0E0A-4FA1-BC10-04C3F1518D4E}" dt="2020-06-07T15:42:56.092" v="3222" actId="20577"/>
          <ac:spMkLst>
            <pc:docMk/>
            <pc:sldMk cId="625664275" sldId="300"/>
            <ac:spMk id="3" creationId="{D6A23DBE-959B-47B6-BEDD-E561E3A0071F}"/>
          </ac:spMkLst>
        </pc:spChg>
      </pc:sldChg>
      <pc:sldChg chg="modSp add mod">
        <pc:chgData name="Danilo Bórquez Paredes" userId="a389b8938e5de1e4" providerId="LiveId" clId="{C0B2A8FA-0E0A-4FA1-BC10-04C3F1518D4E}" dt="2020-06-07T15:44:35.599" v="3280" actId="20577"/>
        <pc:sldMkLst>
          <pc:docMk/>
          <pc:sldMk cId="129322658" sldId="301"/>
        </pc:sldMkLst>
        <pc:spChg chg="mod">
          <ac:chgData name="Danilo Bórquez Paredes" userId="a389b8938e5de1e4" providerId="LiveId" clId="{C0B2A8FA-0E0A-4FA1-BC10-04C3F1518D4E}" dt="2020-06-07T15:44:19.587" v="3233" actId="20577"/>
          <ac:spMkLst>
            <pc:docMk/>
            <pc:sldMk cId="129322658" sldId="301"/>
            <ac:spMk id="6" creationId="{9795BAB0-1088-4349-BAF7-2E92CD83CBD1}"/>
          </ac:spMkLst>
        </pc:spChg>
        <pc:spChg chg="mod">
          <ac:chgData name="Danilo Bórquez Paredes" userId="a389b8938e5de1e4" providerId="LiveId" clId="{C0B2A8FA-0E0A-4FA1-BC10-04C3F1518D4E}" dt="2020-06-07T15:44:35.599" v="3280" actId="20577"/>
          <ac:spMkLst>
            <pc:docMk/>
            <pc:sldMk cId="129322658" sldId="301"/>
            <ac:spMk id="7" creationId="{71112207-4EEA-4B60-A6FA-EA61661F702E}"/>
          </ac:spMkLst>
        </pc:spChg>
      </pc:sldChg>
      <pc:sldChg chg="add del">
        <pc:chgData name="Danilo Bórquez Paredes" userId="a389b8938e5de1e4" providerId="LiveId" clId="{C0B2A8FA-0E0A-4FA1-BC10-04C3F1518D4E}" dt="2020-06-07T15:44:10.765" v="3224" actId="47"/>
        <pc:sldMkLst>
          <pc:docMk/>
          <pc:sldMk cId="3543249162" sldId="301"/>
        </pc:sldMkLst>
      </pc:sldChg>
      <pc:sldChg chg="addSp delSp modSp add mod">
        <pc:chgData name="Danilo Bórquez Paredes" userId="a389b8938e5de1e4" providerId="LiveId" clId="{C0B2A8FA-0E0A-4FA1-BC10-04C3F1518D4E}" dt="2020-06-07T16:26:26.684" v="3290" actId="14100"/>
        <pc:sldMkLst>
          <pc:docMk/>
          <pc:sldMk cId="1207261122" sldId="302"/>
        </pc:sldMkLst>
        <pc:spChg chg="add mod">
          <ac:chgData name="Danilo Bórquez Paredes" userId="a389b8938e5de1e4" providerId="LiveId" clId="{C0B2A8FA-0E0A-4FA1-BC10-04C3F1518D4E}" dt="2020-06-07T16:26:26.684" v="3290" actId="14100"/>
          <ac:spMkLst>
            <pc:docMk/>
            <pc:sldMk cId="1207261122" sldId="302"/>
            <ac:spMk id="2" creationId="{E78F11D1-8729-4F94-A182-1E2906D037B1}"/>
          </ac:spMkLst>
        </pc:spChg>
        <pc:spChg chg="del">
          <ac:chgData name="Danilo Bórquez Paredes" userId="a389b8938e5de1e4" providerId="LiveId" clId="{C0B2A8FA-0E0A-4FA1-BC10-04C3F1518D4E}" dt="2020-06-07T16:26:22.125" v="3288" actId="478"/>
          <ac:spMkLst>
            <pc:docMk/>
            <pc:sldMk cId="1207261122" sldId="302"/>
            <ac:spMk id="3" creationId="{5D88F5FA-1FEF-49DB-814C-A4A6653DC01F}"/>
          </ac:spMkLst>
        </pc:spChg>
      </pc:sldChg>
      <pc:sldChg chg="modSp add mod">
        <pc:chgData name="Danilo Bórquez Paredes" userId="a389b8938e5de1e4" providerId="LiveId" clId="{C0B2A8FA-0E0A-4FA1-BC10-04C3F1518D4E}" dt="2020-06-07T16:37:12.924" v="3551" actId="20577"/>
        <pc:sldMkLst>
          <pc:docMk/>
          <pc:sldMk cId="1450718148" sldId="303"/>
        </pc:sldMkLst>
        <pc:spChg chg="mod">
          <ac:chgData name="Danilo Bórquez Paredes" userId="a389b8938e5de1e4" providerId="LiveId" clId="{C0B2A8FA-0E0A-4FA1-BC10-04C3F1518D4E}" dt="2020-06-07T16:37:12.924" v="3551" actId="20577"/>
          <ac:spMkLst>
            <pc:docMk/>
            <pc:sldMk cId="1450718148" sldId="303"/>
            <ac:spMk id="7" creationId="{71112207-4EEA-4B60-A6FA-EA61661F702E}"/>
          </ac:spMkLst>
        </pc:spChg>
      </pc:sldChg>
      <pc:sldChg chg="addSp delSp modSp add mod setBg">
        <pc:chgData name="Danilo Bórquez Paredes" userId="a389b8938e5de1e4" providerId="LiveId" clId="{C0B2A8FA-0E0A-4FA1-BC10-04C3F1518D4E}" dt="2020-06-07T16:41:33.042" v="3578" actId="1076"/>
        <pc:sldMkLst>
          <pc:docMk/>
          <pc:sldMk cId="2400575204" sldId="304"/>
        </pc:sldMkLst>
        <pc:spChg chg="del">
          <ac:chgData name="Danilo Bórquez Paredes" userId="a389b8938e5de1e4" providerId="LiveId" clId="{C0B2A8FA-0E0A-4FA1-BC10-04C3F1518D4E}" dt="2020-06-07T16:30:25.472" v="3466" actId="478"/>
          <ac:spMkLst>
            <pc:docMk/>
            <pc:sldMk cId="2400575204" sldId="304"/>
            <ac:spMk id="2" creationId="{E78F11D1-8729-4F94-A182-1E2906D037B1}"/>
          </ac:spMkLst>
        </pc:spChg>
        <pc:spChg chg="add del">
          <ac:chgData name="Danilo Bórquez Paredes" userId="a389b8938e5de1e4" providerId="LiveId" clId="{C0B2A8FA-0E0A-4FA1-BC10-04C3F1518D4E}" dt="2020-06-07T16:30:35.322" v="3468"/>
          <ac:spMkLst>
            <pc:docMk/>
            <pc:sldMk cId="2400575204" sldId="304"/>
            <ac:spMk id="3" creationId="{D8067D43-1ED3-438E-96D2-40E399D88534}"/>
          </ac:spMkLst>
        </pc:spChg>
        <pc:spChg chg="mod">
          <ac:chgData name="Danilo Bórquez Paredes" userId="a389b8938e5de1e4" providerId="LiveId" clId="{C0B2A8FA-0E0A-4FA1-BC10-04C3F1518D4E}" dt="2020-06-07T16:30:22.992" v="3465" actId="20577"/>
          <ac:spMkLst>
            <pc:docMk/>
            <pc:sldMk cId="2400575204" sldId="304"/>
            <ac:spMk id="6" creationId="{9795BAB0-1088-4349-BAF7-2E92CD83CBD1}"/>
          </ac:spMkLst>
        </pc:spChg>
        <pc:spChg chg="add mod">
          <ac:chgData name="Danilo Bórquez Paredes" userId="a389b8938e5de1e4" providerId="LiveId" clId="{C0B2A8FA-0E0A-4FA1-BC10-04C3F1518D4E}" dt="2020-06-07T16:38:57.235" v="3556"/>
          <ac:spMkLst>
            <pc:docMk/>
            <pc:sldMk cId="2400575204" sldId="304"/>
            <ac:spMk id="7" creationId="{DE4D76C5-6DFC-4B9D-9DFF-DEBFBDE429EF}"/>
          </ac:spMkLst>
        </pc:spChg>
        <pc:spChg chg="add del mod">
          <ac:chgData name="Danilo Bórquez Paredes" userId="a389b8938e5de1e4" providerId="LiveId" clId="{C0B2A8FA-0E0A-4FA1-BC10-04C3F1518D4E}" dt="2020-06-07T16:40:47.721" v="3567" actId="478"/>
          <ac:spMkLst>
            <pc:docMk/>
            <pc:sldMk cId="2400575204" sldId="304"/>
            <ac:spMk id="8" creationId="{DF5E72C3-D6F3-4990-BD23-20A14F1451A1}"/>
          </ac:spMkLst>
        </pc:spChg>
        <pc:spChg chg="add mod">
          <ac:chgData name="Danilo Bórquez Paredes" userId="a389b8938e5de1e4" providerId="LiveId" clId="{C0B2A8FA-0E0A-4FA1-BC10-04C3F1518D4E}" dt="2020-06-07T16:41:18.382" v="3574"/>
          <ac:spMkLst>
            <pc:docMk/>
            <pc:sldMk cId="2400575204" sldId="304"/>
            <ac:spMk id="9" creationId="{0B6C1D28-28D1-4259-AB02-8E68DDAAC9F9}"/>
          </ac:spMkLst>
        </pc:spChg>
        <pc:spChg chg="add mod">
          <ac:chgData name="Danilo Bórquez Paredes" userId="a389b8938e5de1e4" providerId="LiveId" clId="{C0B2A8FA-0E0A-4FA1-BC10-04C3F1518D4E}" dt="2020-06-07T16:41:33.042" v="3578" actId="1076"/>
          <ac:spMkLst>
            <pc:docMk/>
            <pc:sldMk cId="2400575204" sldId="304"/>
            <ac:spMk id="10" creationId="{C89F4349-9FA8-466A-95DA-BF6BC73C6297}"/>
          </ac:spMkLst>
        </pc:spChg>
      </pc:sldChg>
      <pc:sldChg chg="modSp add mod">
        <pc:chgData name="Danilo Bórquez Paredes" userId="a389b8938e5de1e4" providerId="LiveId" clId="{C0B2A8FA-0E0A-4FA1-BC10-04C3F1518D4E}" dt="2020-06-07T16:48:36.354" v="3888" actId="20577"/>
        <pc:sldMkLst>
          <pc:docMk/>
          <pc:sldMk cId="3508763710" sldId="305"/>
        </pc:sldMkLst>
        <pc:spChg chg="mod">
          <ac:chgData name="Danilo Bórquez Paredes" userId="a389b8938e5de1e4" providerId="LiveId" clId="{C0B2A8FA-0E0A-4FA1-BC10-04C3F1518D4E}" dt="2020-06-07T16:45:56.397" v="3796" actId="20577"/>
          <ac:spMkLst>
            <pc:docMk/>
            <pc:sldMk cId="3508763710" sldId="305"/>
            <ac:spMk id="6" creationId="{1D92484E-47A4-43DB-8DCA-83F255C118EA}"/>
          </ac:spMkLst>
        </pc:spChg>
        <pc:spChg chg="mod">
          <ac:chgData name="Danilo Bórquez Paredes" userId="a389b8938e5de1e4" providerId="LiveId" clId="{C0B2A8FA-0E0A-4FA1-BC10-04C3F1518D4E}" dt="2020-06-07T16:48:36.354" v="3888" actId="20577"/>
          <ac:spMkLst>
            <pc:docMk/>
            <pc:sldMk cId="3508763710" sldId="305"/>
            <ac:spMk id="7" creationId="{94A4261E-05C0-4ED0-9972-764A07D54B6C}"/>
          </ac:spMkLst>
        </pc:spChg>
      </pc:sldChg>
      <pc:sldChg chg="modSp add mod">
        <pc:chgData name="Danilo Bórquez Paredes" userId="a389b8938e5de1e4" providerId="LiveId" clId="{C0B2A8FA-0E0A-4FA1-BC10-04C3F1518D4E}" dt="2020-06-07T16:50:34.926" v="4076" actId="20577"/>
        <pc:sldMkLst>
          <pc:docMk/>
          <pc:sldMk cId="704801834" sldId="306"/>
        </pc:sldMkLst>
        <pc:spChg chg="mod">
          <ac:chgData name="Danilo Bórquez Paredes" userId="a389b8938e5de1e4" providerId="LiveId" clId="{C0B2A8FA-0E0A-4FA1-BC10-04C3F1518D4E}" dt="2020-06-07T16:50:34.926" v="4076" actId="20577"/>
          <ac:spMkLst>
            <pc:docMk/>
            <pc:sldMk cId="704801834" sldId="306"/>
            <ac:spMk id="3" creationId="{D6A23DBE-959B-47B6-BEDD-E561E3A0071F}"/>
          </ac:spMkLst>
        </pc:spChg>
      </pc:sldChg>
      <pc:sldChg chg="modSp add mod">
        <pc:chgData name="Danilo Bórquez Paredes" userId="a389b8938e5de1e4" providerId="LiveId" clId="{C0B2A8FA-0E0A-4FA1-BC10-04C3F1518D4E}" dt="2020-06-07T18:36:54.292" v="4855" actId="20577"/>
        <pc:sldMkLst>
          <pc:docMk/>
          <pc:sldMk cId="275248385" sldId="307"/>
        </pc:sldMkLst>
        <pc:spChg chg="mod">
          <ac:chgData name="Danilo Bórquez Paredes" userId="a389b8938e5de1e4" providerId="LiveId" clId="{C0B2A8FA-0E0A-4FA1-BC10-04C3F1518D4E}" dt="2020-06-07T18:35:54.319" v="4693" actId="20577"/>
          <ac:spMkLst>
            <pc:docMk/>
            <pc:sldMk cId="275248385" sldId="307"/>
            <ac:spMk id="2" creationId="{F23DBE56-F554-4A9C-9E48-797731493C76}"/>
          </ac:spMkLst>
        </pc:spChg>
        <pc:spChg chg="mod">
          <ac:chgData name="Danilo Bórquez Paredes" userId="a389b8938e5de1e4" providerId="LiveId" clId="{C0B2A8FA-0E0A-4FA1-BC10-04C3F1518D4E}" dt="2020-06-07T18:36:54.292" v="4855" actId="20577"/>
          <ac:spMkLst>
            <pc:docMk/>
            <pc:sldMk cId="275248385" sldId="307"/>
            <ac:spMk id="3" creationId="{D6A23DBE-959B-47B6-BEDD-E561E3A0071F}"/>
          </ac:spMkLst>
        </pc:spChg>
      </pc:sldChg>
      <pc:sldChg chg="add">
        <pc:chgData name="Danilo Bórquez Paredes" userId="a389b8938e5de1e4" providerId="LiveId" clId="{C0B2A8FA-0E0A-4FA1-BC10-04C3F1518D4E}" dt="2020-06-07T16:53:04.185" v="4078"/>
        <pc:sldMkLst>
          <pc:docMk/>
          <pc:sldMk cId="1303563297" sldId="308"/>
        </pc:sldMkLst>
      </pc:sldChg>
      <pc:sldChg chg="modSp add mod">
        <pc:chgData name="Danilo Bórquez Paredes" userId="a389b8938e5de1e4" providerId="LiveId" clId="{C0B2A8FA-0E0A-4FA1-BC10-04C3F1518D4E}" dt="2020-06-07T18:07:30.666" v="4492" actId="20577"/>
        <pc:sldMkLst>
          <pc:docMk/>
          <pc:sldMk cId="2646734668" sldId="309"/>
        </pc:sldMkLst>
        <pc:spChg chg="mod">
          <ac:chgData name="Danilo Bórquez Paredes" userId="a389b8938e5de1e4" providerId="LiveId" clId="{C0B2A8FA-0E0A-4FA1-BC10-04C3F1518D4E}" dt="2020-06-07T16:53:29.205" v="4091" actId="20577"/>
          <ac:spMkLst>
            <pc:docMk/>
            <pc:sldMk cId="2646734668" sldId="309"/>
            <ac:spMk id="6" creationId="{9795BAB0-1088-4349-BAF7-2E92CD83CBD1}"/>
          </ac:spMkLst>
        </pc:spChg>
        <pc:spChg chg="mod">
          <ac:chgData name="Danilo Bórquez Paredes" userId="a389b8938e5de1e4" providerId="LiveId" clId="{C0B2A8FA-0E0A-4FA1-BC10-04C3F1518D4E}" dt="2020-06-07T18:07:30.666" v="4492" actId="20577"/>
          <ac:spMkLst>
            <pc:docMk/>
            <pc:sldMk cId="2646734668" sldId="309"/>
            <ac:spMk id="7" creationId="{71112207-4EEA-4B60-A6FA-EA61661F702E}"/>
          </ac:spMkLst>
        </pc:spChg>
      </pc:sldChg>
      <pc:sldChg chg="addSp delSp modSp add mod">
        <pc:chgData name="Danilo Bórquez Paredes" userId="a389b8938e5de1e4" providerId="LiveId" clId="{C0B2A8FA-0E0A-4FA1-BC10-04C3F1518D4E}" dt="2020-06-07T18:09:08.251" v="4500" actId="20577"/>
        <pc:sldMkLst>
          <pc:docMk/>
          <pc:sldMk cId="2786915514" sldId="310"/>
        </pc:sldMkLst>
        <pc:spChg chg="add del mod">
          <ac:chgData name="Danilo Bórquez Paredes" userId="a389b8938e5de1e4" providerId="LiveId" clId="{C0B2A8FA-0E0A-4FA1-BC10-04C3F1518D4E}" dt="2020-06-07T17:02:57.973" v="4425" actId="478"/>
          <ac:spMkLst>
            <pc:docMk/>
            <pc:sldMk cId="2786915514" sldId="310"/>
            <ac:spMk id="3" creationId="{0DDDDF56-DC13-4F4F-ACF1-658B128CE68D}"/>
          </ac:spMkLst>
        </pc:spChg>
        <pc:spChg chg="mod">
          <ac:chgData name="Danilo Bórquez Paredes" userId="a389b8938e5de1e4" providerId="LiveId" clId="{C0B2A8FA-0E0A-4FA1-BC10-04C3F1518D4E}" dt="2020-06-07T18:09:08.251" v="4500" actId="20577"/>
          <ac:spMkLst>
            <pc:docMk/>
            <pc:sldMk cId="2786915514" sldId="310"/>
            <ac:spMk id="6" creationId="{9795BAB0-1088-4349-BAF7-2E92CD83CBD1}"/>
          </ac:spMkLst>
        </pc:spChg>
        <pc:spChg chg="del">
          <ac:chgData name="Danilo Bórquez Paredes" userId="a389b8938e5de1e4" providerId="LiveId" clId="{C0B2A8FA-0E0A-4FA1-BC10-04C3F1518D4E}" dt="2020-06-07T17:00:24.221" v="4389" actId="478"/>
          <ac:spMkLst>
            <pc:docMk/>
            <pc:sldMk cId="2786915514" sldId="310"/>
            <ac:spMk id="7" creationId="{71112207-4EEA-4B60-A6FA-EA61661F702E}"/>
          </ac:spMkLst>
        </pc:spChg>
        <pc:spChg chg="add mod">
          <ac:chgData name="Danilo Bórquez Paredes" userId="a389b8938e5de1e4" providerId="LiveId" clId="{C0B2A8FA-0E0A-4FA1-BC10-04C3F1518D4E}" dt="2020-06-07T17:03:03.971" v="4426" actId="1076"/>
          <ac:spMkLst>
            <pc:docMk/>
            <pc:sldMk cId="2786915514" sldId="310"/>
            <ac:spMk id="8" creationId="{538125E6-57EB-4B3E-897E-9698ED361FF3}"/>
          </ac:spMkLst>
        </pc:spChg>
        <pc:spChg chg="add mod">
          <ac:chgData name="Danilo Bórquez Paredes" userId="a389b8938e5de1e4" providerId="LiveId" clId="{C0B2A8FA-0E0A-4FA1-BC10-04C3F1518D4E}" dt="2020-06-07T17:03:03.971" v="4426" actId="1076"/>
          <ac:spMkLst>
            <pc:docMk/>
            <pc:sldMk cId="2786915514" sldId="310"/>
            <ac:spMk id="9" creationId="{C6773965-297E-432C-AF6C-AD950A592FBB}"/>
          </ac:spMkLst>
        </pc:spChg>
        <pc:spChg chg="add mod">
          <ac:chgData name="Danilo Bórquez Paredes" userId="a389b8938e5de1e4" providerId="LiveId" clId="{C0B2A8FA-0E0A-4FA1-BC10-04C3F1518D4E}" dt="2020-06-07T17:03:03.971" v="4426" actId="1076"/>
          <ac:spMkLst>
            <pc:docMk/>
            <pc:sldMk cId="2786915514" sldId="310"/>
            <ac:spMk id="10" creationId="{D8887381-2BE3-4508-A6C4-44D8255AFF60}"/>
          </ac:spMkLst>
        </pc:spChg>
        <pc:spChg chg="add mod">
          <ac:chgData name="Danilo Bórquez Paredes" userId="a389b8938e5de1e4" providerId="LiveId" clId="{C0B2A8FA-0E0A-4FA1-BC10-04C3F1518D4E}" dt="2020-06-07T17:03:03.971" v="4426" actId="1076"/>
          <ac:spMkLst>
            <pc:docMk/>
            <pc:sldMk cId="2786915514" sldId="310"/>
            <ac:spMk id="11" creationId="{6B874263-5E6F-4233-BEEA-029220C2477F}"/>
          </ac:spMkLst>
        </pc:spChg>
        <pc:spChg chg="add mod">
          <ac:chgData name="Danilo Bórquez Paredes" userId="a389b8938e5de1e4" providerId="LiveId" clId="{C0B2A8FA-0E0A-4FA1-BC10-04C3F1518D4E}" dt="2020-06-07T17:03:03.971" v="4426" actId="1076"/>
          <ac:spMkLst>
            <pc:docMk/>
            <pc:sldMk cId="2786915514" sldId="310"/>
            <ac:spMk id="12" creationId="{5D865EEA-7CB0-4EDC-AABE-D59283BDBAAE}"/>
          </ac:spMkLst>
        </pc:spChg>
        <pc:spChg chg="add del mod">
          <ac:chgData name="Danilo Bórquez Paredes" userId="a389b8938e5de1e4" providerId="LiveId" clId="{C0B2A8FA-0E0A-4FA1-BC10-04C3F1518D4E}" dt="2020-06-07T17:01:44.974" v="4407" actId="478"/>
          <ac:spMkLst>
            <pc:docMk/>
            <pc:sldMk cId="2786915514" sldId="310"/>
            <ac:spMk id="13" creationId="{98C74BFF-AAAD-42A5-9B9D-077B534EA624}"/>
          </ac:spMkLst>
        </pc:spChg>
        <pc:spChg chg="add mod">
          <ac:chgData name="Danilo Bórquez Paredes" userId="a389b8938e5de1e4" providerId="LiveId" clId="{C0B2A8FA-0E0A-4FA1-BC10-04C3F1518D4E}" dt="2020-06-07T17:03:03.971" v="4426" actId="1076"/>
          <ac:spMkLst>
            <pc:docMk/>
            <pc:sldMk cId="2786915514" sldId="310"/>
            <ac:spMk id="14" creationId="{3B943620-A534-4284-83CA-F143DE274939}"/>
          </ac:spMkLst>
        </pc:spChg>
        <pc:spChg chg="add mod">
          <ac:chgData name="Danilo Bórquez Paredes" userId="a389b8938e5de1e4" providerId="LiveId" clId="{C0B2A8FA-0E0A-4FA1-BC10-04C3F1518D4E}" dt="2020-06-07T17:03:03.971" v="4426" actId="1076"/>
          <ac:spMkLst>
            <pc:docMk/>
            <pc:sldMk cId="2786915514" sldId="310"/>
            <ac:spMk id="15" creationId="{5BEF9A62-CAD4-4BFE-A280-B98D0943CF18}"/>
          </ac:spMkLst>
        </pc:spChg>
        <pc:spChg chg="add mod">
          <ac:chgData name="Danilo Bórquez Paredes" userId="a389b8938e5de1e4" providerId="LiveId" clId="{C0B2A8FA-0E0A-4FA1-BC10-04C3F1518D4E}" dt="2020-06-07T17:03:03.971" v="4426" actId="1076"/>
          <ac:spMkLst>
            <pc:docMk/>
            <pc:sldMk cId="2786915514" sldId="310"/>
            <ac:spMk id="16" creationId="{B6BAC596-093E-45F5-96C5-7D7AB77DE47B}"/>
          </ac:spMkLst>
        </pc:spChg>
        <pc:spChg chg="add mod">
          <ac:chgData name="Danilo Bórquez Paredes" userId="a389b8938e5de1e4" providerId="LiveId" clId="{C0B2A8FA-0E0A-4FA1-BC10-04C3F1518D4E}" dt="2020-06-07T17:03:03.971" v="4426" actId="1076"/>
          <ac:spMkLst>
            <pc:docMk/>
            <pc:sldMk cId="2786915514" sldId="310"/>
            <ac:spMk id="31" creationId="{240FE349-FADE-4513-9D0D-03687CF17D8F}"/>
          </ac:spMkLst>
        </pc:spChg>
        <pc:spChg chg="add mod">
          <ac:chgData name="Danilo Bórquez Paredes" userId="a389b8938e5de1e4" providerId="LiveId" clId="{C0B2A8FA-0E0A-4FA1-BC10-04C3F1518D4E}" dt="2020-06-07T17:03:14.765" v="4428" actId="1076"/>
          <ac:spMkLst>
            <pc:docMk/>
            <pc:sldMk cId="2786915514" sldId="310"/>
            <ac:spMk id="33" creationId="{E01810FC-C582-4E8F-9A3A-86A6CC8B3704}"/>
          </ac:spMkLst>
        </pc:spChg>
        <pc:spChg chg="add mod">
          <ac:chgData name="Danilo Bórquez Paredes" userId="a389b8938e5de1e4" providerId="LiveId" clId="{C0B2A8FA-0E0A-4FA1-BC10-04C3F1518D4E}" dt="2020-06-07T17:03:22.628" v="4429" actId="207"/>
          <ac:spMkLst>
            <pc:docMk/>
            <pc:sldMk cId="2786915514" sldId="310"/>
            <ac:spMk id="34" creationId="{B4D8A5DE-8B16-4997-98C4-B6F89F653C91}"/>
          </ac:spMkLst>
        </pc:spChg>
        <pc:spChg chg="add mod">
          <ac:chgData name="Danilo Bórquez Paredes" userId="a389b8938e5de1e4" providerId="LiveId" clId="{C0B2A8FA-0E0A-4FA1-BC10-04C3F1518D4E}" dt="2020-06-07T17:03:14.765" v="4428" actId="1076"/>
          <ac:spMkLst>
            <pc:docMk/>
            <pc:sldMk cId="2786915514" sldId="310"/>
            <ac:spMk id="35" creationId="{2703EDBE-F29A-4089-B5A1-BFA0E64DD806}"/>
          </ac:spMkLst>
        </pc:spChg>
        <pc:spChg chg="add mod">
          <ac:chgData name="Danilo Bórquez Paredes" userId="a389b8938e5de1e4" providerId="LiveId" clId="{C0B2A8FA-0E0A-4FA1-BC10-04C3F1518D4E}" dt="2020-06-07T17:03:14.765" v="4428" actId="1076"/>
          <ac:spMkLst>
            <pc:docMk/>
            <pc:sldMk cId="2786915514" sldId="310"/>
            <ac:spMk id="36" creationId="{B96779FD-6F7C-44BE-8CBE-F711ACBB7210}"/>
          </ac:spMkLst>
        </pc:spChg>
        <pc:spChg chg="add mod">
          <ac:chgData name="Danilo Bórquez Paredes" userId="a389b8938e5de1e4" providerId="LiveId" clId="{C0B2A8FA-0E0A-4FA1-BC10-04C3F1518D4E}" dt="2020-06-07T17:03:14.765" v="4428" actId="1076"/>
          <ac:spMkLst>
            <pc:docMk/>
            <pc:sldMk cId="2786915514" sldId="310"/>
            <ac:spMk id="37" creationId="{D17E6C7E-2413-4E06-8AEB-8F5EA2986A49}"/>
          </ac:spMkLst>
        </pc:spChg>
        <pc:spChg chg="add mod">
          <ac:chgData name="Danilo Bórquez Paredes" userId="a389b8938e5de1e4" providerId="LiveId" clId="{C0B2A8FA-0E0A-4FA1-BC10-04C3F1518D4E}" dt="2020-06-07T17:03:14.765" v="4428" actId="1076"/>
          <ac:spMkLst>
            <pc:docMk/>
            <pc:sldMk cId="2786915514" sldId="310"/>
            <ac:spMk id="38" creationId="{E0FDC5E4-1139-4234-A753-71119B77CBDA}"/>
          </ac:spMkLst>
        </pc:spChg>
        <pc:spChg chg="add mod">
          <ac:chgData name="Danilo Bórquez Paredes" userId="a389b8938e5de1e4" providerId="LiveId" clId="{C0B2A8FA-0E0A-4FA1-BC10-04C3F1518D4E}" dt="2020-06-07T17:03:14.765" v="4428" actId="1076"/>
          <ac:spMkLst>
            <pc:docMk/>
            <pc:sldMk cId="2786915514" sldId="310"/>
            <ac:spMk id="39" creationId="{5D3F485B-AB99-4F9F-BC4C-0D2AB65824B5}"/>
          </ac:spMkLst>
        </pc:spChg>
        <pc:spChg chg="add mod">
          <ac:chgData name="Danilo Bórquez Paredes" userId="a389b8938e5de1e4" providerId="LiveId" clId="{C0B2A8FA-0E0A-4FA1-BC10-04C3F1518D4E}" dt="2020-06-07T17:03:14.765" v="4428" actId="1076"/>
          <ac:spMkLst>
            <pc:docMk/>
            <pc:sldMk cId="2786915514" sldId="310"/>
            <ac:spMk id="40" creationId="{8A7F909D-A594-4485-B655-E3BECDCD8950}"/>
          </ac:spMkLst>
        </pc:spChg>
        <pc:spChg chg="add mod">
          <ac:chgData name="Danilo Bórquez Paredes" userId="a389b8938e5de1e4" providerId="LiveId" clId="{C0B2A8FA-0E0A-4FA1-BC10-04C3F1518D4E}" dt="2020-06-07T17:03:14.765" v="4428" actId="1076"/>
          <ac:spMkLst>
            <pc:docMk/>
            <pc:sldMk cId="2786915514" sldId="310"/>
            <ac:spMk id="48" creationId="{AE2F7A6E-2ACE-490B-AA70-3438C27F2B10}"/>
          </ac:spMkLst>
        </pc:spChg>
        <pc:spChg chg="add mod">
          <ac:chgData name="Danilo Bórquez Paredes" userId="a389b8938e5de1e4" providerId="LiveId" clId="{C0B2A8FA-0E0A-4FA1-BC10-04C3F1518D4E}" dt="2020-06-07T17:06:47.995" v="4447" actId="207"/>
          <ac:spMkLst>
            <pc:docMk/>
            <pc:sldMk cId="2786915514" sldId="310"/>
            <ac:spMk id="50" creationId="{CAC3E67C-E3FD-4DD2-BEDC-357A9EB1F757}"/>
          </ac:spMkLst>
        </pc:spChg>
        <pc:spChg chg="add mod">
          <ac:chgData name="Danilo Bórquez Paredes" userId="a389b8938e5de1e4" providerId="LiveId" clId="{C0B2A8FA-0E0A-4FA1-BC10-04C3F1518D4E}" dt="2020-06-07T17:06:43.619" v="4445" actId="207"/>
          <ac:spMkLst>
            <pc:docMk/>
            <pc:sldMk cId="2786915514" sldId="310"/>
            <ac:spMk id="51" creationId="{DFE47A78-F956-49C6-B57E-E7E02C57A0C2}"/>
          </ac:spMkLst>
        </pc:spChg>
        <pc:cxnChg chg="add mod">
          <ac:chgData name="Danilo Bórquez Paredes" userId="a389b8938e5de1e4" providerId="LiveId" clId="{C0B2A8FA-0E0A-4FA1-BC10-04C3F1518D4E}" dt="2020-06-07T17:03:03.971" v="4426" actId="1076"/>
          <ac:cxnSpMkLst>
            <pc:docMk/>
            <pc:sldMk cId="2786915514" sldId="310"/>
            <ac:cxnSpMk id="17" creationId="{54EE099B-B955-4017-A200-210DCC2F42B1}"/>
          </ac:cxnSpMkLst>
        </pc:cxnChg>
        <pc:cxnChg chg="add mod">
          <ac:chgData name="Danilo Bórquez Paredes" userId="a389b8938e5de1e4" providerId="LiveId" clId="{C0B2A8FA-0E0A-4FA1-BC10-04C3F1518D4E}" dt="2020-06-07T17:03:03.971" v="4426" actId="1076"/>
          <ac:cxnSpMkLst>
            <pc:docMk/>
            <pc:sldMk cId="2786915514" sldId="310"/>
            <ac:cxnSpMk id="18" creationId="{34332DE0-4E51-4633-A8E0-8F1F9DA5405A}"/>
          </ac:cxnSpMkLst>
        </pc:cxnChg>
        <pc:cxnChg chg="add mod">
          <ac:chgData name="Danilo Bórquez Paredes" userId="a389b8938e5de1e4" providerId="LiveId" clId="{C0B2A8FA-0E0A-4FA1-BC10-04C3F1518D4E}" dt="2020-06-07T17:03:03.971" v="4426" actId="1076"/>
          <ac:cxnSpMkLst>
            <pc:docMk/>
            <pc:sldMk cId="2786915514" sldId="310"/>
            <ac:cxnSpMk id="19" creationId="{0B54CD33-F8F9-4AAB-AF0F-C249EAEE7732}"/>
          </ac:cxnSpMkLst>
        </pc:cxnChg>
        <pc:cxnChg chg="add mod">
          <ac:chgData name="Danilo Bórquez Paredes" userId="a389b8938e5de1e4" providerId="LiveId" clId="{C0B2A8FA-0E0A-4FA1-BC10-04C3F1518D4E}" dt="2020-06-07T17:03:03.971" v="4426" actId="1076"/>
          <ac:cxnSpMkLst>
            <pc:docMk/>
            <pc:sldMk cId="2786915514" sldId="310"/>
            <ac:cxnSpMk id="20" creationId="{25827679-9D14-434F-B3FE-20B8F127FD72}"/>
          </ac:cxnSpMkLst>
        </pc:cxnChg>
        <pc:cxnChg chg="add mod">
          <ac:chgData name="Danilo Bórquez Paredes" userId="a389b8938e5de1e4" providerId="LiveId" clId="{C0B2A8FA-0E0A-4FA1-BC10-04C3F1518D4E}" dt="2020-06-07T17:03:03.971" v="4426" actId="1076"/>
          <ac:cxnSpMkLst>
            <pc:docMk/>
            <pc:sldMk cId="2786915514" sldId="310"/>
            <ac:cxnSpMk id="21" creationId="{917BA0D6-E57A-4B10-904E-A13BD3480D64}"/>
          </ac:cxnSpMkLst>
        </pc:cxnChg>
        <pc:cxnChg chg="add mod">
          <ac:chgData name="Danilo Bórquez Paredes" userId="a389b8938e5de1e4" providerId="LiveId" clId="{C0B2A8FA-0E0A-4FA1-BC10-04C3F1518D4E}" dt="2020-06-07T17:03:03.971" v="4426" actId="1076"/>
          <ac:cxnSpMkLst>
            <pc:docMk/>
            <pc:sldMk cId="2786915514" sldId="310"/>
            <ac:cxnSpMk id="22" creationId="{3F882832-2883-44E0-8B71-7ABFA5E1E7C8}"/>
          </ac:cxnSpMkLst>
        </pc:cxnChg>
        <pc:cxnChg chg="add mod">
          <ac:chgData name="Danilo Bórquez Paredes" userId="a389b8938e5de1e4" providerId="LiveId" clId="{C0B2A8FA-0E0A-4FA1-BC10-04C3F1518D4E}" dt="2020-06-07T17:03:03.971" v="4426" actId="1076"/>
          <ac:cxnSpMkLst>
            <pc:docMk/>
            <pc:sldMk cId="2786915514" sldId="310"/>
            <ac:cxnSpMk id="23" creationId="{17E93999-F5EA-452C-844D-3ED3F2F59E60}"/>
          </ac:cxnSpMkLst>
        </pc:cxnChg>
        <pc:cxnChg chg="add del mod">
          <ac:chgData name="Danilo Bórquez Paredes" userId="a389b8938e5de1e4" providerId="LiveId" clId="{C0B2A8FA-0E0A-4FA1-BC10-04C3F1518D4E}" dt="2020-06-07T17:01:45.620" v="4408" actId="478"/>
          <ac:cxnSpMkLst>
            <pc:docMk/>
            <pc:sldMk cId="2786915514" sldId="310"/>
            <ac:cxnSpMk id="24" creationId="{FB35FFFC-1BA3-4620-8F1C-1B5C505AA0E9}"/>
          </ac:cxnSpMkLst>
        </pc:cxnChg>
        <pc:cxnChg chg="add mod">
          <ac:chgData name="Danilo Bórquez Paredes" userId="a389b8938e5de1e4" providerId="LiveId" clId="{C0B2A8FA-0E0A-4FA1-BC10-04C3F1518D4E}" dt="2020-06-07T17:03:03.971" v="4426" actId="1076"/>
          <ac:cxnSpMkLst>
            <pc:docMk/>
            <pc:sldMk cId="2786915514" sldId="310"/>
            <ac:cxnSpMk id="32" creationId="{B537AEE5-CD08-4C38-B0BC-CCA8F1393133}"/>
          </ac:cxnSpMkLst>
        </pc:cxnChg>
        <pc:cxnChg chg="add mod">
          <ac:chgData name="Danilo Bórquez Paredes" userId="a389b8938e5de1e4" providerId="LiveId" clId="{C0B2A8FA-0E0A-4FA1-BC10-04C3F1518D4E}" dt="2020-06-07T17:03:14.765" v="4428" actId="1076"/>
          <ac:cxnSpMkLst>
            <pc:docMk/>
            <pc:sldMk cId="2786915514" sldId="310"/>
            <ac:cxnSpMk id="41" creationId="{BCAC2BB4-C268-4A29-A35E-8AD6254D0AF0}"/>
          </ac:cxnSpMkLst>
        </pc:cxnChg>
        <pc:cxnChg chg="add mod">
          <ac:chgData name="Danilo Bórquez Paredes" userId="a389b8938e5de1e4" providerId="LiveId" clId="{C0B2A8FA-0E0A-4FA1-BC10-04C3F1518D4E}" dt="2020-06-07T17:03:14.765" v="4428" actId="1076"/>
          <ac:cxnSpMkLst>
            <pc:docMk/>
            <pc:sldMk cId="2786915514" sldId="310"/>
            <ac:cxnSpMk id="42" creationId="{17EDBC3A-9D2F-4475-8E1C-A7C8DBBFE9EA}"/>
          </ac:cxnSpMkLst>
        </pc:cxnChg>
        <pc:cxnChg chg="add mod">
          <ac:chgData name="Danilo Bórquez Paredes" userId="a389b8938e5de1e4" providerId="LiveId" clId="{C0B2A8FA-0E0A-4FA1-BC10-04C3F1518D4E}" dt="2020-06-07T17:03:14.765" v="4428" actId="1076"/>
          <ac:cxnSpMkLst>
            <pc:docMk/>
            <pc:sldMk cId="2786915514" sldId="310"/>
            <ac:cxnSpMk id="43" creationId="{52198524-4ECB-40CE-BECC-9D9B4F5753A2}"/>
          </ac:cxnSpMkLst>
        </pc:cxnChg>
        <pc:cxnChg chg="add mod">
          <ac:chgData name="Danilo Bórquez Paredes" userId="a389b8938e5de1e4" providerId="LiveId" clId="{C0B2A8FA-0E0A-4FA1-BC10-04C3F1518D4E}" dt="2020-06-07T17:03:14.765" v="4428" actId="1076"/>
          <ac:cxnSpMkLst>
            <pc:docMk/>
            <pc:sldMk cId="2786915514" sldId="310"/>
            <ac:cxnSpMk id="44" creationId="{4407A3A2-F201-4D8F-980B-0CCE057675DA}"/>
          </ac:cxnSpMkLst>
        </pc:cxnChg>
        <pc:cxnChg chg="add mod">
          <ac:chgData name="Danilo Bórquez Paredes" userId="a389b8938e5de1e4" providerId="LiveId" clId="{C0B2A8FA-0E0A-4FA1-BC10-04C3F1518D4E}" dt="2020-06-07T17:03:14.765" v="4428" actId="1076"/>
          <ac:cxnSpMkLst>
            <pc:docMk/>
            <pc:sldMk cId="2786915514" sldId="310"/>
            <ac:cxnSpMk id="45" creationId="{A1AF45D4-2C28-41A2-8711-384C23202944}"/>
          </ac:cxnSpMkLst>
        </pc:cxnChg>
        <pc:cxnChg chg="add mod">
          <ac:chgData name="Danilo Bórquez Paredes" userId="a389b8938e5de1e4" providerId="LiveId" clId="{C0B2A8FA-0E0A-4FA1-BC10-04C3F1518D4E}" dt="2020-06-07T17:03:14.765" v="4428" actId="1076"/>
          <ac:cxnSpMkLst>
            <pc:docMk/>
            <pc:sldMk cId="2786915514" sldId="310"/>
            <ac:cxnSpMk id="46" creationId="{A6240A7D-6F18-45F1-B32E-FFBDC4F8F50A}"/>
          </ac:cxnSpMkLst>
        </pc:cxnChg>
        <pc:cxnChg chg="add mod">
          <ac:chgData name="Danilo Bórquez Paredes" userId="a389b8938e5de1e4" providerId="LiveId" clId="{C0B2A8FA-0E0A-4FA1-BC10-04C3F1518D4E}" dt="2020-06-07T17:03:14.765" v="4428" actId="1076"/>
          <ac:cxnSpMkLst>
            <pc:docMk/>
            <pc:sldMk cId="2786915514" sldId="310"/>
            <ac:cxnSpMk id="47" creationId="{79100723-211F-4CD2-B7C3-59D7D69F765A}"/>
          </ac:cxnSpMkLst>
        </pc:cxnChg>
        <pc:cxnChg chg="add mod">
          <ac:chgData name="Danilo Bórquez Paredes" userId="a389b8938e5de1e4" providerId="LiveId" clId="{C0B2A8FA-0E0A-4FA1-BC10-04C3F1518D4E}" dt="2020-06-07T17:03:14.765" v="4428" actId="1076"/>
          <ac:cxnSpMkLst>
            <pc:docMk/>
            <pc:sldMk cId="2786915514" sldId="310"/>
            <ac:cxnSpMk id="49" creationId="{176DA0FD-B0F5-4BF2-8F3E-068EF3073095}"/>
          </ac:cxnSpMkLst>
        </pc:cxnChg>
      </pc:sldChg>
      <pc:sldChg chg="addSp delSp modSp add mod setBg">
        <pc:chgData name="Danilo Bórquez Paredes" userId="a389b8938e5de1e4" providerId="LiveId" clId="{C0B2A8FA-0E0A-4FA1-BC10-04C3F1518D4E}" dt="2020-06-07T18:09:12.898" v="4508" actId="20577"/>
        <pc:sldMkLst>
          <pc:docMk/>
          <pc:sldMk cId="1992709029" sldId="311"/>
        </pc:sldMkLst>
        <pc:spChg chg="add mod">
          <ac:chgData name="Danilo Bórquez Paredes" userId="a389b8938e5de1e4" providerId="LiveId" clId="{C0B2A8FA-0E0A-4FA1-BC10-04C3F1518D4E}" dt="2020-06-07T17:41:15.275" v="4459" actId="1076"/>
          <ac:spMkLst>
            <pc:docMk/>
            <pc:sldMk cId="1992709029" sldId="311"/>
            <ac:spMk id="2" creationId="{721F6DE1-3867-44EC-BA38-57F04E48431E}"/>
          </ac:spMkLst>
        </pc:spChg>
        <pc:spChg chg="mod">
          <ac:chgData name="Danilo Bórquez Paredes" userId="a389b8938e5de1e4" providerId="LiveId" clId="{C0B2A8FA-0E0A-4FA1-BC10-04C3F1518D4E}" dt="2020-06-07T17:41:42.802" v="4463" actId="1076"/>
          <ac:spMkLst>
            <pc:docMk/>
            <pc:sldMk cId="1992709029" sldId="311"/>
            <ac:spMk id="5" creationId="{09842171-7DD2-4ACA-A5FD-4D5797DEFA19}"/>
          </ac:spMkLst>
        </pc:spChg>
        <pc:spChg chg="mod">
          <ac:chgData name="Danilo Bórquez Paredes" userId="a389b8938e5de1e4" providerId="LiveId" clId="{C0B2A8FA-0E0A-4FA1-BC10-04C3F1518D4E}" dt="2020-06-07T18:09:12.898" v="4508" actId="20577"/>
          <ac:spMkLst>
            <pc:docMk/>
            <pc:sldMk cId="1992709029" sldId="311"/>
            <ac:spMk id="6" creationId="{9795BAB0-1088-4349-BAF7-2E92CD83CBD1}"/>
          </ac:spMkLst>
        </pc:spChg>
        <pc:spChg chg="del">
          <ac:chgData name="Danilo Bórquez Paredes" userId="a389b8938e5de1e4" providerId="LiveId" clId="{C0B2A8FA-0E0A-4FA1-BC10-04C3F1518D4E}" dt="2020-06-07T17:39:15.872" v="4449" actId="478"/>
          <ac:spMkLst>
            <pc:docMk/>
            <pc:sldMk cId="1992709029" sldId="311"/>
            <ac:spMk id="8" creationId="{538125E6-57EB-4B3E-897E-9698ED361FF3}"/>
          </ac:spMkLst>
        </pc:spChg>
        <pc:spChg chg="del">
          <ac:chgData name="Danilo Bórquez Paredes" userId="a389b8938e5de1e4" providerId="LiveId" clId="{C0B2A8FA-0E0A-4FA1-BC10-04C3F1518D4E}" dt="2020-06-07T17:39:15.872" v="4449" actId="478"/>
          <ac:spMkLst>
            <pc:docMk/>
            <pc:sldMk cId="1992709029" sldId="311"/>
            <ac:spMk id="9" creationId="{C6773965-297E-432C-AF6C-AD950A592FBB}"/>
          </ac:spMkLst>
        </pc:spChg>
        <pc:spChg chg="del">
          <ac:chgData name="Danilo Bórquez Paredes" userId="a389b8938e5de1e4" providerId="LiveId" clId="{C0B2A8FA-0E0A-4FA1-BC10-04C3F1518D4E}" dt="2020-06-07T17:39:15.872" v="4449" actId="478"/>
          <ac:spMkLst>
            <pc:docMk/>
            <pc:sldMk cId="1992709029" sldId="311"/>
            <ac:spMk id="10" creationId="{D8887381-2BE3-4508-A6C4-44D8255AFF60}"/>
          </ac:spMkLst>
        </pc:spChg>
        <pc:spChg chg="del">
          <ac:chgData name="Danilo Bórquez Paredes" userId="a389b8938e5de1e4" providerId="LiveId" clId="{C0B2A8FA-0E0A-4FA1-BC10-04C3F1518D4E}" dt="2020-06-07T17:39:15.872" v="4449" actId="478"/>
          <ac:spMkLst>
            <pc:docMk/>
            <pc:sldMk cId="1992709029" sldId="311"/>
            <ac:spMk id="11" creationId="{6B874263-5E6F-4233-BEEA-029220C2477F}"/>
          </ac:spMkLst>
        </pc:spChg>
        <pc:spChg chg="del">
          <ac:chgData name="Danilo Bórquez Paredes" userId="a389b8938e5de1e4" providerId="LiveId" clId="{C0B2A8FA-0E0A-4FA1-BC10-04C3F1518D4E}" dt="2020-06-07T17:39:15.872" v="4449" actId="478"/>
          <ac:spMkLst>
            <pc:docMk/>
            <pc:sldMk cId="1992709029" sldId="311"/>
            <ac:spMk id="12" creationId="{5D865EEA-7CB0-4EDC-AABE-D59283BDBAAE}"/>
          </ac:spMkLst>
        </pc:spChg>
        <pc:spChg chg="del">
          <ac:chgData name="Danilo Bórquez Paredes" userId="a389b8938e5de1e4" providerId="LiveId" clId="{C0B2A8FA-0E0A-4FA1-BC10-04C3F1518D4E}" dt="2020-06-07T17:39:15.872" v="4449" actId="478"/>
          <ac:spMkLst>
            <pc:docMk/>
            <pc:sldMk cId="1992709029" sldId="311"/>
            <ac:spMk id="14" creationId="{3B943620-A534-4284-83CA-F143DE274939}"/>
          </ac:spMkLst>
        </pc:spChg>
        <pc:spChg chg="del">
          <ac:chgData name="Danilo Bórquez Paredes" userId="a389b8938e5de1e4" providerId="LiveId" clId="{C0B2A8FA-0E0A-4FA1-BC10-04C3F1518D4E}" dt="2020-06-07T17:39:15.872" v="4449" actId="478"/>
          <ac:spMkLst>
            <pc:docMk/>
            <pc:sldMk cId="1992709029" sldId="311"/>
            <ac:spMk id="15" creationId="{5BEF9A62-CAD4-4BFE-A280-B98D0943CF18}"/>
          </ac:spMkLst>
        </pc:spChg>
        <pc:spChg chg="del">
          <ac:chgData name="Danilo Bórquez Paredes" userId="a389b8938e5de1e4" providerId="LiveId" clId="{C0B2A8FA-0E0A-4FA1-BC10-04C3F1518D4E}" dt="2020-06-07T17:39:15.872" v="4449" actId="478"/>
          <ac:spMkLst>
            <pc:docMk/>
            <pc:sldMk cId="1992709029" sldId="311"/>
            <ac:spMk id="16" creationId="{B6BAC596-093E-45F5-96C5-7D7AB77DE47B}"/>
          </ac:spMkLst>
        </pc:spChg>
        <pc:spChg chg="add del">
          <ac:chgData name="Danilo Bórquez Paredes" userId="a389b8938e5de1e4" providerId="LiveId" clId="{C0B2A8FA-0E0A-4FA1-BC10-04C3F1518D4E}" dt="2020-06-07T17:47:16.387" v="4488"/>
          <ac:spMkLst>
            <pc:docMk/>
            <pc:sldMk cId="1992709029" sldId="311"/>
            <ac:spMk id="29" creationId="{4BED10F9-A404-46F3-B1D8-27B211B3829F}"/>
          </ac:spMkLst>
        </pc:spChg>
        <pc:spChg chg="del">
          <ac:chgData name="Danilo Bórquez Paredes" userId="a389b8938e5de1e4" providerId="LiveId" clId="{C0B2A8FA-0E0A-4FA1-BC10-04C3F1518D4E}" dt="2020-06-07T17:39:15.872" v="4449" actId="478"/>
          <ac:spMkLst>
            <pc:docMk/>
            <pc:sldMk cId="1992709029" sldId="311"/>
            <ac:spMk id="31" creationId="{240FE349-FADE-4513-9D0D-03687CF17D8F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33" creationId="{E01810FC-C582-4E8F-9A3A-86A6CC8B3704}"/>
          </ac:spMkLst>
        </pc:spChg>
        <pc:spChg chg="mod">
          <ac:chgData name="Danilo Bórquez Paredes" userId="a389b8938e5de1e4" providerId="LiveId" clId="{C0B2A8FA-0E0A-4FA1-BC10-04C3F1518D4E}" dt="2020-06-07T17:41:12.943" v="4458" actId="1076"/>
          <ac:spMkLst>
            <pc:docMk/>
            <pc:sldMk cId="1992709029" sldId="311"/>
            <ac:spMk id="34" creationId="{B4D8A5DE-8B16-4997-98C4-B6F89F653C91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35" creationId="{2703EDBE-F29A-4089-B5A1-BFA0E64DD806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36" creationId="{B96779FD-6F7C-44BE-8CBE-F711ACBB7210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37" creationId="{D17E6C7E-2413-4E06-8AEB-8F5EA2986A49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38" creationId="{E0FDC5E4-1139-4234-A753-71119B77CBDA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39" creationId="{5D3F485B-AB99-4F9F-BC4C-0D2AB65824B5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40" creationId="{8A7F909D-A594-4485-B655-E3BECDCD8950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48" creationId="{AE2F7A6E-2ACE-490B-AA70-3438C27F2B10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50" creationId="{CAC3E67C-E3FD-4DD2-BEDC-357A9EB1F757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51" creationId="{DFE47A78-F956-49C6-B57E-E7E02C57A0C2}"/>
          </ac:spMkLst>
        </pc:spChg>
        <pc:spChg chg="add mod">
          <ac:chgData name="Danilo Bórquez Paredes" userId="a389b8938e5de1e4" providerId="LiveId" clId="{C0B2A8FA-0E0A-4FA1-BC10-04C3F1518D4E}" dt="2020-06-07T17:41:42.802" v="4463" actId="1076"/>
          <ac:spMkLst>
            <pc:docMk/>
            <pc:sldMk cId="1992709029" sldId="311"/>
            <ac:spMk id="52" creationId="{1931F2D2-3B71-4BF8-8B55-F6E48E7061C2}"/>
          </ac:spMkLst>
        </pc:spChg>
        <pc:spChg chg="add mod">
          <ac:chgData name="Danilo Bórquez Paredes" userId="a389b8938e5de1e4" providerId="LiveId" clId="{C0B2A8FA-0E0A-4FA1-BC10-04C3F1518D4E}" dt="2020-06-07T17:44:49.113" v="4471" actId="17032"/>
          <ac:spMkLst>
            <pc:docMk/>
            <pc:sldMk cId="1992709029" sldId="311"/>
            <ac:spMk id="53" creationId="{0421E405-4432-44BE-B347-6993BA2A7B77}"/>
          </ac:spMkLst>
        </pc:spChg>
        <pc:spChg chg="add mod">
          <ac:chgData name="Danilo Bórquez Paredes" userId="a389b8938e5de1e4" providerId="LiveId" clId="{C0B2A8FA-0E0A-4FA1-BC10-04C3F1518D4E}" dt="2020-06-07T17:41:42.802" v="4463" actId="1076"/>
          <ac:spMkLst>
            <pc:docMk/>
            <pc:sldMk cId="1992709029" sldId="311"/>
            <ac:spMk id="54" creationId="{3B7C88AA-2295-41FE-98EC-57BCA940C0AD}"/>
          </ac:spMkLst>
        </pc:spChg>
        <pc:spChg chg="add mod">
          <ac:chgData name="Danilo Bórquez Paredes" userId="a389b8938e5de1e4" providerId="LiveId" clId="{C0B2A8FA-0E0A-4FA1-BC10-04C3F1518D4E}" dt="2020-06-07T17:44:55.905" v="4472" actId="20577"/>
          <ac:spMkLst>
            <pc:docMk/>
            <pc:sldMk cId="1992709029" sldId="311"/>
            <ac:spMk id="55" creationId="{D59DDB35-AA4D-43C3-B977-7DA284B24561}"/>
          </ac:spMkLst>
        </pc:spChg>
        <pc:spChg chg="add mod">
          <ac:chgData name="Danilo Bórquez Paredes" userId="a389b8938e5de1e4" providerId="LiveId" clId="{C0B2A8FA-0E0A-4FA1-BC10-04C3F1518D4E}" dt="2020-06-07T17:41:42.802" v="4463" actId="1076"/>
          <ac:spMkLst>
            <pc:docMk/>
            <pc:sldMk cId="1992709029" sldId="311"/>
            <ac:spMk id="56" creationId="{CFC7BB4D-BEDF-4BF5-B432-C6FD4D98E58A}"/>
          </ac:spMkLst>
        </pc:spChg>
        <pc:spChg chg="add mod">
          <ac:chgData name="Danilo Bórquez Paredes" userId="a389b8938e5de1e4" providerId="LiveId" clId="{C0B2A8FA-0E0A-4FA1-BC10-04C3F1518D4E}" dt="2020-06-07T17:45:01.473" v="4473" actId="20577"/>
          <ac:spMkLst>
            <pc:docMk/>
            <pc:sldMk cId="1992709029" sldId="311"/>
            <ac:spMk id="57" creationId="{08DC7089-9D13-4264-B77A-DF7C71A782FF}"/>
          </ac:spMkLst>
        </pc:spChg>
        <pc:spChg chg="add mod">
          <ac:chgData name="Danilo Bórquez Paredes" userId="a389b8938e5de1e4" providerId="LiveId" clId="{C0B2A8FA-0E0A-4FA1-BC10-04C3F1518D4E}" dt="2020-06-07T17:44:38.845" v="4469" actId="207"/>
          <ac:spMkLst>
            <pc:docMk/>
            <pc:sldMk cId="1992709029" sldId="311"/>
            <ac:spMk id="58" creationId="{DCA315EA-C80B-48BC-A16E-FEA36E37B77D}"/>
          </ac:spMkLst>
        </pc:spChg>
        <pc:spChg chg="add mod">
          <ac:chgData name="Danilo Bórquez Paredes" userId="a389b8938e5de1e4" providerId="LiveId" clId="{C0B2A8FA-0E0A-4FA1-BC10-04C3F1518D4E}" dt="2020-06-07T17:45:15.781" v="4475" actId="1076"/>
          <ac:spMkLst>
            <pc:docMk/>
            <pc:sldMk cId="1992709029" sldId="311"/>
            <ac:spMk id="59" creationId="{2EE07DCE-38C6-4FEB-9D04-FFA975C72306}"/>
          </ac:spMkLst>
        </pc:spChg>
        <pc:spChg chg="add del mod">
          <ac:chgData name="Danilo Bórquez Paredes" userId="a389b8938e5de1e4" providerId="LiveId" clId="{C0B2A8FA-0E0A-4FA1-BC10-04C3F1518D4E}" dt="2020-06-07T17:45:56.765" v="4485" actId="20577"/>
          <ac:spMkLst>
            <pc:docMk/>
            <pc:sldMk cId="1992709029" sldId="311"/>
            <ac:spMk id="67" creationId="{D28FD78B-CB19-417F-A4B4-75D6F1788D44}"/>
          </ac:spMkLst>
        </pc:spChg>
        <pc:spChg chg="add del mod">
          <ac:chgData name="Danilo Bórquez Paredes" userId="a389b8938e5de1e4" providerId="LiveId" clId="{C0B2A8FA-0E0A-4FA1-BC10-04C3F1518D4E}" dt="2020-06-07T17:44:20.058" v="4465" actId="478"/>
          <ac:spMkLst>
            <pc:docMk/>
            <pc:sldMk cId="1992709029" sldId="311"/>
            <ac:spMk id="69" creationId="{32BBADD1-A7CB-43E6-85AA-0C27491628F6}"/>
          </ac:spMkLst>
        </pc:spChg>
        <pc:spChg chg="add del mod">
          <ac:chgData name="Danilo Bórquez Paredes" userId="a389b8938e5de1e4" providerId="LiveId" clId="{C0B2A8FA-0E0A-4FA1-BC10-04C3F1518D4E}" dt="2020-06-07T17:44:18.851" v="4464" actId="478"/>
          <ac:spMkLst>
            <pc:docMk/>
            <pc:sldMk cId="1992709029" sldId="311"/>
            <ac:spMk id="70" creationId="{6A4E1DE7-D66F-4048-8195-15A138CA20F9}"/>
          </ac:spMkLst>
        </pc:spChg>
        <pc:spChg chg="add del mod">
          <ac:chgData name="Danilo Bórquez Paredes" userId="a389b8938e5de1e4" providerId="LiveId" clId="{C0B2A8FA-0E0A-4FA1-BC10-04C3F1518D4E}" dt="2020-06-07T17:46:00.262" v="4486" actId="478"/>
          <ac:spMkLst>
            <pc:docMk/>
            <pc:sldMk cId="1992709029" sldId="311"/>
            <ac:spMk id="71" creationId="{44D43F66-0965-424E-A953-1B811AB4E496}"/>
          </ac:spMkLst>
        </pc:spChg>
        <pc:cxnChg chg="del mod">
          <ac:chgData name="Danilo Bórquez Paredes" userId="a389b8938e5de1e4" providerId="LiveId" clId="{C0B2A8FA-0E0A-4FA1-BC10-04C3F1518D4E}" dt="2020-06-07T17:39:15.872" v="4449" actId="478"/>
          <ac:cxnSpMkLst>
            <pc:docMk/>
            <pc:sldMk cId="1992709029" sldId="311"/>
            <ac:cxnSpMk id="17" creationId="{54EE099B-B955-4017-A200-210DCC2F42B1}"/>
          </ac:cxnSpMkLst>
        </pc:cxnChg>
        <pc:cxnChg chg="del mod">
          <ac:chgData name="Danilo Bórquez Paredes" userId="a389b8938e5de1e4" providerId="LiveId" clId="{C0B2A8FA-0E0A-4FA1-BC10-04C3F1518D4E}" dt="2020-06-07T17:39:15.872" v="4449" actId="478"/>
          <ac:cxnSpMkLst>
            <pc:docMk/>
            <pc:sldMk cId="1992709029" sldId="311"/>
            <ac:cxnSpMk id="18" creationId="{34332DE0-4E51-4633-A8E0-8F1F9DA5405A}"/>
          </ac:cxnSpMkLst>
        </pc:cxnChg>
        <pc:cxnChg chg="del mod">
          <ac:chgData name="Danilo Bórquez Paredes" userId="a389b8938e5de1e4" providerId="LiveId" clId="{C0B2A8FA-0E0A-4FA1-BC10-04C3F1518D4E}" dt="2020-06-07T17:39:15.872" v="4449" actId="478"/>
          <ac:cxnSpMkLst>
            <pc:docMk/>
            <pc:sldMk cId="1992709029" sldId="311"/>
            <ac:cxnSpMk id="19" creationId="{0B54CD33-F8F9-4AAB-AF0F-C249EAEE7732}"/>
          </ac:cxnSpMkLst>
        </pc:cxnChg>
        <pc:cxnChg chg="del mod">
          <ac:chgData name="Danilo Bórquez Paredes" userId="a389b8938e5de1e4" providerId="LiveId" clId="{C0B2A8FA-0E0A-4FA1-BC10-04C3F1518D4E}" dt="2020-06-07T17:39:15.872" v="4449" actId="478"/>
          <ac:cxnSpMkLst>
            <pc:docMk/>
            <pc:sldMk cId="1992709029" sldId="311"/>
            <ac:cxnSpMk id="20" creationId="{25827679-9D14-434F-B3FE-20B8F127FD72}"/>
          </ac:cxnSpMkLst>
        </pc:cxnChg>
        <pc:cxnChg chg="del mod">
          <ac:chgData name="Danilo Bórquez Paredes" userId="a389b8938e5de1e4" providerId="LiveId" clId="{C0B2A8FA-0E0A-4FA1-BC10-04C3F1518D4E}" dt="2020-06-07T17:39:15.872" v="4449" actId="478"/>
          <ac:cxnSpMkLst>
            <pc:docMk/>
            <pc:sldMk cId="1992709029" sldId="311"/>
            <ac:cxnSpMk id="21" creationId="{917BA0D6-E57A-4B10-904E-A13BD3480D64}"/>
          </ac:cxnSpMkLst>
        </pc:cxnChg>
        <pc:cxnChg chg="del mod">
          <ac:chgData name="Danilo Bórquez Paredes" userId="a389b8938e5de1e4" providerId="LiveId" clId="{C0B2A8FA-0E0A-4FA1-BC10-04C3F1518D4E}" dt="2020-06-07T17:39:15.872" v="4449" actId="478"/>
          <ac:cxnSpMkLst>
            <pc:docMk/>
            <pc:sldMk cId="1992709029" sldId="311"/>
            <ac:cxnSpMk id="22" creationId="{3F882832-2883-44E0-8B71-7ABFA5E1E7C8}"/>
          </ac:cxnSpMkLst>
        </pc:cxnChg>
        <pc:cxnChg chg="del mod">
          <ac:chgData name="Danilo Bórquez Paredes" userId="a389b8938e5de1e4" providerId="LiveId" clId="{C0B2A8FA-0E0A-4FA1-BC10-04C3F1518D4E}" dt="2020-06-07T17:39:15.872" v="4449" actId="478"/>
          <ac:cxnSpMkLst>
            <pc:docMk/>
            <pc:sldMk cId="1992709029" sldId="311"/>
            <ac:cxnSpMk id="23" creationId="{17E93999-F5EA-452C-844D-3ED3F2F59E60}"/>
          </ac:cxnSpMkLst>
        </pc:cxnChg>
        <pc:cxnChg chg="del mod">
          <ac:chgData name="Danilo Bórquez Paredes" userId="a389b8938e5de1e4" providerId="LiveId" clId="{C0B2A8FA-0E0A-4FA1-BC10-04C3F1518D4E}" dt="2020-06-07T17:39:15.872" v="4449" actId="478"/>
          <ac:cxnSpMkLst>
            <pc:docMk/>
            <pc:sldMk cId="1992709029" sldId="311"/>
            <ac:cxnSpMk id="32" creationId="{B537AEE5-CD08-4C38-B0BC-CCA8F1393133}"/>
          </ac:cxnSpMkLst>
        </pc:cxnChg>
        <pc:cxnChg chg="mod">
          <ac:chgData name="Danilo Bórquez Paredes" userId="a389b8938e5de1e4" providerId="LiveId" clId="{C0B2A8FA-0E0A-4FA1-BC10-04C3F1518D4E}" dt="2020-06-07T17:41:12.943" v="4458" actId="1076"/>
          <ac:cxnSpMkLst>
            <pc:docMk/>
            <pc:sldMk cId="1992709029" sldId="311"/>
            <ac:cxnSpMk id="41" creationId="{BCAC2BB4-C268-4A29-A35E-8AD6254D0AF0}"/>
          </ac:cxnSpMkLst>
        </pc:cxnChg>
        <pc:cxnChg chg="mod">
          <ac:chgData name="Danilo Bórquez Paredes" userId="a389b8938e5de1e4" providerId="LiveId" clId="{C0B2A8FA-0E0A-4FA1-BC10-04C3F1518D4E}" dt="2020-06-07T17:39:47.603" v="4452" actId="1076"/>
          <ac:cxnSpMkLst>
            <pc:docMk/>
            <pc:sldMk cId="1992709029" sldId="311"/>
            <ac:cxnSpMk id="42" creationId="{17EDBC3A-9D2F-4475-8E1C-A7C8DBBFE9EA}"/>
          </ac:cxnSpMkLst>
        </pc:cxnChg>
        <pc:cxnChg chg="mod">
          <ac:chgData name="Danilo Bórquez Paredes" userId="a389b8938e5de1e4" providerId="LiveId" clId="{C0B2A8FA-0E0A-4FA1-BC10-04C3F1518D4E}" dt="2020-06-07T17:39:47.603" v="4452" actId="1076"/>
          <ac:cxnSpMkLst>
            <pc:docMk/>
            <pc:sldMk cId="1992709029" sldId="311"/>
            <ac:cxnSpMk id="43" creationId="{52198524-4ECB-40CE-BECC-9D9B4F5753A2}"/>
          </ac:cxnSpMkLst>
        </pc:cxnChg>
        <pc:cxnChg chg="mod">
          <ac:chgData name="Danilo Bórquez Paredes" userId="a389b8938e5de1e4" providerId="LiveId" clId="{C0B2A8FA-0E0A-4FA1-BC10-04C3F1518D4E}" dt="2020-06-07T17:39:47.603" v="4452" actId="1076"/>
          <ac:cxnSpMkLst>
            <pc:docMk/>
            <pc:sldMk cId="1992709029" sldId="311"/>
            <ac:cxnSpMk id="44" creationId="{4407A3A2-F201-4D8F-980B-0CCE057675DA}"/>
          </ac:cxnSpMkLst>
        </pc:cxnChg>
        <pc:cxnChg chg="mod">
          <ac:chgData name="Danilo Bórquez Paredes" userId="a389b8938e5de1e4" providerId="LiveId" clId="{C0B2A8FA-0E0A-4FA1-BC10-04C3F1518D4E}" dt="2020-06-07T17:39:47.603" v="4452" actId="1076"/>
          <ac:cxnSpMkLst>
            <pc:docMk/>
            <pc:sldMk cId="1992709029" sldId="311"/>
            <ac:cxnSpMk id="45" creationId="{A1AF45D4-2C28-41A2-8711-384C23202944}"/>
          </ac:cxnSpMkLst>
        </pc:cxnChg>
        <pc:cxnChg chg="mod">
          <ac:chgData name="Danilo Bórquez Paredes" userId="a389b8938e5de1e4" providerId="LiveId" clId="{C0B2A8FA-0E0A-4FA1-BC10-04C3F1518D4E}" dt="2020-06-07T17:41:12.943" v="4458" actId="1076"/>
          <ac:cxnSpMkLst>
            <pc:docMk/>
            <pc:sldMk cId="1992709029" sldId="311"/>
            <ac:cxnSpMk id="46" creationId="{A6240A7D-6F18-45F1-B32E-FFBDC4F8F50A}"/>
          </ac:cxnSpMkLst>
        </pc:cxnChg>
        <pc:cxnChg chg="mod">
          <ac:chgData name="Danilo Bórquez Paredes" userId="a389b8938e5de1e4" providerId="LiveId" clId="{C0B2A8FA-0E0A-4FA1-BC10-04C3F1518D4E}" dt="2020-06-07T17:39:47.603" v="4452" actId="1076"/>
          <ac:cxnSpMkLst>
            <pc:docMk/>
            <pc:sldMk cId="1992709029" sldId="311"/>
            <ac:cxnSpMk id="47" creationId="{79100723-211F-4CD2-B7C3-59D7D69F765A}"/>
          </ac:cxnSpMkLst>
        </pc:cxnChg>
        <pc:cxnChg chg="mod">
          <ac:chgData name="Danilo Bórquez Paredes" userId="a389b8938e5de1e4" providerId="LiveId" clId="{C0B2A8FA-0E0A-4FA1-BC10-04C3F1518D4E}" dt="2020-06-07T17:39:47.603" v="4452" actId="1076"/>
          <ac:cxnSpMkLst>
            <pc:docMk/>
            <pc:sldMk cId="1992709029" sldId="311"/>
            <ac:cxnSpMk id="49" creationId="{176DA0FD-B0F5-4BF2-8F3E-068EF3073095}"/>
          </ac:cxnSpMkLst>
        </pc:cxnChg>
        <pc:cxnChg chg="add mod">
          <ac:chgData name="Danilo Bórquez Paredes" userId="a389b8938e5de1e4" providerId="LiveId" clId="{C0B2A8FA-0E0A-4FA1-BC10-04C3F1518D4E}" dt="2020-06-07T17:41:42.802" v="4463" actId="1076"/>
          <ac:cxnSpMkLst>
            <pc:docMk/>
            <pc:sldMk cId="1992709029" sldId="311"/>
            <ac:cxnSpMk id="60" creationId="{AB25CB13-5DDE-4CAE-9ED1-8B030FC9A737}"/>
          </ac:cxnSpMkLst>
        </pc:cxnChg>
        <pc:cxnChg chg="add mod">
          <ac:chgData name="Danilo Bórquez Paredes" userId="a389b8938e5de1e4" providerId="LiveId" clId="{C0B2A8FA-0E0A-4FA1-BC10-04C3F1518D4E}" dt="2020-06-07T17:41:42.802" v="4463" actId="1076"/>
          <ac:cxnSpMkLst>
            <pc:docMk/>
            <pc:sldMk cId="1992709029" sldId="311"/>
            <ac:cxnSpMk id="61" creationId="{7076E053-56B1-4B87-A42D-EE25E43F1CF4}"/>
          </ac:cxnSpMkLst>
        </pc:cxnChg>
        <pc:cxnChg chg="add mod">
          <ac:chgData name="Danilo Bórquez Paredes" userId="a389b8938e5de1e4" providerId="LiveId" clId="{C0B2A8FA-0E0A-4FA1-BC10-04C3F1518D4E}" dt="2020-06-07T17:41:42.802" v="4463" actId="1076"/>
          <ac:cxnSpMkLst>
            <pc:docMk/>
            <pc:sldMk cId="1992709029" sldId="311"/>
            <ac:cxnSpMk id="62" creationId="{29694A1D-961D-4B29-B309-3B1E7523A5D1}"/>
          </ac:cxnSpMkLst>
        </pc:cxnChg>
        <pc:cxnChg chg="add mod">
          <ac:chgData name="Danilo Bórquez Paredes" userId="a389b8938e5de1e4" providerId="LiveId" clId="{C0B2A8FA-0E0A-4FA1-BC10-04C3F1518D4E}" dt="2020-06-07T17:41:42.802" v="4463" actId="1076"/>
          <ac:cxnSpMkLst>
            <pc:docMk/>
            <pc:sldMk cId="1992709029" sldId="311"/>
            <ac:cxnSpMk id="63" creationId="{CE5AD738-7532-457A-B8BF-A0A57E1A15A3}"/>
          </ac:cxnSpMkLst>
        </pc:cxnChg>
        <pc:cxnChg chg="add mod">
          <ac:chgData name="Danilo Bórquez Paredes" userId="a389b8938e5de1e4" providerId="LiveId" clId="{C0B2A8FA-0E0A-4FA1-BC10-04C3F1518D4E}" dt="2020-06-07T17:41:42.802" v="4463" actId="1076"/>
          <ac:cxnSpMkLst>
            <pc:docMk/>
            <pc:sldMk cId="1992709029" sldId="311"/>
            <ac:cxnSpMk id="64" creationId="{AB498EC1-7CD3-408F-BDE4-9D7F60396BF5}"/>
          </ac:cxnSpMkLst>
        </pc:cxnChg>
        <pc:cxnChg chg="add mod">
          <ac:chgData name="Danilo Bórquez Paredes" userId="a389b8938e5de1e4" providerId="LiveId" clId="{C0B2A8FA-0E0A-4FA1-BC10-04C3F1518D4E}" dt="2020-06-07T17:44:23.938" v="4467" actId="1076"/>
          <ac:cxnSpMkLst>
            <pc:docMk/>
            <pc:sldMk cId="1992709029" sldId="311"/>
            <ac:cxnSpMk id="65" creationId="{6EAADAE7-8D6C-4B59-B571-C64390FE7483}"/>
          </ac:cxnSpMkLst>
        </pc:cxnChg>
        <pc:cxnChg chg="add mod">
          <ac:chgData name="Danilo Bórquez Paredes" userId="a389b8938e5de1e4" providerId="LiveId" clId="{C0B2A8FA-0E0A-4FA1-BC10-04C3F1518D4E}" dt="2020-06-07T17:45:19.654" v="4476" actId="14100"/>
          <ac:cxnSpMkLst>
            <pc:docMk/>
            <pc:sldMk cId="1992709029" sldId="311"/>
            <ac:cxnSpMk id="66" creationId="{8F929427-5A2E-4FE4-BC6C-0540CF16D5CC}"/>
          </ac:cxnSpMkLst>
        </pc:cxnChg>
        <pc:cxnChg chg="add del mod">
          <ac:chgData name="Danilo Bórquez Paredes" userId="a389b8938e5de1e4" providerId="LiveId" clId="{C0B2A8FA-0E0A-4FA1-BC10-04C3F1518D4E}" dt="2020-06-07T17:45:54.355" v="4483" actId="14100"/>
          <ac:cxnSpMkLst>
            <pc:docMk/>
            <pc:sldMk cId="1992709029" sldId="311"/>
            <ac:cxnSpMk id="68" creationId="{67BAE342-0F54-4BB5-BD2F-1480B8FFF845}"/>
          </ac:cxnSpMkLst>
        </pc:cxnChg>
      </pc:sldChg>
      <pc:sldChg chg="addSp delSp modSp add mod">
        <pc:chgData name="Danilo Bórquez Paredes" userId="a389b8938e5de1e4" providerId="LiveId" clId="{C0B2A8FA-0E0A-4FA1-BC10-04C3F1518D4E}" dt="2020-06-07T18:14:14.879" v="4553" actId="20577"/>
        <pc:sldMkLst>
          <pc:docMk/>
          <pc:sldMk cId="3382562150" sldId="312"/>
        </pc:sldMkLst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2" creationId="{721F6DE1-3867-44EC-BA38-57F04E48431E}"/>
          </ac:spMkLst>
        </pc:spChg>
        <pc:spChg chg="add mod">
          <ac:chgData name="Danilo Bórquez Paredes" userId="a389b8938e5de1e4" providerId="LiveId" clId="{C0B2A8FA-0E0A-4FA1-BC10-04C3F1518D4E}" dt="2020-06-07T18:11:56.948" v="4523" actId="1076"/>
          <ac:spMkLst>
            <pc:docMk/>
            <pc:sldMk cId="3382562150" sldId="312"/>
            <ac:spMk id="3" creationId="{81E0BEDA-6AE4-4144-A8C6-F7E03EF34ACC}"/>
          </ac:spMkLst>
        </pc:spChg>
        <pc:spChg chg="mod">
          <ac:chgData name="Danilo Bórquez Paredes" userId="a389b8938e5de1e4" providerId="LiveId" clId="{C0B2A8FA-0E0A-4FA1-BC10-04C3F1518D4E}" dt="2020-06-07T18:14:14.879" v="4553" actId="20577"/>
          <ac:spMkLst>
            <pc:docMk/>
            <pc:sldMk cId="3382562150" sldId="312"/>
            <ac:spMk id="6" creationId="{9795BAB0-1088-4349-BAF7-2E92CD83CBD1}"/>
          </ac:spMkLst>
        </pc:spChg>
        <pc:spChg chg="add del mod">
          <ac:chgData name="Danilo Bórquez Paredes" userId="a389b8938e5de1e4" providerId="LiveId" clId="{C0B2A8FA-0E0A-4FA1-BC10-04C3F1518D4E}" dt="2020-06-07T18:12:23.616" v="4527" actId="478"/>
          <ac:spMkLst>
            <pc:docMk/>
            <pc:sldMk cId="3382562150" sldId="312"/>
            <ac:spMk id="7" creationId="{CD65A6A9-79DB-4954-A898-F3C1E9C69BC2}"/>
          </ac:spMkLst>
        </pc:spChg>
        <pc:spChg chg="add mod">
          <ac:chgData name="Danilo Bórquez Paredes" userId="a389b8938e5de1e4" providerId="LiveId" clId="{C0B2A8FA-0E0A-4FA1-BC10-04C3F1518D4E}" dt="2020-06-07T18:12:40.154" v="4533" actId="1076"/>
          <ac:spMkLst>
            <pc:docMk/>
            <pc:sldMk cId="3382562150" sldId="312"/>
            <ac:spMk id="8" creationId="{C3B4B0C3-98B3-44E7-947E-CF9618C92089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33" creationId="{E01810FC-C582-4E8F-9A3A-86A6CC8B3704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34" creationId="{B4D8A5DE-8B16-4997-98C4-B6F89F653C91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35" creationId="{2703EDBE-F29A-4089-B5A1-BFA0E64DD806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36" creationId="{B96779FD-6F7C-44BE-8CBE-F711ACBB7210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37" creationId="{D17E6C7E-2413-4E06-8AEB-8F5EA2986A49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38" creationId="{E0FDC5E4-1139-4234-A753-71119B77CBDA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39" creationId="{5D3F485B-AB99-4F9F-BC4C-0D2AB65824B5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40" creationId="{8A7F909D-A594-4485-B655-E3BECDCD8950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48" creationId="{AE2F7A6E-2ACE-490B-AA70-3438C27F2B10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50" creationId="{CAC3E67C-E3FD-4DD2-BEDC-357A9EB1F757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51" creationId="{DFE47A78-F956-49C6-B57E-E7E02C57A0C2}"/>
          </ac:spMkLst>
        </pc:spChg>
        <pc:spChg chg="del">
          <ac:chgData name="Danilo Bórquez Paredes" userId="a389b8938e5de1e4" providerId="LiveId" clId="{C0B2A8FA-0E0A-4FA1-BC10-04C3F1518D4E}" dt="2020-06-07T17:47:27.852" v="4491" actId="478"/>
          <ac:spMkLst>
            <pc:docMk/>
            <pc:sldMk cId="3382562150" sldId="312"/>
            <ac:spMk id="52" creationId="{1931F2D2-3B71-4BF8-8B55-F6E48E7061C2}"/>
          </ac:spMkLst>
        </pc:spChg>
        <pc:spChg chg="del">
          <ac:chgData name="Danilo Bórquez Paredes" userId="a389b8938e5de1e4" providerId="LiveId" clId="{C0B2A8FA-0E0A-4FA1-BC10-04C3F1518D4E}" dt="2020-06-07T17:47:27.852" v="4491" actId="478"/>
          <ac:spMkLst>
            <pc:docMk/>
            <pc:sldMk cId="3382562150" sldId="312"/>
            <ac:spMk id="53" creationId="{0421E405-4432-44BE-B347-6993BA2A7B77}"/>
          </ac:spMkLst>
        </pc:spChg>
        <pc:spChg chg="del">
          <ac:chgData name="Danilo Bórquez Paredes" userId="a389b8938e5de1e4" providerId="LiveId" clId="{C0B2A8FA-0E0A-4FA1-BC10-04C3F1518D4E}" dt="2020-06-07T17:47:27.852" v="4491" actId="478"/>
          <ac:spMkLst>
            <pc:docMk/>
            <pc:sldMk cId="3382562150" sldId="312"/>
            <ac:spMk id="54" creationId="{3B7C88AA-2295-41FE-98EC-57BCA940C0AD}"/>
          </ac:spMkLst>
        </pc:spChg>
        <pc:spChg chg="del">
          <ac:chgData name="Danilo Bórquez Paredes" userId="a389b8938e5de1e4" providerId="LiveId" clId="{C0B2A8FA-0E0A-4FA1-BC10-04C3F1518D4E}" dt="2020-06-07T17:47:27.852" v="4491" actId="478"/>
          <ac:spMkLst>
            <pc:docMk/>
            <pc:sldMk cId="3382562150" sldId="312"/>
            <ac:spMk id="55" creationId="{D59DDB35-AA4D-43C3-B977-7DA284B24561}"/>
          </ac:spMkLst>
        </pc:spChg>
        <pc:spChg chg="del">
          <ac:chgData name="Danilo Bórquez Paredes" userId="a389b8938e5de1e4" providerId="LiveId" clId="{C0B2A8FA-0E0A-4FA1-BC10-04C3F1518D4E}" dt="2020-06-07T17:47:27.852" v="4491" actId="478"/>
          <ac:spMkLst>
            <pc:docMk/>
            <pc:sldMk cId="3382562150" sldId="312"/>
            <ac:spMk id="56" creationId="{CFC7BB4D-BEDF-4BF5-B432-C6FD4D98E58A}"/>
          </ac:spMkLst>
        </pc:spChg>
        <pc:spChg chg="del">
          <ac:chgData name="Danilo Bórquez Paredes" userId="a389b8938e5de1e4" providerId="LiveId" clId="{C0B2A8FA-0E0A-4FA1-BC10-04C3F1518D4E}" dt="2020-06-07T17:47:27.852" v="4491" actId="478"/>
          <ac:spMkLst>
            <pc:docMk/>
            <pc:sldMk cId="3382562150" sldId="312"/>
            <ac:spMk id="57" creationId="{08DC7089-9D13-4264-B77A-DF7C71A782FF}"/>
          </ac:spMkLst>
        </pc:spChg>
        <pc:spChg chg="del">
          <ac:chgData name="Danilo Bórquez Paredes" userId="a389b8938e5de1e4" providerId="LiveId" clId="{C0B2A8FA-0E0A-4FA1-BC10-04C3F1518D4E}" dt="2020-06-07T17:47:27.852" v="4491" actId="478"/>
          <ac:spMkLst>
            <pc:docMk/>
            <pc:sldMk cId="3382562150" sldId="312"/>
            <ac:spMk id="58" creationId="{DCA315EA-C80B-48BC-A16E-FEA36E37B77D}"/>
          </ac:spMkLst>
        </pc:spChg>
        <pc:spChg chg="del">
          <ac:chgData name="Danilo Bórquez Paredes" userId="a389b8938e5de1e4" providerId="LiveId" clId="{C0B2A8FA-0E0A-4FA1-BC10-04C3F1518D4E}" dt="2020-06-07T17:47:27.852" v="4491" actId="478"/>
          <ac:spMkLst>
            <pc:docMk/>
            <pc:sldMk cId="3382562150" sldId="312"/>
            <ac:spMk id="59" creationId="{2EE07DCE-38C6-4FEB-9D04-FFA975C72306}"/>
          </ac:spMkLst>
        </pc:spChg>
        <pc:spChg chg="del">
          <ac:chgData name="Danilo Bórquez Paredes" userId="a389b8938e5de1e4" providerId="LiveId" clId="{C0B2A8FA-0E0A-4FA1-BC10-04C3F1518D4E}" dt="2020-06-07T17:47:27.852" v="4491" actId="478"/>
          <ac:spMkLst>
            <pc:docMk/>
            <pc:sldMk cId="3382562150" sldId="312"/>
            <ac:spMk id="67" creationId="{D28FD78B-CB19-417F-A4B4-75D6F1788D44}"/>
          </ac:spMkLst>
        </pc:spChg>
        <pc:cxnChg chg="del mod">
          <ac:chgData name="Danilo Bórquez Paredes" userId="a389b8938e5de1e4" providerId="LiveId" clId="{C0B2A8FA-0E0A-4FA1-BC10-04C3F1518D4E}" dt="2020-06-07T17:47:26.260" v="4490" actId="478"/>
          <ac:cxnSpMkLst>
            <pc:docMk/>
            <pc:sldMk cId="3382562150" sldId="312"/>
            <ac:cxnSpMk id="41" creationId="{BCAC2BB4-C268-4A29-A35E-8AD6254D0AF0}"/>
          </ac:cxnSpMkLst>
        </pc:cxnChg>
        <pc:cxnChg chg="del mod">
          <ac:chgData name="Danilo Bórquez Paredes" userId="a389b8938e5de1e4" providerId="LiveId" clId="{C0B2A8FA-0E0A-4FA1-BC10-04C3F1518D4E}" dt="2020-06-07T17:47:26.260" v="4490" actId="478"/>
          <ac:cxnSpMkLst>
            <pc:docMk/>
            <pc:sldMk cId="3382562150" sldId="312"/>
            <ac:cxnSpMk id="42" creationId="{17EDBC3A-9D2F-4475-8E1C-A7C8DBBFE9EA}"/>
          </ac:cxnSpMkLst>
        </pc:cxnChg>
        <pc:cxnChg chg="del mod">
          <ac:chgData name="Danilo Bórquez Paredes" userId="a389b8938e5de1e4" providerId="LiveId" clId="{C0B2A8FA-0E0A-4FA1-BC10-04C3F1518D4E}" dt="2020-06-07T17:47:26.260" v="4490" actId="478"/>
          <ac:cxnSpMkLst>
            <pc:docMk/>
            <pc:sldMk cId="3382562150" sldId="312"/>
            <ac:cxnSpMk id="43" creationId="{52198524-4ECB-40CE-BECC-9D9B4F5753A2}"/>
          </ac:cxnSpMkLst>
        </pc:cxnChg>
        <pc:cxnChg chg="del mod">
          <ac:chgData name="Danilo Bórquez Paredes" userId="a389b8938e5de1e4" providerId="LiveId" clId="{C0B2A8FA-0E0A-4FA1-BC10-04C3F1518D4E}" dt="2020-06-07T17:47:26.260" v="4490" actId="478"/>
          <ac:cxnSpMkLst>
            <pc:docMk/>
            <pc:sldMk cId="3382562150" sldId="312"/>
            <ac:cxnSpMk id="44" creationId="{4407A3A2-F201-4D8F-980B-0CCE057675DA}"/>
          </ac:cxnSpMkLst>
        </pc:cxnChg>
        <pc:cxnChg chg="del mod">
          <ac:chgData name="Danilo Bórquez Paredes" userId="a389b8938e5de1e4" providerId="LiveId" clId="{C0B2A8FA-0E0A-4FA1-BC10-04C3F1518D4E}" dt="2020-06-07T17:47:26.260" v="4490" actId="478"/>
          <ac:cxnSpMkLst>
            <pc:docMk/>
            <pc:sldMk cId="3382562150" sldId="312"/>
            <ac:cxnSpMk id="45" creationId="{A1AF45D4-2C28-41A2-8711-384C23202944}"/>
          </ac:cxnSpMkLst>
        </pc:cxnChg>
        <pc:cxnChg chg="del mod">
          <ac:chgData name="Danilo Bórquez Paredes" userId="a389b8938e5de1e4" providerId="LiveId" clId="{C0B2A8FA-0E0A-4FA1-BC10-04C3F1518D4E}" dt="2020-06-07T17:47:26.260" v="4490" actId="478"/>
          <ac:cxnSpMkLst>
            <pc:docMk/>
            <pc:sldMk cId="3382562150" sldId="312"/>
            <ac:cxnSpMk id="46" creationId="{A6240A7D-6F18-45F1-B32E-FFBDC4F8F50A}"/>
          </ac:cxnSpMkLst>
        </pc:cxnChg>
        <pc:cxnChg chg="del mod">
          <ac:chgData name="Danilo Bórquez Paredes" userId="a389b8938e5de1e4" providerId="LiveId" clId="{C0B2A8FA-0E0A-4FA1-BC10-04C3F1518D4E}" dt="2020-06-07T17:47:26.260" v="4490" actId="478"/>
          <ac:cxnSpMkLst>
            <pc:docMk/>
            <pc:sldMk cId="3382562150" sldId="312"/>
            <ac:cxnSpMk id="47" creationId="{79100723-211F-4CD2-B7C3-59D7D69F765A}"/>
          </ac:cxnSpMkLst>
        </pc:cxnChg>
        <pc:cxnChg chg="del mod">
          <ac:chgData name="Danilo Bórquez Paredes" userId="a389b8938e5de1e4" providerId="LiveId" clId="{C0B2A8FA-0E0A-4FA1-BC10-04C3F1518D4E}" dt="2020-06-07T17:47:26.260" v="4490" actId="478"/>
          <ac:cxnSpMkLst>
            <pc:docMk/>
            <pc:sldMk cId="3382562150" sldId="312"/>
            <ac:cxnSpMk id="49" creationId="{176DA0FD-B0F5-4BF2-8F3E-068EF3073095}"/>
          </ac:cxnSpMkLst>
        </pc:cxnChg>
        <pc:cxnChg chg="del mod">
          <ac:chgData name="Danilo Bórquez Paredes" userId="a389b8938e5de1e4" providerId="LiveId" clId="{C0B2A8FA-0E0A-4FA1-BC10-04C3F1518D4E}" dt="2020-06-07T17:47:27.852" v="4491" actId="478"/>
          <ac:cxnSpMkLst>
            <pc:docMk/>
            <pc:sldMk cId="3382562150" sldId="312"/>
            <ac:cxnSpMk id="60" creationId="{AB25CB13-5DDE-4CAE-9ED1-8B030FC9A737}"/>
          </ac:cxnSpMkLst>
        </pc:cxnChg>
        <pc:cxnChg chg="del mod">
          <ac:chgData name="Danilo Bórquez Paredes" userId="a389b8938e5de1e4" providerId="LiveId" clId="{C0B2A8FA-0E0A-4FA1-BC10-04C3F1518D4E}" dt="2020-06-07T17:47:27.852" v="4491" actId="478"/>
          <ac:cxnSpMkLst>
            <pc:docMk/>
            <pc:sldMk cId="3382562150" sldId="312"/>
            <ac:cxnSpMk id="61" creationId="{7076E053-56B1-4B87-A42D-EE25E43F1CF4}"/>
          </ac:cxnSpMkLst>
        </pc:cxnChg>
        <pc:cxnChg chg="del mod">
          <ac:chgData name="Danilo Bórquez Paredes" userId="a389b8938e5de1e4" providerId="LiveId" clId="{C0B2A8FA-0E0A-4FA1-BC10-04C3F1518D4E}" dt="2020-06-07T17:47:27.852" v="4491" actId="478"/>
          <ac:cxnSpMkLst>
            <pc:docMk/>
            <pc:sldMk cId="3382562150" sldId="312"/>
            <ac:cxnSpMk id="62" creationId="{29694A1D-961D-4B29-B309-3B1E7523A5D1}"/>
          </ac:cxnSpMkLst>
        </pc:cxnChg>
        <pc:cxnChg chg="del mod">
          <ac:chgData name="Danilo Bórquez Paredes" userId="a389b8938e5de1e4" providerId="LiveId" clId="{C0B2A8FA-0E0A-4FA1-BC10-04C3F1518D4E}" dt="2020-06-07T17:47:27.852" v="4491" actId="478"/>
          <ac:cxnSpMkLst>
            <pc:docMk/>
            <pc:sldMk cId="3382562150" sldId="312"/>
            <ac:cxnSpMk id="63" creationId="{CE5AD738-7532-457A-B8BF-A0A57E1A15A3}"/>
          </ac:cxnSpMkLst>
        </pc:cxnChg>
        <pc:cxnChg chg="del mod">
          <ac:chgData name="Danilo Bórquez Paredes" userId="a389b8938e5de1e4" providerId="LiveId" clId="{C0B2A8FA-0E0A-4FA1-BC10-04C3F1518D4E}" dt="2020-06-07T17:47:27.852" v="4491" actId="478"/>
          <ac:cxnSpMkLst>
            <pc:docMk/>
            <pc:sldMk cId="3382562150" sldId="312"/>
            <ac:cxnSpMk id="64" creationId="{AB498EC1-7CD3-408F-BDE4-9D7F60396BF5}"/>
          </ac:cxnSpMkLst>
        </pc:cxnChg>
        <pc:cxnChg chg="del mod">
          <ac:chgData name="Danilo Bórquez Paredes" userId="a389b8938e5de1e4" providerId="LiveId" clId="{C0B2A8FA-0E0A-4FA1-BC10-04C3F1518D4E}" dt="2020-06-07T17:47:27.852" v="4491" actId="478"/>
          <ac:cxnSpMkLst>
            <pc:docMk/>
            <pc:sldMk cId="3382562150" sldId="312"/>
            <ac:cxnSpMk id="65" creationId="{6EAADAE7-8D6C-4B59-B571-C64390FE7483}"/>
          </ac:cxnSpMkLst>
        </pc:cxnChg>
        <pc:cxnChg chg="del mod">
          <ac:chgData name="Danilo Bórquez Paredes" userId="a389b8938e5de1e4" providerId="LiveId" clId="{C0B2A8FA-0E0A-4FA1-BC10-04C3F1518D4E}" dt="2020-06-07T17:47:27.852" v="4491" actId="478"/>
          <ac:cxnSpMkLst>
            <pc:docMk/>
            <pc:sldMk cId="3382562150" sldId="312"/>
            <ac:cxnSpMk id="66" creationId="{8F929427-5A2E-4FE4-BC6C-0540CF16D5CC}"/>
          </ac:cxnSpMkLst>
        </pc:cxnChg>
        <pc:cxnChg chg="del mod">
          <ac:chgData name="Danilo Bórquez Paredes" userId="a389b8938e5de1e4" providerId="LiveId" clId="{C0B2A8FA-0E0A-4FA1-BC10-04C3F1518D4E}" dt="2020-06-07T17:47:27.852" v="4491" actId="478"/>
          <ac:cxnSpMkLst>
            <pc:docMk/>
            <pc:sldMk cId="3382562150" sldId="312"/>
            <ac:cxnSpMk id="68" creationId="{67BAE342-0F54-4BB5-BD2F-1480B8FFF845}"/>
          </ac:cxnSpMkLst>
        </pc:cxnChg>
      </pc:sldChg>
      <pc:sldChg chg="addSp delSp modSp add mod">
        <pc:chgData name="Danilo Bórquez Paredes" userId="a389b8938e5de1e4" providerId="LiveId" clId="{C0B2A8FA-0E0A-4FA1-BC10-04C3F1518D4E}" dt="2020-06-07T18:13:43.075" v="4545" actId="1076"/>
        <pc:sldMkLst>
          <pc:docMk/>
          <pc:sldMk cId="1826532275" sldId="313"/>
        </pc:sldMkLst>
        <pc:spChg chg="add mod">
          <ac:chgData name="Danilo Bórquez Paredes" userId="a389b8938e5de1e4" providerId="LiveId" clId="{C0B2A8FA-0E0A-4FA1-BC10-04C3F1518D4E}" dt="2020-06-07T18:13:43.075" v="4545" actId="1076"/>
          <ac:spMkLst>
            <pc:docMk/>
            <pc:sldMk cId="1826532275" sldId="313"/>
            <ac:spMk id="2" creationId="{3D478DE3-9B7D-4610-A7C9-5DCB5AA5149C}"/>
          </ac:spMkLst>
        </pc:spChg>
        <pc:spChg chg="del">
          <ac:chgData name="Danilo Bórquez Paredes" userId="a389b8938e5de1e4" providerId="LiveId" clId="{C0B2A8FA-0E0A-4FA1-BC10-04C3F1518D4E}" dt="2020-06-07T18:12:50.195" v="4536" actId="478"/>
          <ac:spMkLst>
            <pc:docMk/>
            <pc:sldMk cId="1826532275" sldId="313"/>
            <ac:spMk id="3" creationId="{81E0BEDA-6AE4-4144-A8C6-F7E03EF34ACC}"/>
          </ac:spMkLst>
        </pc:spChg>
        <pc:spChg chg="del">
          <ac:chgData name="Danilo Bórquez Paredes" userId="a389b8938e5de1e4" providerId="LiveId" clId="{C0B2A8FA-0E0A-4FA1-BC10-04C3F1518D4E}" dt="2020-06-07T18:12:47.595" v="4535" actId="478"/>
          <ac:spMkLst>
            <pc:docMk/>
            <pc:sldMk cId="1826532275" sldId="313"/>
            <ac:spMk id="8" creationId="{C3B4B0C3-98B3-44E7-947E-CF9618C92089}"/>
          </ac:spMkLst>
        </pc:spChg>
      </pc:sldChg>
      <pc:sldChg chg="modSp add mod">
        <pc:chgData name="Danilo Bórquez Paredes" userId="a389b8938e5de1e4" providerId="LiveId" clId="{C0B2A8FA-0E0A-4FA1-BC10-04C3F1518D4E}" dt="2020-06-07T18:16:16.836" v="4650" actId="20577"/>
        <pc:sldMkLst>
          <pc:docMk/>
          <pc:sldMk cId="23654642" sldId="314"/>
        </pc:sldMkLst>
        <pc:spChg chg="mod">
          <ac:chgData name="Danilo Bórquez Paredes" userId="a389b8938e5de1e4" providerId="LiveId" clId="{C0B2A8FA-0E0A-4FA1-BC10-04C3F1518D4E}" dt="2020-06-07T18:15:59.901" v="4567" actId="20577"/>
          <ac:spMkLst>
            <pc:docMk/>
            <pc:sldMk cId="23654642" sldId="314"/>
            <ac:spMk id="6" creationId="{9795BAB0-1088-4349-BAF7-2E92CD83CBD1}"/>
          </ac:spMkLst>
        </pc:spChg>
        <pc:spChg chg="mod">
          <ac:chgData name="Danilo Bórquez Paredes" userId="a389b8938e5de1e4" providerId="LiveId" clId="{C0B2A8FA-0E0A-4FA1-BC10-04C3F1518D4E}" dt="2020-06-07T18:16:16.836" v="4650" actId="20577"/>
          <ac:spMkLst>
            <pc:docMk/>
            <pc:sldMk cId="23654642" sldId="314"/>
            <ac:spMk id="7" creationId="{71112207-4EEA-4B60-A6FA-EA61661F702E}"/>
          </ac:spMkLst>
        </pc:spChg>
      </pc:sldChg>
      <pc:sldChg chg="addSp delSp modSp add mod">
        <pc:chgData name="Danilo Bórquez Paredes" userId="a389b8938e5de1e4" providerId="LiveId" clId="{C0B2A8FA-0E0A-4FA1-BC10-04C3F1518D4E}" dt="2020-06-07T18:35:35.151" v="4683" actId="1076"/>
        <pc:sldMkLst>
          <pc:docMk/>
          <pc:sldMk cId="2866718943" sldId="315"/>
        </pc:sldMkLst>
        <pc:spChg chg="add del mod">
          <ac:chgData name="Danilo Bórquez Paredes" userId="a389b8938e5de1e4" providerId="LiveId" clId="{C0B2A8FA-0E0A-4FA1-BC10-04C3F1518D4E}" dt="2020-06-07T18:34:04.875" v="4653" actId="478"/>
          <ac:spMkLst>
            <pc:docMk/>
            <pc:sldMk cId="2866718943" sldId="315"/>
            <ac:spMk id="3" creationId="{91647B69-D86B-4B57-AAAA-32FE560E1703}"/>
          </ac:spMkLst>
        </pc:spChg>
        <pc:spChg chg="del">
          <ac:chgData name="Danilo Bórquez Paredes" userId="a389b8938e5de1e4" providerId="LiveId" clId="{C0B2A8FA-0E0A-4FA1-BC10-04C3F1518D4E}" dt="2020-06-07T18:34:01.821" v="4652" actId="478"/>
          <ac:spMkLst>
            <pc:docMk/>
            <pc:sldMk cId="2866718943" sldId="315"/>
            <ac:spMk id="7" creationId="{71112207-4EEA-4B60-A6FA-EA61661F702E}"/>
          </ac:spMkLst>
        </pc:spChg>
        <pc:spChg chg="add mod">
          <ac:chgData name="Danilo Bórquez Paredes" userId="a389b8938e5de1e4" providerId="LiveId" clId="{C0B2A8FA-0E0A-4FA1-BC10-04C3F1518D4E}" dt="2020-06-07T18:34:31.879" v="4663" actId="1076"/>
          <ac:spMkLst>
            <pc:docMk/>
            <pc:sldMk cId="2866718943" sldId="315"/>
            <ac:spMk id="8" creationId="{D5B37C18-FAB7-4669-A677-4A7DA8819159}"/>
          </ac:spMkLst>
        </pc:spChg>
        <pc:spChg chg="add del mod">
          <ac:chgData name="Danilo Bórquez Paredes" userId="a389b8938e5de1e4" providerId="LiveId" clId="{C0B2A8FA-0E0A-4FA1-BC10-04C3F1518D4E}" dt="2020-06-07T18:35:20.684" v="4673" actId="478"/>
          <ac:spMkLst>
            <pc:docMk/>
            <pc:sldMk cId="2866718943" sldId="315"/>
            <ac:spMk id="9" creationId="{92DC3C53-07AC-4769-8F86-4AB9FA8102BA}"/>
          </ac:spMkLst>
        </pc:spChg>
        <pc:spChg chg="add mod">
          <ac:chgData name="Danilo Bórquez Paredes" userId="a389b8938e5de1e4" providerId="LiveId" clId="{C0B2A8FA-0E0A-4FA1-BC10-04C3F1518D4E}" dt="2020-06-07T18:35:35.151" v="4683" actId="1076"/>
          <ac:spMkLst>
            <pc:docMk/>
            <pc:sldMk cId="2866718943" sldId="315"/>
            <ac:spMk id="10" creationId="{7B33AC1A-477B-410B-A829-8D4E8F4663FE}"/>
          </ac:spMkLst>
        </pc:spChg>
      </pc:sldChg>
    </pc:docChg>
  </pc:docChgLst>
  <pc:docChgLst>
    <pc:chgData name="Danilo Bórquez Paredes" userId="a389b8938e5de1e4" providerId="LiveId" clId="{9F43FD94-0498-4C90-881B-D824AD4936B2}"/>
    <pc:docChg chg="undo custSel addSld delSld modSld sldOrd">
      <pc:chgData name="Danilo Bórquez Paredes" userId="a389b8938e5de1e4" providerId="LiveId" clId="{9F43FD94-0498-4C90-881B-D824AD4936B2}" dt="2020-05-10T22:10:24.093" v="1315" actId="20577"/>
      <pc:docMkLst>
        <pc:docMk/>
      </pc:docMkLst>
      <pc:sldChg chg="modSp mod">
        <pc:chgData name="Danilo Bórquez Paredes" userId="a389b8938e5de1e4" providerId="LiveId" clId="{9F43FD94-0498-4C90-881B-D824AD4936B2}" dt="2020-05-10T21:57:38.236" v="802" actId="20577"/>
        <pc:sldMkLst>
          <pc:docMk/>
          <pc:sldMk cId="3467162960" sldId="256"/>
        </pc:sldMkLst>
        <pc:spChg chg="mod">
          <ac:chgData name="Danilo Bórquez Paredes" userId="a389b8938e5de1e4" providerId="LiveId" clId="{9F43FD94-0498-4C90-881B-D824AD4936B2}" dt="2020-05-10T21:57:38.236" v="802" actId="20577"/>
          <ac:spMkLst>
            <pc:docMk/>
            <pc:sldMk cId="3467162960" sldId="256"/>
            <ac:spMk id="2" creationId="{FC53305F-346E-4733-AE05-DB3727BFF1A7}"/>
          </ac:spMkLst>
        </pc:spChg>
      </pc:sldChg>
      <pc:sldChg chg="del">
        <pc:chgData name="Danilo Bórquez Paredes" userId="a389b8938e5de1e4" providerId="LiveId" clId="{9F43FD94-0498-4C90-881B-D824AD4936B2}" dt="2020-05-09T02:02:50.611" v="5" actId="47"/>
        <pc:sldMkLst>
          <pc:docMk/>
          <pc:sldMk cId="2936348644" sldId="257"/>
        </pc:sldMkLst>
      </pc:sldChg>
      <pc:sldChg chg="addSp delSp modSp mod">
        <pc:chgData name="Danilo Bórquez Paredes" userId="a389b8938e5de1e4" providerId="LiveId" clId="{9F43FD94-0498-4C90-881B-D824AD4936B2}" dt="2020-05-09T02:03:27.114" v="18" actId="1076"/>
        <pc:sldMkLst>
          <pc:docMk/>
          <pc:sldMk cId="4082806415" sldId="258"/>
        </pc:sldMkLst>
        <pc:spChg chg="del mod">
          <ac:chgData name="Danilo Bórquez Paredes" userId="a389b8938e5de1e4" providerId="LiveId" clId="{9F43FD94-0498-4C90-881B-D824AD4936B2}" dt="2020-05-09T02:03:03.946" v="11" actId="478"/>
          <ac:spMkLst>
            <pc:docMk/>
            <pc:sldMk cId="4082806415" sldId="258"/>
            <ac:spMk id="2" creationId="{59986018-E019-44FE-9278-394691EA6B5F}"/>
          </ac:spMkLst>
        </pc:spChg>
        <pc:spChg chg="del">
          <ac:chgData name="Danilo Bórquez Paredes" userId="a389b8938e5de1e4" providerId="LiveId" clId="{9F43FD94-0498-4C90-881B-D824AD4936B2}" dt="2020-05-09T02:03:07.911" v="14" actId="478"/>
          <ac:spMkLst>
            <pc:docMk/>
            <pc:sldMk cId="4082806415" sldId="258"/>
            <ac:spMk id="4" creationId="{DDC768A8-443A-4D68-8360-7AEC4E4CBCBF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5" creationId="{03B47218-116C-4B7C-A97B-59EEDCF3F815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6" creationId="{6D4807AE-C79D-4008-9F65-C33EB140690B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7" creationId="{8E0B2883-D796-456C-BCF8-881BBD3D3936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8" creationId="{84961947-5544-4E3E-A3D4-12CF90B9827B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9" creationId="{F66DDCEB-CD89-4925-AEF2-314D5646396D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10" creationId="{8EFEDDA9-A96C-411D-8D0D-7D95761DC7B5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11" creationId="{E481A8C6-A375-4B85-A214-276D414B9F3B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2" creationId="{85D327C4-72DC-4D2E-B00B-3550EE2F75B0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3" creationId="{FDFF609A-68C8-4C24-8E22-493E228E81DB}"/>
          </ac:spMkLst>
        </pc:spChg>
        <pc:spChg chg="del">
          <ac:chgData name="Danilo Bórquez Paredes" userId="a389b8938e5de1e4" providerId="LiveId" clId="{9F43FD94-0498-4C90-881B-D824AD4936B2}" dt="2020-05-09T02:03:06.751" v="13" actId="478"/>
          <ac:spMkLst>
            <pc:docMk/>
            <pc:sldMk cId="4082806415" sldId="258"/>
            <ac:spMk id="14" creationId="{C4FF3EC4-ED1E-4C8D-A5AB-824D7727AAA0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5" creationId="{D50668B9-36F1-4911-8D41-E8AF9E76AB78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6" creationId="{B7DA043F-A004-4DB4-BCF4-47D9539909DF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7" creationId="{D27EA2B7-5987-4577-AFB9-2067F6F4E1F5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8" creationId="{D236AB52-E3F6-465A-A94A-AEA992510440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9" creationId="{B7857839-1D14-4E1D-B8BD-C2D51A93C48C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0" creationId="{CAE11DB8-3273-4B05-B24B-B37D71BF61A7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1" creationId="{AE2BB1E1-9628-4B28-8F4B-73963EB3F2D8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2" creationId="{207BC795-EF8B-4438-A7AC-0B47DEAE3680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3" creationId="{59A2E896-B0C2-42A0-A7F6-0087A8662371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4" creationId="{76B31547-2FD6-4837-B28D-975EAE9FA3CD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5" creationId="{F9D525DC-D8B5-4EE6-AB52-3F713EA4770F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6" creationId="{44D39A32-2D5B-4EF8-A170-3BFC90415BED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7" creationId="{37528DD7-00D5-49F7-A5CA-19719109487E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8" creationId="{5E3F8A4F-2CF7-4C47-AC37-42D6CD894388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9" creationId="{E77C36B6-7F7A-4375-9A2D-BCEED4C5A695}"/>
          </ac:spMkLst>
        </pc:spChg>
        <pc:spChg chg="add del mod">
          <ac:chgData name="Danilo Bórquez Paredes" userId="a389b8938e5de1e4" providerId="LiveId" clId="{9F43FD94-0498-4C90-881B-D824AD4936B2}" dt="2020-05-09T02:03:06.071" v="12" actId="478"/>
          <ac:spMkLst>
            <pc:docMk/>
            <pc:sldMk cId="4082806415" sldId="258"/>
            <ac:spMk id="34" creationId="{F3E7A9EF-DD9E-4ACE-8F55-12C908B65A1E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55" creationId="{8E27C30D-A818-4457-9B67-0F55CCDCF2FE}"/>
          </ac:spMkLst>
        </pc:sp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31" creationId="{B616CAAF-CF8E-4CDC-8086-8C874F4618A5}"/>
          </ac:cxnSpMkLst>
        </pc:cxn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33" creationId="{0F3C6E9D-8EB1-4AD7-A4E1-AEC236034370}"/>
          </ac:cxnSpMkLst>
        </pc:cxn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37" creationId="{3E64E7A0-9DA8-45F7-8B01-E9587C580F40}"/>
          </ac:cxnSpMkLst>
        </pc:cxn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41" creationId="{2351E702-D5D6-44C8-BCE8-7BF081DA09E3}"/>
          </ac:cxnSpMkLst>
        </pc:cxn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44" creationId="{540C7126-400B-434E-985C-72E2F835158D}"/>
          </ac:cxnSpMkLst>
        </pc:cxn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48" creationId="{AA507359-EDC3-4D45-BD50-0EFDA9AFCC6B}"/>
          </ac:cxnSpMkLst>
        </pc:cxn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57" creationId="{41E40FD3-D43E-4C9F-A6C6-CE4DF2952A16}"/>
          </ac:cxnSpMkLst>
        </pc:cxnChg>
      </pc:sldChg>
      <pc:sldChg chg="modSp mod ord">
        <pc:chgData name="Danilo Bórquez Paredes" userId="a389b8938e5de1e4" providerId="LiveId" clId="{9F43FD94-0498-4C90-881B-D824AD4936B2}" dt="2020-05-10T21:59:26.031" v="852" actId="20577"/>
        <pc:sldMkLst>
          <pc:docMk/>
          <pc:sldMk cId="3064252591" sldId="259"/>
        </pc:sldMkLst>
        <pc:spChg chg="mod">
          <ac:chgData name="Danilo Bórquez Paredes" userId="a389b8938e5de1e4" providerId="LiveId" clId="{9F43FD94-0498-4C90-881B-D824AD4936B2}" dt="2020-05-10T21:59:26.031" v="852" actId="20577"/>
          <ac:spMkLst>
            <pc:docMk/>
            <pc:sldMk cId="3064252591" sldId="259"/>
            <ac:spMk id="30" creationId="{D1A64DDB-891D-44CC-8249-5FFF02DC41E2}"/>
          </ac:spMkLst>
        </pc:spChg>
      </pc:sldChg>
      <pc:sldChg chg="modSp mod">
        <pc:chgData name="Danilo Bórquez Paredes" userId="a389b8938e5de1e4" providerId="LiveId" clId="{9F43FD94-0498-4C90-881B-D824AD4936B2}" dt="2020-05-10T22:02:00.553" v="1002" actId="20577"/>
        <pc:sldMkLst>
          <pc:docMk/>
          <pc:sldMk cId="1772149083" sldId="260"/>
        </pc:sldMkLst>
        <pc:spChg chg="mod">
          <ac:chgData name="Danilo Bórquez Paredes" userId="a389b8938e5de1e4" providerId="LiveId" clId="{9F43FD94-0498-4C90-881B-D824AD4936B2}" dt="2020-05-10T22:02:00.553" v="1002" actId="20577"/>
          <ac:spMkLst>
            <pc:docMk/>
            <pc:sldMk cId="1772149083" sldId="260"/>
            <ac:spMk id="3" creationId="{C7576FD6-4F8F-4AD7-A2BF-D0113868BC71}"/>
          </ac:spMkLst>
        </pc:spChg>
      </pc:sldChg>
      <pc:sldChg chg="modSp mod">
        <pc:chgData name="Danilo Bórquez Paredes" userId="a389b8938e5de1e4" providerId="LiveId" clId="{9F43FD94-0498-4C90-881B-D824AD4936B2}" dt="2020-05-10T22:02:50.963" v="1013"/>
        <pc:sldMkLst>
          <pc:docMk/>
          <pc:sldMk cId="4134158159" sldId="261"/>
        </pc:sldMkLst>
        <pc:spChg chg="mod">
          <ac:chgData name="Danilo Bórquez Paredes" userId="a389b8938e5de1e4" providerId="LiveId" clId="{9F43FD94-0498-4C90-881B-D824AD4936B2}" dt="2020-05-10T22:02:50.963" v="1013"/>
          <ac:spMkLst>
            <pc:docMk/>
            <pc:sldMk cId="4134158159" sldId="261"/>
            <ac:spMk id="11" creationId="{00F54F98-0C44-4563-A66F-7C444B742F82}"/>
          </ac:spMkLst>
        </pc:spChg>
      </pc:sldChg>
      <pc:sldChg chg="modSp mod">
        <pc:chgData name="Danilo Bórquez Paredes" userId="a389b8938e5de1e4" providerId="LiveId" clId="{9F43FD94-0498-4C90-881B-D824AD4936B2}" dt="2020-05-10T22:00:11.129" v="871" actId="20577"/>
        <pc:sldMkLst>
          <pc:docMk/>
          <pc:sldMk cId="1963092310" sldId="262"/>
        </pc:sldMkLst>
        <pc:spChg chg="mod">
          <ac:chgData name="Danilo Bórquez Paredes" userId="a389b8938e5de1e4" providerId="LiveId" clId="{9F43FD94-0498-4C90-881B-D824AD4936B2}" dt="2020-05-10T22:00:11.129" v="871" actId="20577"/>
          <ac:spMkLst>
            <pc:docMk/>
            <pc:sldMk cId="1963092310" sldId="262"/>
            <ac:spMk id="2" creationId="{289B5110-D2BE-4728-95AE-0F4A7C535A95}"/>
          </ac:spMkLst>
        </pc:spChg>
      </pc:sldChg>
      <pc:sldChg chg="modSp mod">
        <pc:chgData name="Danilo Bórquez Paredes" userId="a389b8938e5de1e4" providerId="LiveId" clId="{9F43FD94-0498-4C90-881B-D824AD4936B2}" dt="2020-05-10T22:03:19.732" v="1018" actId="20577"/>
        <pc:sldMkLst>
          <pc:docMk/>
          <pc:sldMk cId="2154913533" sldId="263"/>
        </pc:sldMkLst>
        <pc:spChg chg="mod">
          <ac:chgData name="Danilo Bórquez Paredes" userId="a389b8938e5de1e4" providerId="LiveId" clId="{9F43FD94-0498-4C90-881B-D824AD4936B2}" dt="2020-05-10T22:03:19.732" v="1018" actId="20577"/>
          <ac:spMkLst>
            <pc:docMk/>
            <pc:sldMk cId="2154913533" sldId="263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10T22:01:01.345" v="912" actId="20577"/>
          <ac:spMkLst>
            <pc:docMk/>
            <pc:sldMk cId="2154913533" sldId="263"/>
            <ac:spMk id="6" creationId="{CF0FDFA0-B4FC-41AA-8F2E-40A269E71D0A}"/>
          </ac:spMkLst>
        </pc:spChg>
      </pc:sldChg>
      <pc:sldChg chg="modSp mod">
        <pc:chgData name="Danilo Bórquez Paredes" userId="a389b8938e5de1e4" providerId="LiveId" clId="{9F43FD94-0498-4C90-881B-D824AD4936B2}" dt="2020-05-10T22:03:23.478" v="1023" actId="20577"/>
        <pc:sldMkLst>
          <pc:docMk/>
          <pc:sldMk cId="1315314643" sldId="264"/>
        </pc:sldMkLst>
        <pc:spChg chg="mod">
          <ac:chgData name="Danilo Bórquez Paredes" userId="a389b8938e5de1e4" providerId="LiveId" clId="{9F43FD94-0498-4C90-881B-D824AD4936B2}" dt="2020-05-10T22:03:23.478" v="1023" actId="20577"/>
          <ac:spMkLst>
            <pc:docMk/>
            <pc:sldMk cId="1315314643" sldId="264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10T22:01:08.945" v="916" actId="20577"/>
          <ac:spMkLst>
            <pc:docMk/>
            <pc:sldMk cId="1315314643" sldId="264"/>
            <ac:spMk id="3" creationId="{A2DD63BA-AD21-4982-9073-13F429A72543}"/>
          </ac:spMkLst>
        </pc:spChg>
      </pc:sldChg>
      <pc:sldChg chg="modSp mod">
        <pc:chgData name="Danilo Bórquez Paredes" userId="a389b8938e5de1e4" providerId="LiveId" clId="{9F43FD94-0498-4C90-881B-D824AD4936B2}" dt="2020-05-10T22:03:51.647" v="1049" actId="20577"/>
        <pc:sldMkLst>
          <pc:docMk/>
          <pc:sldMk cId="1600176998" sldId="265"/>
        </pc:sldMkLst>
        <pc:spChg chg="mod">
          <ac:chgData name="Danilo Bórquez Paredes" userId="a389b8938e5de1e4" providerId="LiveId" clId="{9F43FD94-0498-4C90-881B-D824AD4936B2}" dt="2020-05-10T22:03:51.647" v="1049" actId="20577"/>
          <ac:spMkLst>
            <pc:docMk/>
            <pc:sldMk cId="1600176998" sldId="265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10T22:03:47.204" v="1045" actId="20577"/>
          <ac:spMkLst>
            <pc:docMk/>
            <pc:sldMk cId="1600176998" sldId="265"/>
            <ac:spMk id="3" creationId="{C7576FD6-4F8F-4AD7-A2BF-D0113868BC71}"/>
          </ac:spMkLst>
        </pc:spChg>
      </pc:sldChg>
      <pc:sldChg chg="modSp add del mod">
        <pc:chgData name="Danilo Bórquez Paredes" userId="a389b8938e5de1e4" providerId="LiveId" clId="{9F43FD94-0498-4C90-881B-D824AD4936B2}" dt="2020-05-10T22:06:16.650" v="1149" actId="20577"/>
        <pc:sldMkLst>
          <pc:docMk/>
          <pc:sldMk cId="3235168140" sldId="266"/>
        </pc:sldMkLst>
        <pc:spChg chg="mod">
          <ac:chgData name="Danilo Bórquez Paredes" userId="a389b8938e5de1e4" providerId="LiveId" clId="{9F43FD94-0498-4C90-881B-D824AD4936B2}" dt="2020-05-10T22:05:29.897" v="1129" actId="20577"/>
          <ac:spMkLst>
            <pc:docMk/>
            <pc:sldMk cId="3235168140" sldId="266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10T22:06:16.650" v="1149" actId="20577"/>
          <ac:spMkLst>
            <pc:docMk/>
            <pc:sldMk cId="3235168140" sldId="266"/>
            <ac:spMk id="6" creationId="{600F6230-23E1-4104-A264-EAE8DB5DA616}"/>
          </ac:spMkLst>
        </pc:spChg>
      </pc:sldChg>
      <pc:sldChg chg="del">
        <pc:chgData name="Danilo Bórquez Paredes" userId="a389b8938e5de1e4" providerId="LiveId" clId="{9F43FD94-0498-4C90-881B-D824AD4936B2}" dt="2020-05-09T02:21:39.301" v="642" actId="47"/>
        <pc:sldMkLst>
          <pc:docMk/>
          <pc:sldMk cId="1072857464" sldId="267"/>
        </pc:sldMkLst>
      </pc:sldChg>
      <pc:sldChg chg="modSp mod">
        <pc:chgData name="Danilo Bórquez Paredes" userId="a389b8938e5de1e4" providerId="LiveId" clId="{9F43FD94-0498-4C90-881B-D824AD4936B2}" dt="2020-05-10T22:07:47.053" v="1181" actId="20577"/>
        <pc:sldMkLst>
          <pc:docMk/>
          <pc:sldMk cId="1401327329" sldId="268"/>
        </pc:sldMkLst>
        <pc:spChg chg="mod">
          <ac:chgData name="Danilo Bórquez Paredes" userId="a389b8938e5de1e4" providerId="LiveId" clId="{9F43FD94-0498-4C90-881B-D824AD4936B2}" dt="2020-05-10T22:05:14.081" v="1120" actId="20577"/>
          <ac:spMkLst>
            <pc:docMk/>
            <pc:sldMk cId="1401327329" sldId="268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10T22:07:47.053" v="1181" actId="20577"/>
          <ac:spMkLst>
            <pc:docMk/>
            <pc:sldMk cId="1401327329" sldId="268"/>
            <ac:spMk id="6" creationId="{4008A6A8-F5CC-4A6F-8C4C-9DDD66C8A31C}"/>
          </ac:spMkLst>
        </pc:spChg>
      </pc:sldChg>
      <pc:sldChg chg="modSp mod">
        <pc:chgData name="Danilo Bórquez Paredes" userId="a389b8938e5de1e4" providerId="LiveId" clId="{9F43FD94-0498-4C90-881B-D824AD4936B2}" dt="2020-05-10T22:07:04.329" v="1169" actId="20577"/>
        <pc:sldMkLst>
          <pc:docMk/>
          <pc:sldMk cId="2092828645" sldId="269"/>
        </pc:sldMkLst>
        <pc:spChg chg="mod">
          <ac:chgData name="Danilo Bórquez Paredes" userId="a389b8938e5de1e4" providerId="LiveId" clId="{9F43FD94-0498-4C90-881B-D824AD4936B2}" dt="2020-05-10T22:07:04.329" v="1169" actId="20577"/>
          <ac:spMkLst>
            <pc:docMk/>
            <pc:sldMk cId="2092828645" sldId="269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09T02:23:37.335" v="746" actId="20577"/>
          <ac:spMkLst>
            <pc:docMk/>
            <pc:sldMk cId="2092828645" sldId="269"/>
            <ac:spMk id="3" creationId="{C7576FD6-4F8F-4AD7-A2BF-D0113868BC71}"/>
          </ac:spMkLst>
        </pc:spChg>
      </pc:sldChg>
      <pc:sldChg chg="modSp mod">
        <pc:chgData name="Danilo Bórquez Paredes" userId="a389b8938e5de1e4" providerId="LiveId" clId="{9F43FD94-0498-4C90-881B-D824AD4936B2}" dt="2020-05-10T22:07:15.665" v="1173" actId="20577"/>
        <pc:sldMkLst>
          <pc:docMk/>
          <pc:sldMk cId="1362901210" sldId="270"/>
        </pc:sldMkLst>
        <pc:spChg chg="mod">
          <ac:chgData name="Danilo Bórquez Paredes" userId="a389b8938e5de1e4" providerId="LiveId" clId="{9F43FD94-0498-4C90-881B-D824AD4936B2}" dt="2020-05-10T22:07:15.665" v="1173" actId="20577"/>
          <ac:spMkLst>
            <pc:docMk/>
            <pc:sldMk cId="1362901210" sldId="270"/>
            <ac:spMk id="6" creationId="{AEDE78B8-2E4B-410D-B163-2D80A1BF666B}"/>
          </ac:spMkLst>
        </pc:spChg>
      </pc:sldChg>
      <pc:sldChg chg="modSp mod">
        <pc:chgData name="Danilo Bórquez Paredes" userId="a389b8938e5de1e4" providerId="LiveId" clId="{9F43FD94-0498-4C90-881B-D824AD4936B2}" dt="2020-05-10T22:10:24.093" v="1315" actId="20577"/>
        <pc:sldMkLst>
          <pc:docMk/>
          <pc:sldMk cId="3547980130" sldId="271"/>
        </pc:sldMkLst>
        <pc:spChg chg="mod">
          <ac:chgData name="Danilo Bórquez Paredes" userId="a389b8938e5de1e4" providerId="LiveId" clId="{9F43FD94-0498-4C90-881B-D824AD4936B2}" dt="2020-05-10T22:10:24.093" v="1315" actId="20577"/>
          <ac:spMkLst>
            <pc:docMk/>
            <pc:sldMk cId="3547980130" sldId="271"/>
            <ac:spMk id="3" creationId="{5F093E7B-C784-47AD-9EEF-3DC3222687A3}"/>
          </ac:spMkLst>
        </pc:spChg>
      </pc:sldChg>
      <pc:sldChg chg="del">
        <pc:chgData name="Danilo Bórquez Paredes" userId="a389b8938e5de1e4" providerId="LiveId" clId="{9F43FD94-0498-4C90-881B-D824AD4936B2}" dt="2020-05-09T02:25:08.790" v="772" actId="47"/>
        <pc:sldMkLst>
          <pc:docMk/>
          <pc:sldMk cId="4128642165" sldId="272"/>
        </pc:sldMkLst>
      </pc:sldChg>
      <pc:sldChg chg="addSp delSp modSp new mod">
        <pc:chgData name="Danilo Bórquez Paredes" userId="a389b8938e5de1e4" providerId="LiveId" clId="{9F43FD94-0498-4C90-881B-D824AD4936B2}" dt="2020-05-10T21:57:51.297" v="805" actId="20577"/>
        <pc:sldMkLst>
          <pc:docMk/>
          <pc:sldMk cId="1226349524" sldId="273"/>
        </pc:sldMkLst>
        <pc:spChg chg="del">
          <ac:chgData name="Danilo Bórquez Paredes" userId="a389b8938e5de1e4" providerId="LiveId" clId="{9F43FD94-0498-4C90-881B-D824AD4936B2}" dt="2020-05-09T02:03:50.091" v="20"/>
          <ac:spMkLst>
            <pc:docMk/>
            <pc:sldMk cId="1226349524" sldId="273"/>
            <ac:spMk id="2" creationId="{31D13955-1AAD-4A94-9E5B-50F83DE0F8FE}"/>
          </ac:spMkLst>
        </pc:spChg>
        <pc:spChg chg="del">
          <ac:chgData name="Danilo Bórquez Paredes" userId="a389b8938e5de1e4" providerId="LiveId" clId="{9F43FD94-0498-4C90-881B-D824AD4936B2}" dt="2020-05-09T02:03:50.091" v="20"/>
          <ac:spMkLst>
            <pc:docMk/>
            <pc:sldMk cId="1226349524" sldId="273"/>
            <ac:spMk id="3" creationId="{1B97648A-C78C-4AE4-90D1-66E76F423A41}"/>
          </ac:spMkLst>
        </pc:spChg>
        <pc:spChg chg="mod">
          <ac:chgData name="Danilo Bórquez Paredes" userId="a389b8938e5de1e4" providerId="LiveId" clId="{9F43FD94-0498-4C90-881B-D824AD4936B2}" dt="2020-05-09T02:03:50.091" v="20"/>
          <ac:spMkLst>
            <pc:docMk/>
            <pc:sldMk cId="1226349524" sldId="273"/>
            <ac:spMk id="4" creationId="{9A54DAA6-B69F-4EB6-8BD5-FB9A07BD6C64}"/>
          </ac:spMkLst>
        </pc:spChg>
        <pc:spChg chg="mod">
          <ac:chgData name="Danilo Bórquez Paredes" userId="a389b8938e5de1e4" providerId="LiveId" clId="{9F43FD94-0498-4C90-881B-D824AD4936B2}" dt="2020-05-09T02:03:50.091" v="20"/>
          <ac:spMkLst>
            <pc:docMk/>
            <pc:sldMk cId="1226349524" sldId="273"/>
            <ac:spMk id="5" creationId="{E1425F26-55A6-4C0E-8FD0-718741038F87}"/>
          </ac:spMkLst>
        </pc:spChg>
        <pc:spChg chg="add mod">
          <ac:chgData name="Danilo Bórquez Paredes" userId="a389b8938e5de1e4" providerId="LiveId" clId="{9F43FD94-0498-4C90-881B-D824AD4936B2}" dt="2020-05-10T21:57:51.297" v="805" actId="20577"/>
          <ac:spMkLst>
            <pc:docMk/>
            <pc:sldMk cId="1226349524" sldId="273"/>
            <ac:spMk id="6" creationId="{1D92484E-47A4-43DB-8DCA-83F255C118EA}"/>
          </ac:spMkLst>
        </pc:spChg>
        <pc:spChg chg="add mod">
          <ac:chgData name="Danilo Bórquez Paredes" userId="a389b8938e5de1e4" providerId="LiveId" clId="{9F43FD94-0498-4C90-881B-D824AD4936B2}" dt="2020-05-09T02:03:50.091" v="20"/>
          <ac:spMkLst>
            <pc:docMk/>
            <pc:sldMk cId="1226349524" sldId="273"/>
            <ac:spMk id="7" creationId="{94A4261E-05C0-4ED0-9972-764A07D54B6C}"/>
          </ac:spMkLst>
        </pc:spChg>
      </pc:sldChg>
      <pc:sldChg chg="modSp new mod">
        <pc:chgData name="Danilo Bórquez Paredes" userId="a389b8938e5de1e4" providerId="LiveId" clId="{9F43FD94-0498-4C90-881B-D824AD4936B2}" dt="2020-05-09T02:04:48.068" v="186" actId="20577"/>
        <pc:sldMkLst>
          <pc:docMk/>
          <pc:sldMk cId="2732028949" sldId="274"/>
        </pc:sldMkLst>
        <pc:spChg chg="mod">
          <ac:chgData name="Danilo Bórquez Paredes" userId="a389b8938e5de1e4" providerId="LiveId" clId="{9F43FD94-0498-4C90-881B-D824AD4936B2}" dt="2020-05-09T02:04:48.068" v="186" actId="20577"/>
          <ac:spMkLst>
            <pc:docMk/>
            <pc:sldMk cId="2732028949" sldId="274"/>
            <ac:spMk id="3" creationId="{D6A23DBE-959B-47B6-BEDD-E561E3A0071F}"/>
          </ac:spMkLst>
        </pc:spChg>
      </pc:sldChg>
      <pc:sldChg chg="addSp delSp modSp new mod">
        <pc:chgData name="Danilo Bórquez Paredes" userId="a389b8938e5de1e4" providerId="LiveId" clId="{9F43FD94-0498-4C90-881B-D824AD4936B2}" dt="2020-05-10T21:58:16.258" v="814" actId="20577"/>
        <pc:sldMkLst>
          <pc:docMk/>
          <pc:sldMk cId="4239996021" sldId="275"/>
        </pc:sldMkLst>
        <pc:spChg chg="del">
          <ac:chgData name="Danilo Bórquez Paredes" userId="a389b8938e5de1e4" providerId="LiveId" clId="{9F43FD94-0498-4C90-881B-D824AD4936B2}" dt="2020-05-09T02:04:56.940" v="188"/>
          <ac:spMkLst>
            <pc:docMk/>
            <pc:sldMk cId="4239996021" sldId="275"/>
            <ac:spMk id="2" creationId="{7D2945BF-6758-4309-AECE-F541CDF3A34A}"/>
          </ac:spMkLst>
        </pc:spChg>
        <pc:spChg chg="del">
          <ac:chgData name="Danilo Bórquez Paredes" userId="a389b8938e5de1e4" providerId="LiveId" clId="{9F43FD94-0498-4C90-881B-D824AD4936B2}" dt="2020-05-09T02:04:56.940" v="188"/>
          <ac:spMkLst>
            <pc:docMk/>
            <pc:sldMk cId="4239996021" sldId="275"/>
            <ac:spMk id="3" creationId="{10B7D2EE-1AEC-45F6-9E00-6F9275AC2458}"/>
          </ac:spMkLst>
        </pc:spChg>
        <pc:spChg chg="mod">
          <ac:chgData name="Danilo Bórquez Paredes" userId="a389b8938e5de1e4" providerId="LiveId" clId="{9F43FD94-0498-4C90-881B-D824AD4936B2}" dt="2020-05-09T02:04:56.940" v="188"/>
          <ac:spMkLst>
            <pc:docMk/>
            <pc:sldMk cId="4239996021" sldId="275"/>
            <ac:spMk id="4" creationId="{4CD18A10-DD7D-4CE1-AF34-120444221B11}"/>
          </ac:spMkLst>
        </pc:spChg>
        <pc:spChg chg="mod">
          <ac:chgData name="Danilo Bórquez Paredes" userId="a389b8938e5de1e4" providerId="LiveId" clId="{9F43FD94-0498-4C90-881B-D824AD4936B2}" dt="2020-05-09T02:04:56.940" v="188"/>
          <ac:spMkLst>
            <pc:docMk/>
            <pc:sldMk cId="4239996021" sldId="275"/>
            <ac:spMk id="5" creationId="{ECF40F51-F389-45B7-86DB-BBF32E47F2F8}"/>
          </ac:spMkLst>
        </pc:spChg>
        <pc:spChg chg="add mod">
          <ac:chgData name="Danilo Bórquez Paredes" userId="a389b8938e5de1e4" providerId="LiveId" clId="{9F43FD94-0498-4C90-881B-D824AD4936B2}" dt="2020-05-10T21:58:16.258" v="814" actId="20577"/>
          <ac:spMkLst>
            <pc:docMk/>
            <pc:sldMk cId="4239996021" sldId="275"/>
            <ac:spMk id="6" creationId="{81320633-A4C1-4C3A-A861-2DC4A2F7E78E}"/>
          </ac:spMkLst>
        </pc:spChg>
        <pc:spChg chg="add mod">
          <ac:chgData name="Danilo Bórquez Paredes" userId="a389b8938e5de1e4" providerId="LiveId" clId="{9F43FD94-0498-4C90-881B-D824AD4936B2}" dt="2020-05-09T02:05:08.752" v="212" actId="20577"/>
          <ac:spMkLst>
            <pc:docMk/>
            <pc:sldMk cId="4239996021" sldId="275"/>
            <ac:spMk id="7" creationId="{B57DC942-09C0-4DC9-B6F5-85D861036D74}"/>
          </ac:spMkLst>
        </pc:spChg>
      </pc:sldChg>
      <pc:sldChg chg="addSp delSp modSp new mod">
        <pc:chgData name="Danilo Bórquez Paredes" userId="a389b8938e5de1e4" providerId="LiveId" clId="{9F43FD94-0498-4C90-881B-D824AD4936B2}" dt="2020-05-09T02:17:26.481" v="442" actId="20577"/>
        <pc:sldMkLst>
          <pc:docMk/>
          <pc:sldMk cId="2284696299" sldId="276"/>
        </pc:sldMkLst>
        <pc:spChg chg="del">
          <ac:chgData name="Danilo Bórquez Paredes" userId="a389b8938e5de1e4" providerId="LiveId" clId="{9F43FD94-0498-4C90-881B-D824AD4936B2}" dt="2020-05-09T02:05:17.376" v="214"/>
          <ac:spMkLst>
            <pc:docMk/>
            <pc:sldMk cId="2284696299" sldId="276"/>
            <ac:spMk id="2" creationId="{4F1F3C52-3F64-431F-8756-786E4EE79905}"/>
          </ac:spMkLst>
        </pc:spChg>
        <pc:spChg chg="del">
          <ac:chgData name="Danilo Bórquez Paredes" userId="a389b8938e5de1e4" providerId="LiveId" clId="{9F43FD94-0498-4C90-881B-D824AD4936B2}" dt="2020-05-09T02:05:17.376" v="214"/>
          <ac:spMkLst>
            <pc:docMk/>
            <pc:sldMk cId="2284696299" sldId="276"/>
            <ac:spMk id="3" creationId="{3C48B8C6-6196-4AF7-BFCD-41DD8689BC01}"/>
          </ac:spMkLst>
        </pc:spChg>
        <pc:spChg chg="mod">
          <ac:chgData name="Danilo Bórquez Paredes" userId="a389b8938e5de1e4" providerId="LiveId" clId="{9F43FD94-0498-4C90-881B-D824AD4936B2}" dt="2020-05-09T02:05:17.376" v="214"/>
          <ac:spMkLst>
            <pc:docMk/>
            <pc:sldMk cId="2284696299" sldId="276"/>
            <ac:spMk id="4" creationId="{CF11E8A9-2563-41BF-A584-26DD08B392D4}"/>
          </ac:spMkLst>
        </pc:spChg>
        <pc:spChg chg="mod">
          <ac:chgData name="Danilo Bórquez Paredes" userId="a389b8938e5de1e4" providerId="LiveId" clId="{9F43FD94-0498-4C90-881B-D824AD4936B2}" dt="2020-05-09T02:05:17.376" v="214"/>
          <ac:spMkLst>
            <pc:docMk/>
            <pc:sldMk cId="2284696299" sldId="276"/>
            <ac:spMk id="5" creationId="{09842171-7DD2-4ACA-A5FD-4D5797DEFA19}"/>
          </ac:spMkLst>
        </pc:spChg>
        <pc:spChg chg="add mod">
          <ac:chgData name="Danilo Bórquez Paredes" userId="a389b8938e5de1e4" providerId="LiveId" clId="{9F43FD94-0498-4C90-881B-D824AD4936B2}" dt="2020-05-09T02:05:34.692" v="263" actId="20577"/>
          <ac:spMkLst>
            <pc:docMk/>
            <pc:sldMk cId="2284696299" sldId="276"/>
            <ac:spMk id="6" creationId="{9795BAB0-1088-4349-BAF7-2E92CD83CBD1}"/>
          </ac:spMkLst>
        </pc:spChg>
        <pc:spChg chg="add mod">
          <ac:chgData name="Danilo Bórquez Paredes" userId="a389b8938e5de1e4" providerId="LiveId" clId="{9F43FD94-0498-4C90-881B-D824AD4936B2}" dt="2020-05-09T02:17:26.481" v="442" actId="20577"/>
          <ac:spMkLst>
            <pc:docMk/>
            <pc:sldMk cId="2284696299" sldId="276"/>
            <ac:spMk id="7" creationId="{71112207-4EEA-4B60-A6FA-EA61661F702E}"/>
          </ac:spMkLst>
        </pc:spChg>
      </pc:sldChg>
      <pc:sldChg chg="add del">
        <pc:chgData name="Danilo Bórquez Paredes" userId="a389b8938e5de1e4" providerId="LiveId" clId="{9F43FD94-0498-4C90-881B-D824AD4936B2}" dt="2020-05-10T21:58:13.006" v="813" actId="47"/>
        <pc:sldMkLst>
          <pc:docMk/>
          <pc:sldMk cId="2027493282" sldId="277"/>
        </pc:sldMkLst>
      </pc:sldChg>
      <pc:sldChg chg="add">
        <pc:chgData name="Danilo Bórquez Paredes" userId="a389b8938e5de1e4" providerId="LiveId" clId="{9F43FD94-0498-4C90-881B-D824AD4936B2}" dt="2020-05-10T21:58:11.021" v="812"/>
        <pc:sldMkLst>
          <pc:docMk/>
          <pc:sldMk cId="1556360344" sldId="278"/>
        </pc:sldMkLst>
      </pc:sldChg>
      <pc:sldChg chg="modSp add mod ord">
        <pc:chgData name="Danilo Bórquez Paredes" userId="a389b8938e5de1e4" providerId="LiveId" clId="{9F43FD94-0498-4C90-881B-D824AD4936B2}" dt="2020-05-10T21:58:56.185" v="839" actId="20577"/>
        <pc:sldMkLst>
          <pc:docMk/>
          <pc:sldMk cId="2292357799" sldId="279"/>
        </pc:sldMkLst>
        <pc:spChg chg="mod">
          <ac:chgData name="Danilo Bórquez Paredes" userId="a389b8938e5de1e4" providerId="LiveId" clId="{9F43FD94-0498-4C90-881B-D824AD4936B2}" dt="2020-05-10T21:58:40.774" v="826" actId="20577"/>
          <ac:spMkLst>
            <pc:docMk/>
            <pc:sldMk cId="2292357799" sldId="279"/>
            <ac:spMk id="6" creationId="{9795BAB0-1088-4349-BAF7-2E92CD83CBD1}"/>
          </ac:spMkLst>
        </pc:spChg>
        <pc:spChg chg="mod">
          <ac:chgData name="Danilo Bórquez Paredes" userId="a389b8938e5de1e4" providerId="LiveId" clId="{9F43FD94-0498-4C90-881B-D824AD4936B2}" dt="2020-05-10T21:58:56.185" v="839" actId="20577"/>
          <ac:spMkLst>
            <pc:docMk/>
            <pc:sldMk cId="2292357799" sldId="279"/>
            <ac:spMk id="7" creationId="{71112207-4EEA-4B60-A6FA-EA61661F702E}"/>
          </ac:spMkLst>
        </pc:spChg>
      </pc:sldChg>
      <pc:sldChg chg="modSp add mod">
        <pc:chgData name="Danilo Bórquez Paredes" userId="a389b8938e5de1e4" providerId="LiveId" clId="{9F43FD94-0498-4C90-881B-D824AD4936B2}" dt="2020-05-10T22:04:57.221" v="1115" actId="20577"/>
        <pc:sldMkLst>
          <pc:docMk/>
          <pc:sldMk cId="1354718848" sldId="280"/>
        </pc:sldMkLst>
        <pc:spChg chg="mod">
          <ac:chgData name="Danilo Bórquez Paredes" userId="a389b8938e5de1e4" providerId="LiveId" clId="{9F43FD94-0498-4C90-881B-D824AD4936B2}" dt="2020-05-10T22:04:13.889" v="1059" actId="20577"/>
          <ac:spMkLst>
            <pc:docMk/>
            <pc:sldMk cId="1354718848" sldId="280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10T22:04:57.221" v="1115" actId="20577"/>
          <ac:spMkLst>
            <pc:docMk/>
            <pc:sldMk cId="1354718848" sldId="280"/>
            <ac:spMk id="3" creationId="{C7576FD6-4F8F-4AD7-A2BF-D0113868BC71}"/>
          </ac:spMkLst>
        </pc:spChg>
      </pc:sldChg>
    </pc:docChg>
  </pc:docChgLst>
  <pc:docChgLst>
    <pc:chgData name="Danilo Bórquez Paredes" userId="a389b8938e5de1e4" providerId="LiveId" clId="{EC283143-DC50-6E49-AAE5-C922FA09B8D9}"/>
    <pc:docChg chg="modSld">
      <pc:chgData name="Danilo Bórquez Paredes" userId="a389b8938e5de1e4" providerId="LiveId" clId="{EC283143-DC50-6E49-AAE5-C922FA09B8D9}" dt="2020-05-15T14:09:51.514" v="4" actId="20577"/>
      <pc:docMkLst>
        <pc:docMk/>
      </pc:docMkLst>
      <pc:sldChg chg="modSp">
        <pc:chgData name="Danilo Bórquez Paredes" userId="a389b8938e5de1e4" providerId="LiveId" clId="{EC283143-DC50-6E49-AAE5-C922FA09B8D9}" dt="2020-05-15T14:09:51.514" v="4" actId="20577"/>
        <pc:sldMkLst>
          <pc:docMk/>
          <pc:sldMk cId="4239996021" sldId="275"/>
        </pc:sldMkLst>
        <pc:spChg chg="mod">
          <ac:chgData name="Danilo Bórquez Paredes" userId="a389b8938e5de1e4" providerId="LiveId" clId="{EC283143-DC50-6E49-AAE5-C922FA09B8D9}" dt="2020-05-15T14:09:51.514" v="4" actId="20577"/>
          <ac:spMkLst>
            <pc:docMk/>
            <pc:sldMk cId="4239996021" sldId="275"/>
            <ac:spMk id="7" creationId="{B57DC942-09C0-4DC9-B6F5-85D861036D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8A544-C2FC-4B8A-92F7-6DB1175CE205}" type="datetimeFigureOut">
              <a:rPr lang="es-CL" smtClean="0"/>
              <a:t>08-06-22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6662-4F5B-4450-AE63-56499BD551A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246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169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86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679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18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6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428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9804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7646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383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185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004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54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380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003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995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78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799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  <p:pic>
        <p:nvPicPr>
          <p:cNvPr id="8" name="Picture 2" descr="Resultado de imagen para universidad adolfo ibañez logo">
            <a:extLst>
              <a:ext uri="{FF2B5EF4-FFF2-40B4-BE49-F238E27FC236}">
                <a16:creationId xmlns:a16="http://schemas.microsoft.com/office/drawing/2014/main" id="{08FB0AD3-3F8F-4365-B450-52B78ED764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65" y="36371"/>
            <a:ext cx="1533935" cy="57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1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3305F-346E-4733-AE05-DB3727BFF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Árboles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2A22E8-60CF-4BEE-A1E7-E339F7A07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3200" dirty="0" err="1"/>
              <a:t>trees</a:t>
            </a:r>
            <a:endParaRPr lang="es-CL" sz="32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082CEB-5032-4B60-8632-2DA88883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8C7D6D-A390-4425-8834-1F89F789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716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795BAB0-1088-4349-BAF7-2E92CD83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40" y="616527"/>
            <a:ext cx="4105014" cy="970450"/>
          </a:xfrm>
        </p:spPr>
        <p:txBody>
          <a:bodyPr/>
          <a:lstStyle/>
          <a:p>
            <a:r>
              <a:rPr lang="es-CL" dirty="0"/>
              <a:t>Agregar nodo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11E8A9-2563-41BF-A584-26DD08B3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842171-7DD2-4ACA-A5FD-4D5797DE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384" y="5965767"/>
            <a:ext cx="753545" cy="365125"/>
          </a:xfrm>
        </p:spPr>
        <p:txBody>
          <a:bodyPr/>
          <a:lstStyle/>
          <a:p>
            <a:fld id="{EEA656F1-D7F8-4934-A338-822B23BD5244}" type="slidenum">
              <a:rPr lang="es-CL" smtClean="0"/>
              <a:t>10</a:t>
            </a:fld>
            <a:endParaRPr lang="es-CL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D478DE3-9B7D-4610-A7C9-5DCB5AA5149C}"/>
              </a:ext>
            </a:extLst>
          </p:cNvPr>
          <p:cNvSpPr/>
          <p:nvPr/>
        </p:nvSpPr>
        <p:spPr>
          <a:xfrm>
            <a:off x="4013415" y="129061"/>
            <a:ext cx="8463185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s-C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C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s-C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s-CL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C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newNode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(data));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(data &lt; 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C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data);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s-C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C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data);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r>
              <a:rPr lang="es-CL" sz="14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endParaRPr lang="es-C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C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height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b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balance = 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balance(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(balance &gt; </a:t>
            </a:r>
            <a:r>
              <a:rPr lang="es-CL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data &lt; 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C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rightRotate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(balance &lt; -</a:t>
            </a:r>
            <a:r>
              <a:rPr lang="es-CL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data &gt;= 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C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leftRotate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(balance &gt; </a:t>
            </a:r>
            <a:r>
              <a:rPr lang="es-CL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data &gt;= 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C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leftRotate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C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rightRotate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(balance &lt; -</a:t>
            </a:r>
            <a:r>
              <a:rPr lang="es-CL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data &lt; 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C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rightRotate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C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leftRotate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}  </a:t>
            </a:r>
            <a:endParaRPr lang="es-C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3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795BAB0-1088-4349-BAF7-2E92CD83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Eliminar nodo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1112207-4EEA-4B60-A6FA-EA61661F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Similar a insertar nodo</a:t>
            </a:r>
          </a:p>
          <a:p>
            <a:r>
              <a:rPr lang="es-CL" dirty="0"/>
              <a:t>Luego de eliminar el nodo, deben actualizarse los ancestros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11E8A9-2563-41BF-A584-26DD08B3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842171-7DD2-4ACA-A5FD-4D5797DE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5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795BAB0-1088-4349-BAF7-2E92CD83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414" y="124691"/>
            <a:ext cx="5490469" cy="970450"/>
          </a:xfrm>
        </p:spPr>
        <p:txBody>
          <a:bodyPr/>
          <a:lstStyle/>
          <a:p>
            <a:r>
              <a:rPr lang="es-CL" dirty="0"/>
              <a:t>Eliminar nodo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11E8A9-2563-41BF-A584-26DD08B3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842171-7DD2-4ACA-A5FD-4D5797DE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12</a:t>
            </a:fld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B37C18-FAB7-4669-A677-4A7DA8819159}"/>
              </a:ext>
            </a:extLst>
          </p:cNvPr>
          <p:cNvSpPr/>
          <p:nvPr/>
        </p:nvSpPr>
        <p:spPr>
          <a:xfrm>
            <a:off x="10392" y="909081"/>
            <a:ext cx="883081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s-CL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CL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) {  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s-CL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s-CL" sz="11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CL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;  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( data &lt; 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) {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CL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, data);  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r>
              <a:rPr lang="es-CL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( data &gt; 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) {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CL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, data);  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r>
              <a:rPr lang="es-CL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CL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s-CL" sz="11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CL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s-CL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CL" sz="1100" dirty="0">
                <a:solidFill>
                  <a:srgbClr val="DCDCAA"/>
                </a:solidFill>
                <a:latin typeface="Consolas" panose="020B0609020204030204" pitchFamily="49" charset="0"/>
              </a:rPr>
              <a:t>free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CL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s-CL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s-CL" sz="11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CL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s-CL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CL" sz="1100" dirty="0">
                <a:solidFill>
                  <a:srgbClr val="DCDCAA"/>
                </a:solidFill>
                <a:latin typeface="Consolas" panose="020B0609020204030204" pitchFamily="49" charset="0"/>
              </a:rPr>
              <a:t>free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CL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CL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s-CL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CL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minValueNode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CL" sz="11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s-CL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struct</a:t>
            </a:r>
            <a:r>
              <a:rPr lang="es-CL" sz="11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s-CL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</a:t>
            </a:r>
            <a:r>
              <a:rPr lang="es-CL" sz="1100" dirty="0">
                <a:solidFill>
                  <a:srgbClr val="6A9955"/>
                </a:solidFill>
                <a:latin typeface="Consolas" panose="020B0609020204030204" pitchFamily="49" charset="0"/>
              </a:rPr>
              <a:t>* </a:t>
            </a:r>
            <a:r>
              <a:rPr lang="es-CL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temp</a:t>
            </a:r>
            <a:r>
              <a:rPr lang="es-CL" sz="1100" dirty="0">
                <a:solidFill>
                  <a:srgbClr val="6A9955"/>
                </a:solidFill>
                <a:latin typeface="Consolas" panose="020B0609020204030204" pitchFamily="49" charset="0"/>
              </a:rPr>
              <a:t> = </a:t>
            </a:r>
            <a:r>
              <a:rPr lang="es-CL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maxValueNode</a:t>
            </a:r>
            <a:r>
              <a:rPr lang="es-CL" sz="11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s-CL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6A9955"/>
                </a:solidFill>
                <a:latin typeface="Consolas" panose="020B0609020204030204" pitchFamily="49" charset="0"/>
              </a:rPr>
              <a:t>-&gt;</a:t>
            </a:r>
            <a:r>
              <a:rPr lang="es-CL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left</a:t>
            </a:r>
            <a:r>
              <a:rPr lang="es-CL" sz="1100" dirty="0">
                <a:solidFill>
                  <a:srgbClr val="6A9955"/>
                </a:solidFill>
                <a:latin typeface="Consolas" panose="020B0609020204030204" pitchFamily="49" charset="0"/>
              </a:rPr>
              <a:t>); </a:t>
            </a:r>
            <a:endParaRPr lang="es-CL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CL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s-CL" sz="110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  <a:endParaRPr lang="es-CL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  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s-CL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s-CL" sz="11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CL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;  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s-CL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CL" sz="1100" dirty="0" err="1">
                <a:solidFill>
                  <a:srgbClr val="B5CEA8"/>
                </a:solidFill>
                <a:latin typeface="Consolas" panose="020B0609020204030204" pitchFamily="49" charset="0"/>
              </a:rPr>
              <a:t>height</a:t>
            </a:r>
            <a:r>
              <a:rPr lang="es-CL" sz="1100" dirty="0">
                <a:solidFill>
                  <a:srgbClr val="B5CEA8"/>
                </a:solidFill>
                <a:latin typeface="Consolas" panose="020B0609020204030204" pitchFamily="49" charset="0"/>
              </a:rPr>
              <a:t>(</a:t>
            </a:r>
            <a:r>
              <a:rPr lang="es-CL" sz="1100" dirty="0" err="1">
                <a:solidFill>
                  <a:srgbClr val="B5CEA8"/>
                </a:solidFill>
                <a:latin typeface="Consolas" panose="020B0609020204030204" pitchFamily="49" charset="0"/>
              </a:rPr>
              <a:t>root</a:t>
            </a:r>
            <a:r>
              <a:rPr lang="es-CL" sz="1100" dirty="0">
                <a:solidFill>
                  <a:srgbClr val="B5CEA8"/>
                </a:solidFill>
                <a:latin typeface="Consolas" panose="020B0609020204030204" pitchFamily="49" charset="0"/>
              </a:rPr>
              <a:t>);</a:t>
            </a:r>
            <a:endParaRPr lang="es-CL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33AC1A-477B-410B-A829-8D4E8F4663FE}"/>
              </a:ext>
            </a:extLst>
          </p:cNvPr>
          <p:cNvSpPr/>
          <p:nvPr/>
        </p:nvSpPr>
        <p:spPr>
          <a:xfrm>
            <a:off x="5441377" y="1089190"/>
            <a:ext cx="6993622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balance =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balance(root)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(balance &gt;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rightRotate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(root);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(balance &gt;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 {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leftRotate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rightRotate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(root);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 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(balance &lt; -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leftRotate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(root);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(balance &lt; -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 {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rightRotate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leftRotate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(root);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root;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  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18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DBE56-F554-4A9C-9E48-79773149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23DBE-959B-47B6-BEDD-E561E3A00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Árboles binarios de búsqueda disminuye complejidad temporal</a:t>
            </a:r>
          </a:p>
          <a:p>
            <a:r>
              <a:rPr lang="es-CL" dirty="0"/>
              <a:t>Balance es necesario</a:t>
            </a:r>
          </a:p>
          <a:p>
            <a:r>
              <a:rPr lang="es-CL" dirty="0"/>
              <a:t>AVL permite balancear en inserción y borrado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CB64CE-0DBD-4EA6-990A-0764DBC9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87DC73-E9CD-4DAD-B16C-27C39B20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24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D92484E-47A4-43DB-8DCA-83F255C1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761067"/>
            <a:ext cx="10368623" cy="1828813"/>
          </a:xfrm>
        </p:spPr>
        <p:txBody>
          <a:bodyPr/>
          <a:lstStyle/>
          <a:p>
            <a:r>
              <a:rPr lang="es-CL" dirty="0"/>
              <a:t>Árboles Binarios </a:t>
            </a:r>
            <a:br>
              <a:rPr lang="es-CL" dirty="0"/>
            </a:br>
            <a:r>
              <a:rPr lang="es-CL" dirty="0"/>
              <a:t>de Búsqueda auto-balanceados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4A4261E-05C0-4ED0-9972-764A07D54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3200" dirty="0"/>
              <a:t>AVL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54DAA6-B69F-4EB6-8BD5-FB9A07BD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425F26-55A6-4C0E-8FD0-71874103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876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DBE56-F554-4A9C-9E48-79773149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23DBE-959B-47B6-BEDD-E561E3A00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Árboles binarios de búsqueda</a:t>
            </a:r>
          </a:p>
          <a:p>
            <a:r>
              <a:rPr lang="es-CL" dirty="0"/>
              <a:t>Intenta mantener la altura del árbol lo más pequeña posible</a:t>
            </a:r>
          </a:p>
          <a:p>
            <a:r>
              <a:rPr lang="es-CL" dirty="0"/>
              <a:t>Árboles balanceados de búsqueda </a:t>
            </a:r>
            <a:r>
              <a:rPr lang="es-CL" b="1" dirty="0"/>
              <a:t>AVL</a:t>
            </a:r>
            <a:r>
              <a:rPr lang="es-CL" dirty="0"/>
              <a:t> (</a:t>
            </a:r>
            <a:r>
              <a:rPr lang="es-CL" b="1" dirty="0" err="1"/>
              <a:t>A</a:t>
            </a:r>
            <a:r>
              <a:rPr lang="es-CL" dirty="0" err="1"/>
              <a:t>delson-</a:t>
            </a:r>
            <a:r>
              <a:rPr lang="es-CL" b="1" dirty="0" err="1"/>
              <a:t>V</a:t>
            </a:r>
            <a:r>
              <a:rPr lang="es-CL" dirty="0" err="1"/>
              <a:t>elsky</a:t>
            </a:r>
            <a:r>
              <a:rPr lang="es-CL" dirty="0"/>
              <a:t> and </a:t>
            </a:r>
            <a:r>
              <a:rPr lang="es-CL" b="1" dirty="0" err="1"/>
              <a:t>L</a:t>
            </a:r>
            <a:r>
              <a:rPr lang="es-CL" dirty="0" err="1"/>
              <a:t>andis</a:t>
            </a:r>
            <a:r>
              <a:rPr lang="es-CL" dirty="0"/>
              <a:t>)</a:t>
            </a:r>
          </a:p>
          <a:p>
            <a:pPr lvl="1"/>
            <a:r>
              <a:rPr lang="es-CL" dirty="0"/>
              <a:t>Las alturas de los dos hijos (sub-árboles) de cualquier nodo tienen una diferencia de a lo más 1.</a:t>
            </a:r>
          </a:p>
          <a:p>
            <a:pPr lvl="1"/>
            <a:endParaRPr lang="es-CL" dirty="0"/>
          </a:p>
          <a:p>
            <a:r>
              <a:rPr lang="es-CL" dirty="0"/>
              <a:t>En términos de implementación, hay que agregar una variable altura a la estructura nodo</a:t>
            </a:r>
            <a:br>
              <a:rPr lang="es-CL" dirty="0"/>
            </a:b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CB64CE-0DBD-4EA6-990A-0764DBC9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87DC73-E9CD-4DAD-B16C-27C39B20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480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795BAB0-1088-4349-BAF7-2E92CD83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Creación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1112207-4EEA-4B60-A6FA-EA61661F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Exactamente igual que el árbol binario.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11E8A9-2563-41BF-A584-26DD08B3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842171-7DD2-4ACA-A5FD-4D5797DE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356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795BAB0-1088-4349-BAF7-2E92CD83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Agregar nodo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1112207-4EEA-4B60-A6FA-EA61661F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Agregar nodo como se hace en un BST normal</a:t>
            </a:r>
          </a:p>
          <a:p>
            <a:pPr lvl="1"/>
            <a:r>
              <a:rPr lang="es-CL" dirty="0"/>
              <a:t>Revisar la condición: Diferencia entre las alturas de los sub-árboles</a:t>
            </a:r>
          </a:p>
          <a:p>
            <a:pPr lvl="1"/>
            <a:r>
              <a:rPr lang="es-CL" dirty="0"/>
              <a:t>Rotar sub-árbol a la izquierda o hacia la derecha según corresponda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11E8A9-2563-41BF-A584-26DD08B3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842171-7DD2-4ACA-A5FD-4D5797DE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673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795BAB0-1088-4349-BAF7-2E92CD83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Rotación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11E8A9-2563-41BF-A584-26DD08B3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842171-7DD2-4ACA-A5FD-4D5797DE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6</a:t>
            </a:fld>
            <a:endParaRPr lang="es-CL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38125E6-57EB-4B3E-897E-9698ED361FF3}"/>
              </a:ext>
            </a:extLst>
          </p:cNvPr>
          <p:cNvSpPr/>
          <p:nvPr/>
        </p:nvSpPr>
        <p:spPr>
          <a:xfrm>
            <a:off x="2999340" y="1939254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12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6773965-297E-432C-AF6C-AD950A592FBB}"/>
              </a:ext>
            </a:extLst>
          </p:cNvPr>
          <p:cNvSpPr/>
          <p:nvPr/>
        </p:nvSpPr>
        <p:spPr>
          <a:xfrm>
            <a:off x="1616833" y="2645328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8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8887381-2BE3-4508-A6C4-44D8255AFF60}"/>
              </a:ext>
            </a:extLst>
          </p:cNvPr>
          <p:cNvSpPr/>
          <p:nvPr/>
        </p:nvSpPr>
        <p:spPr>
          <a:xfrm>
            <a:off x="4381847" y="2645328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18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B874263-5E6F-4233-BEEA-029220C2477F}"/>
              </a:ext>
            </a:extLst>
          </p:cNvPr>
          <p:cNvSpPr/>
          <p:nvPr/>
        </p:nvSpPr>
        <p:spPr>
          <a:xfrm>
            <a:off x="1168963" y="3333305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5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D865EEA-7CB0-4EDC-AABE-D59283BDBAAE}"/>
              </a:ext>
            </a:extLst>
          </p:cNvPr>
          <p:cNvSpPr/>
          <p:nvPr/>
        </p:nvSpPr>
        <p:spPr>
          <a:xfrm>
            <a:off x="3928407" y="3351402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17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B943620-A534-4284-83CA-F143DE274939}"/>
              </a:ext>
            </a:extLst>
          </p:cNvPr>
          <p:cNvSpPr/>
          <p:nvPr/>
        </p:nvSpPr>
        <p:spPr>
          <a:xfrm>
            <a:off x="721093" y="4007967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BEF9A62-CAD4-4BFE-A280-B98D0943CF18}"/>
              </a:ext>
            </a:extLst>
          </p:cNvPr>
          <p:cNvSpPr/>
          <p:nvPr/>
        </p:nvSpPr>
        <p:spPr>
          <a:xfrm>
            <a:off x="2099463" y="3369499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11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6BAC596-093E-45F5-96C5-7D7AB77DE47B}"/>
              </a:ext>
            </a:extLst>
          </p:cNvPr>
          <p:cNvSpPr/>
          <p:nvPr/>
        </p:nvSpPr>
        <p:spPr>
          <a:xfrm>
            <a:off x="1622214" y="4007967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7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4EE099B-B955-4017-A200-210DCC2F42B1}"/>
              </a:ext>
            </a:extLst>
          </p:cNvPr>
          <p:cNvCxnSpPr>
            <a:cxnSpLocks/>
            <a:stCxn id="8" idx="2"/>
            <a:endCxn id="9" idx="7"/>
          </p:cNvCxnSpPr>
          <p:nvPr/>
        </p:nvCxnSpPr>
        <p:spPr>
          <a:xfrm flipH="1">
            <a:off x="1999114" y="2153858"/>
            <a:ext cx="1000226" cy="5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4332DE0-4E51-4633-A8E0-8F1F9DA5405A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3447210" y="2153858"/>
            <a:ext cx="1000226" cy="5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B54CD33-F8F9-4AAB-AF0F-C249EAEE7732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4310688" y="3074536"/>
            <a:ext cx="295094" cy="339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5827679-9D14-434F-B3FE-20B8F127FD72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551244" y="3087851"/>
            <a:ext cx="286658" cy="30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17BA0D6-E57A-4B10-904E-A13BD3480D64}"/>
              </a:ext>
            </a:extLst>
          </p:cNvPr>
          <p:cNvCxnSpPr>
            <a:cxnSpLocks/>
            <a:stCxn id="11" idx="4"/>
            <a:endCxn id="14" idx="7"/>
          </p:cNvCxnSpPr>
          <p:nvPr/>
        </p:nvCxnSpPr>
        <p:spPr>
          <a:xfrm flipH="1">
            <a:off x="1103374" y="3762513"/>
            <a:ext cx="289524" cy="30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F882832-2883-44E0-8B71-7ABFA5E1E7C8}"/>
              </a:ext>
            </a:extLst>
          </p:cNvPr>
          <p:cNvCxnSpPr>
            <a:cxnSpLocks/>
            <a:stCxn id="9" idx="4"/>
            <a:endCxn id="15" idx="1"/>
          </p:cNvCxnSpPr>
          <p:nvPr/>
        </p:nvCxnSpPr>
        <p:spPr>
          <a:xfrm>
            <a:off x="1840768" y="3074536"/>
            <a:ext cx="324284" cy="357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7E93999-F5EA-452C-844D-3ED3F2F59E60}"/>
              </a:ext>
            </a:extLst>
          </p:cNvPr>
          <p:cNvCxnSpPr>
            <a:cxnSpLocks/>
            <a:stCxn id="11" idx="4"/>
            <a:endCxn id="16" idx="1"/>
          </p:cNvCxnSpPr>
          <p:nvPr/>
        </p:nvCxnSpPr>
        <p:spPr>
          <a:xfrm>
            <a:off x="1392898" y="3762513"/>
            <a:ext cx="294905" cy="30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240FE349-FADE-4513-9D0D-03687CF17D8F}"/>
              </a:ext>
            </a:extLst>
          </p:cNvPr>
          <p:cNvSpPr/>
          <p:nvPr/>
        </p:nvSpPr>
        <p:spPr>
          <a:xfrm>
            <a:off x="267842" y="4665655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2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537AEE5-CD08-4C38-B0BC-CCA8F1393133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650123" y="4420201"/>
            <a:ext cx="289524" cy="30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E01810FC-C582-4E8F-9A3A-86A6CC8B3704}"/>
              </a:ext>
            </a:extLst>
          </p:cNvPr>
          <p:cNvSpPr/>
          <p:nvPr/>
        </p:nvSpPr>
        <p:spPr>
          <a:xfrm>
            <a:off x="9461681" y="1939254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12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4D8A5DE-8B16-4997-98C4-B6F89F653C91}"/>
              </a:ext>
            </a:extLst>
          </p:cNvPr>
          <p:cNvSpPr/>
          <p:nvPr/>
        </p:nvSpPr>
        <p:spPr>
          <a:xfrm>
            <a:off x="8079174" y="2645328"/>
            <a:ext cx="447870" cy="429208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8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2703EDBE-F29A-4089-B5A1-BFA0E64DD806}"/>
              </a:ext>
            </a:extLst>
          </p:cNvPr>
          <p:cNvSpPr/>
          <p:nvPr/>
        </p:nvSpPr>
        <p:spPr>
          <a:xfrm>
            <a:off x="10844188" y="2645328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18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B96779FD-6F7C-44BE-8CBE-F711ACBB7210}"/>
              </a:ext>
            </a:extLst>
          </p:cNvPr>
          <p:cNvSpPr/>
          <p:nvPr/>
        </p:nvSpPr>
        <p:spPr>
          <a:xfrm>
            <a:off x="7631304" y="3333305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5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D17E6C7E-2413-4E06-8AEB-8F5EA2986A49}"/>
              </a:ext>
            </a:extLst>
          </p:cNvPr>
          <p:cNvSpPr/>
          <p:nvPr/>
        </p:nvSpPr>
        <p:spPr>
          <a:xfrm>
            <a:off x="10390748" y="3351402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17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0FDC5E4-1139-4234-A753-71119B77CBDA}"/>
              </a:ext>
            </a:extLst>
          </p:cNvPr>
          <p:cNvSpPr/>
          <p:nvPr/>
        </p:nvSpPr>
        <p:spPr>
          <a:xfrm>
            <a:off x="7183434" y="4007967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4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5D3F485B-AB99-4F9F-BC4C-0D2AB65824B5}"/>
              </a:ext>
            </a:extLst>
          </p:cNvPr>
          <p:cNvSpPr/>
          <p:nvPr/>
        </p:nvSpPr>
        <p:spPr>
          <a:xfrm>
            <a:off x="8561804" y="3369499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11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A7F909D-A594-4485-B655-E3BECDCD8950}"/>
              </a:ext>
            </a:extLst>
          </p:cNvPr>
          <p:cNvSpPr/>
          <p:nvPr/>
        </p:nvSpPr>
        <p:spPr>
          <a:xfrm>
            <a:off x="8084555" y="4007967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7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CAC2BB4-C268-4A29-A35E-8AD6254D0AF0}"/>
              </a:ext>
            </a:extLst>
          </p:cNvPr>
          <p:cNvCxnSpPr>
            <a:cxnSpLocks/>
            <a:stCxn id="33" idx="2"/>
            <a:endCxn id="34" idx="7"/>
          </p:cNvCxnSpPr>
          <p:nvPr/>
        </p:nvCxnSpPr>
        <p:spPr>
          <a:xfrm flipH="1">
            <a:off x="8461455" y="2153858"/>
            <a:ext cx="1000226" cy="5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17EDBC3A-9D2F-4475-8E1C-A7C8DBBFE9EA}"/>
              </a:ext>
            </a:extLst>
          </p:cNvPr>
          <p:cNvCxnSpPr>
            <a:cxnSpLocks/>
            <a:stCxn id="33" idx="6"/>
            <a:endCxn id="35" idx="1"/>
          </p:cNvCxnSpPr>
          <p:nvPr/>
        </p:nvCxnSpPr>
        <p:spPr>
          <a:xfrm>
            <a:off x="9909551" y="2153858"/>
            <a:ext cx="1000226" cy="5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52198524-4ECB-40CE-BECC-9D9B4F5753A2}"/>
              </a:ext>
            </a:extLst>
          </p:cNvPr>
          <p:cNvCxnSpPr>
            <a:cxnSpLocks/>
            <a:stCxn id="35" idx="4"/>
            <a:endCxn id="37" idx="7"/>
          </p:cNvCxnSpPr>
          <p:nvPr/>
        </p:nvCxnSpPr>
        <p:spPr>
          <a:xfrm flipH="1">
            <a:off x="10773029" y="3074536"/>
            <a:ext cx="295094" cy="339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407A3A2-F201-4D8F-980B-0CCE057675DA}"/>
              </a:ext>
            </a:extLst>
          </p:cNvPr>
          <p:cNvCxnSpPr>
            <a:cxnSpLocks/>
            <a:endCxn id="36" idx="7"/>
          </p:cNvCxnSpPr>
          <p:nvPr/>
        </p:nvCxnSpPr>
        <p:spPr>
          <a:xfrm flipH="1">
            <a:off x="8013585" y="3087851"/>
            <a:ext cx="286658" cy="30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1AF45D4-2C28-41A2-8711-384C23202944}"/>
              </a:ext>
            </a:extLst>
          </p:cNvPr>
          <p:cNvCxnSpPr>
            <a:cxnSpLocks/>
            <a:stCxn id="36" idx="4"/>
            <a:endCxn id="38" idx="7"/>
          </p:cNvCxnSpPr>
          <p:nvPr/>
        </p:nvCxnSpPr>
        <p:spPr>
          <a:xfrm flipH="1">
            <a:off x="7565715" y="3762513"/>
            <a:ext cx="289524" cy="30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6240A7D-6F18-45F1-B32E-FFBDC4F8F50A}"/>
              </a:ext>
            </a:extLst>
          </p:cNvPr>
          <p:cNvCxnSpPr>
            <a:cxnSpLocks/>
            <a:stCxn id="34" idx="4"/>
            <a:endCxn id="39" idx="1"/>
          </p:cNvCxnSpPr>
          <p:nvPr/>
        </p:nvCxnSpPr>
        <p:spPr>
          <a:xfrm>
            <a:off x="8303109" y="3074536"/>
            <a:ext cx="324284" cy="357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79100723-211F-4CD2-B7C3-59D7D69F765A}"/>
              </a:ext>
            </a:extLst>
          </p:cNvPr>
          <p:cNvCxnSpPr>
            <a:cxnSpLocks/>
            <a:stCxn id="36" idx="4"/>
            <a:endCxn id="40" idx="1"/>
          </p:cNvCxnSpPr>
          <p:nvPr/>
        </p:nvCxnSpPr>
        <p:spPr>
          <a:xfrm>
            <a:off x="7855239" y="3762513"/>
            <a:ext cx="294905" cy="30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AE2F7A6E-2ACE-490B-AA70-3438C27F2B10}"/>
              </a:ext>
            </a:extLst>
          </p:cNvPr>
          <p:cNvSpPr/>
          <p:nvPr/>
        </p:nvSpPr>
        <p:spPr>
          <a:xfrm>
            <a:off x="6730183" y="4665655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2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76DA0FD-B0F5-4BF2-8F3E-068EF3073095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7112464" y="4420201"/>
            <a:ext cx="289524" cy="30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AC3E67C-E3FD-4DD2-BEDC-357A9EB1F757}"/>
              </a:ext>
            </a:extLst>
          </p:cNvPr>
          <p:cNvSpPr/>
          <p:nvPr/>
        </p:nvSpPr>
        <p:spPr>
          <a:xfrm>
            <a:off x="6459523" y="3333306"/>
            <a:ext cx="2102281" cy="176155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FE47A78-F956-49C6-B57E-E7E02C57A0C2}"/>
              </a:ext>
            </a:extLst>
          </p:cNvPr>
          <p:cNvSpPr/>
          <p:nvPr/>
        </p:nvSpPr>
        <p:spPr>
          <a:xfrm>
            <a:off x="8566519" y="3333306"/>
            <a:ext cx="925786" cy="55432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CL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8691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795BAB0-1088-4349-BAF7-2E92CD83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Rotación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11E8A9-2563-41BF-A584-26DD08B3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842171-7DD2-4ACA-A5FD-4D5797DE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384" y="5965767"/>
            <a:ext cx="753545" cy="365125"/>
          </a:xfrm>
        </p:spPr>
        <p:txBody>
          <a:bodyPr/>
          <a:lstStyle/>
          <a:p>
            <a:fld id="{EEA656F1-D7F8-4934-A338-822B23BD5244}" type="slidenum">
              <a:rPr lang="es-CL" smtClean="0"/>
              <a:t>7</a:t>
            </a:fld>
            <a:endParaRPr lang="es-CL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01810FC-C582-4E8F-9A3A-86A6CC8B3704}"/>
              </a:ext>
            </a:extLst>
          </p:cNvPr>
          <p:cNvSpPr/>
          <p:nvPr/>
        </p:nvSpPr>
        <p:spPr>
          <a:xfrm>
            <a:off x="3002158" y="1939253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12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4D8A5DE-8B16-4997-98C4-B6F89F653C91}"/>
              </a:ext>
            </a:extLst>
          </p:cNvPr>
          <p:cNvSpPr/>
          <p:nvPr/>
        </p:nvSpPr>
        <p:spPr>
          <a:xfrm>
            <a:off x="1619651" y="2645327"/>
            <a:ext cx="447870" cy="429208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8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2703EDBE-F29A-4089-B5A1-BFA0E64DD806}"/>
              </a:ext>
            </a:extLst>
          </p:cNvPr>
          <p:cNvSpPr/>
          <p:nvPr/>
        </p:nvSpPr>
        <p:spPr>
          <a:xfrm>
            <a:off x="4384665" y="2645327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18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B96779FD-6F7C-44BE-8CBE-F711ACBB7210}"/>
              </a:ext>
            </a:extLst>
          </p:cNvPr>
          <p:cNvSpPr/>
          <p:nvPr/>
        </p:nvSpPr>
        <p:spPr>
          <a:xfrm>
            <a:off x="1171781" y="3333304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5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D17E6C7E-2413-4E06-8AEB-8F5EA2986A49}"/>
              </a:ext>
            </a:extLst>
          </p:cNvPr>
          <p:cNvSpPr/>
          <p:nvPr/>
        </p:nvSpPr>
        <p:spPr>
          <a:xfrm>
            <a:off x="3931225" y="3351401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17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0FDC5E4-1139-4234-A753-71119B77CBDA}"/>
              </a:ext>
            </a:extLst>
          </p:cNvPr>
          <p:cNvSpPr/>
          <p:nvPr/>
        </p:nvSpPr>
        <p:spPr>
          <a:xfrm>
            <a:off x="723911" y="4007966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4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5D3F485B-AB99-4F9F-BC4C-0D2AB65824B5}"/>
              </a:ext>
            </a:extLst>
          </p:cNvPr>
          <p:cNvSpPr/>
          <p:nvPr/>
        </p:nvSpPr>
        <p:spPr>
          <a:xfrm>
            <a:off x="2102281" y="3369498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11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A7F909D-A594-4485-B655-E3BECDCD8950}"/>
              </a:ext>
            </a:extLst>
          </p:cNvPr>
          <p:cNvSpPr/>
          <p:nvPr/>
        </p:nvSpPr>
        <p:spPr>
          <a:xfrm>
            <a:off x="1625032" y="4007966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7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CAC2BB4-C268-4A29-A35E-8AD6254D0AF0}"/>
              </a:ext>
            </a:extLst>
          </p:cNvPr>
          <p:cNvCxnSpPr>
            <a:cxnSpLocks/>
            <a:stCxn id="33" idx="2"/>
            <a:endCxn id="34" idx="7"/>
          </p:cNvCxnSpPr>
          <p:nvPr/>
        </p:nvCxnSpPr>
        <p:spPr>
          <a:xfrm flipH="1">
            <a:off x="2001932" y="2153857"/>
            <a:ext cx="1000226" cy="5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17EDBC3A-9D2F-4475-8E1C-A7C8DBBFE9EA}"/>
              </a:ext>
            </a:extLst>
          </p:cNvPr>
          <p:cNvCxnSpPr>
            <a:cxnSpLocks/>
            <a:stCxn id="33" idx="6"/>
            <a:endCxn id="35" idx="1"/>
          </p:cNvCxnSpPr>
          <p:nvPr/>
        </p:nvCxnSpPr>
        <p:spPr>
          <a:xfrm>
            <a:off x="3450028" y="2153857"/>
            <a:ext cx="1000226" cy="5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52198524-4ECB-40CE-BECC-9D9B4F5753A2}"/>
              </a:ext>
            </a:extLst>
          </p:cNvPr>
          <p:cNvCxnSpPr>
            <a:cxnSpLocks/>
            <a:stCxn id="35" idx="4"/>
            <a:endCxn id="37" idx="7"/>
          </p:cNvCxnSpPr>
          <p:nvPr/>
        </p:nvCxnSpPr>
        <p:spPr>
          <a:xfrm flipH="1">
            <a:off x="4313506" y="3074535"/>
            <a:ext cx="295094" cy="339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407A3A2-F201-4D8F-980B-0CCE057675DA}"/>
              </a:ext>
            </a:extLst>
          </p:cNvPr>
          <p:cNvCxnSpPr>
            <a:cxnSpLocks/>
            <a:endCxn id="36" idx="7"/>
          </p:cNvCxnSpPr>
          <p:nvPr/>
        </p:nvCxnSpPr>
        <p:spPr>
          <a:xfrm flipH="1">
            <a:off x="1554062" y="3087850"/>
            <a:ext cx="286658" cy="30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1AF45D4-2C28-41A2-8711-384C23202944}"/>
              </a:ext>
            </a:extLst>
          </p:cNvPr>
          <p:cNvCxnSpPr>
            <a:cxnSpLocks/>
            <a:stCxn id="36" idx="4"/>
            <a:endCxn id="38" idx="7"/>
          </p:cNvCxnSpPr>
          <p:nvPr/>
        </p:nvCxnSpPr>
        <p:spPr>
          <a:xfrm flipH="1">
            <a:off x="1106192" y="3762512"/>
            <a:ext cx="289524" cy="30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6240A7D-6F18-45F1-B32E-FFBDC4F8F50A}"/>
              </a:ext>
            </a:extLst>
          </p:cNvPr>
          <p:cNvCxnSpPr>
            <a:cxnSpLocks/>
            <a:stCxn id="34" idx="4"/>
            <a:endCxn id="39" idx="1"/>
          </p:cNvCxnSpPr>
          <p:nvPr/>
        </p:nvCxnSpPr>
        <p:spPr>
          <a:xfrm>
            <a:off x="1843586" y="3074535"/>
            <a:ext cx="324284" cy="357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79100723-211F-4CD2-B7C3-59D7D69F765A}"/>
              </a:ext>
            </a:extLst>
          </p:cNvPr>
          <p:cNvCxnSpPr>
            <a:cxnSpLocks/>
            <a:stCxn id="36" idx="4"/>
            <a:endCxn id="40" idx="1"/>
          </p:cNvCxnSpPr>
          <p:nvPr/>
        </p:nvCxnSpPr>
        <p:spPr>
          <a:xfrm>
            <a:off x="1395716" y="3762512"/>
            <a:ext cx="294905" cy="30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AE2F7A6E-2ACE-490B-AA70-3438C27F2B10}"/>
              </a:ext>
            </a:extLst>
          </p:cNvPr>
          <p:cNvSpPr/>
          <p:nvPr/>
        </p:nvSpPr>
        <p:spPr>
          <a:xfrm>
            <a:off x="270660" y="4665654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2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76DA0FD-B0F5-4BF2-8F3E-068EF3073095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652941" y="4420200"/>
            <a:ext cx="289524" cy="30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AC3E67C-E3FD-4DD2-BEDC-357A9EB1F757}"/>
              </a:ext>
            </a:extLst>
          </p:cNvPr>
          <p:cNvSpPr/>
          <p:nvPr/>
        </p:nvSpPr>
        <p:spPr>
          <a:xfrm>
            <a:off x="0" y="3333305"/>
            <a:ext cx="2102281" cy="176155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FE47A78-F956-49C6-B57E-E7E02C57A0C2}"/>
              </a:ext>
            </a:extLst>
          </p:cNvPr>
          <p:cNvSpPr/>
          <p:nvPr/>
        </p:nvSpPr>
        <p:spPr>
          <a:xfrm>
            <a:off x="2106996" y="3333305"/>
            <a:ext cx="925786" cy="55432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CL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" name="Flecha: curvada hacia abajo 1">
            <a:extLst>
              <a:ext uri="{FF2B5EF4-FFF2-40B4-BE49-F238E27FC236}">
                <a16:creationId xmlns:a16="http://schemas.microsoft.com/office/drawing/2014/main" id="{721F6DE1-3867-44EC-BA38-57F04E48431E}"/>
              </a:ext>
            </a:extLst>
          </p:cNvPr>
          <p:cNvSpPr/>
          <p:nvPr/>
        </p:nvSpPr>
        <p:spPr>
          <a:xfrm>
            <a:off x="1415845" y="2487522"/>
            <a:ext cx="925786" cy="3234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1931F2D2-3B71-4BF8-8B55-F6E48E7061C2}"/>
              </a:ext>
            </a:extLst>
          </p:cNvPr>
          <p:cNvSpPr/>
          <p:nvPr/>
        </p:nvSpPr>
        <p:spPr>
          <a:xfrm>
            <a:off x="9455934" y="1939253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12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421E405-4432-44BE-B347-6993BA2A7B77}"/>
              </a:ext>
            </a:extLst>
          </p:cNvPr>
          <p:cNvSpPr/>
          <p:nvPr/>
        </p:nvSpPr>
        <p:spPr>
          <a:xfrm>
            <a:off x="8073427" y="2645327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5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3B7C88AA-2295-41FE-98EC-57BCA940C0AD}"/>
              </a:ext>
            </a:extLst>
          </p:cNvPr>
          <p:cNvSpPr/>
          <p:nvPr/>
        </p:nvSpPr>
        <p:spPr>
          <a:xfrm>
            <a:off x="10838441" y="2645327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18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59DDB35-AA4D-43C3-B977-7DA284B24561}"/>
              </a:ext>
            </a:extLst>
          </p:cNvPr>
          <p:cNvSpPr/>
          <p:nvPr/>
        </p:nvSpPr>
        <p:spPr>
          <a:xfrm>
            <a:off x="7625557" y="3333304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4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CFC7BB4D-BEDF-4BF5-B432-C6FD4D98E58A}"/>
              </a:ext>
            </a:extLst>
          </p:cNvPr>
          <p:cNvSpPr/>
          <p:nvPr/>
        </p:nvSpPr>
        <p:spPr>
          <a:xfrm>
            <a:off x="10385001" y="3351401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17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8DC7089-9D13-4264-B77A-DF7C71A782FF}"/>
              </a:ext>
            </a:extLst>
          </p:cNvPr>
          <p:cNvSpPr/>
          <p:nvPr/>
        </p:nvSpPr>
        <p:spPr>
          <a:xfrm>
            <a:off x="7177687" y="4007966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2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DCA315EA-C80B-48BC-A16E-FEA36E37B77D}"/>
              </a:ext>
            </a:extLst>
          </p:cNvPr>
          <p:cNvSpPr/>
          <p:nvPr/>
        </p:nvSpPr>
        <p:spPr>
          <a:xfrm>
            <a:off x="8556057" y="3369498"/>
            <a:ext cx="447870" cy="429208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8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2EE07DCE-38C6-4FEB-9D04-FFA975C72306}"/>
              </a:ext>
            </a:extLst>
          </p:cNvPr>
          <p:cNvSpPr/>
          <p:nvPr/>
        </p:nvSpPr>
        <p:spPr>
          <a:xfrm>
            <a:off x="8173776" y="3990992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7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B25CB13-5DDE-4CAE-9ED1-8B030FC9A737}"/>
              </a:ext>
            </a:extLst>
          </p:cNvPr>
          <p:cNvCxnSpPr>
            <a:cxnSpLocks/>
            <a:stCxn id="52" idx="2"/>
            <a:endCxn id="53" idx="7"/>
          </p:cNvCxnSpPr>
          <p:nvPr/>
        </p:nvCxnSpPr>
        <p:spPr>
          <a:xfrm flipH="1">
            <a:off x="8455708" y="2153857"/>
            <a:ext cx="1000226" cy="5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7076E053-56B1-4B87-A42D-EE25E43F1CF4}"/>
              </a:ext>
            </a:extLst>
          </p:cNvPr>
          <p:cNvCxnSpPr>
            <a:cxnSpLocks/>
            <a:stCxn id="52" idx="6"/>
            <a:endCxn id="54" idx="1"/>
          </p:cNvCxnSpPr>
          <p:nvPr/>
        </p:nvCxnSpPr>
        <p:spPr>
          <a:xfrm>
            <a:off x="9903804" y="2153857"/>
            <a:ext cx="1000226" cy="5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29694A1D-961D-4B29-B309-3B1E7523A5D1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10767282" y="3074535"/>
            <a:ext cx="295094" cy="339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CE5AD738-7532-457A-B8BF-A0A57E1A15A3}"/>
              </a:ext>
            </a:extLst>
          </p:cNvPr>
          <p:cNvCxnSpPr>
            <a:cxnSpLocks/>
            <a:endCxn id="55" idx="7"/>
          </p:cNvCxnSpPr>
          <p:nvPr/>
        </p:nvCxnSpPr>
        <p:spPr>
          <a:xfrm flipH="1">
            <a:off x="8007838" y="3087850"/>
            <a:ext cx="286658" cy="30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AB498EC1-7CD3-408F-BDE4-9D7F60396BF5}"/>
              </a:ext>
            </a:extLst>
          </p:cNvPr>
          <p:cNvCxnSpPr>
            <a:cxnSpLocks/>
            <a:stCxn id="55" idx="4"/>
            <a:endCxn id="57" idx="7"/>
          </p:cNvCxnSpPr>
          <p:nvPr/>
        </p:nvCxnSpPr>
        <p:spPr>
          <a:xfrm flipH="1">
            <a:off x="7559968" y="3762512"/>
            <a:ext cx="289524" cy="30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6EAADAE7-8D6C-4B59-B571-C64390FE7483}"/>
              </a:ext>
            </a:extLst>
          </p:cNvPr>
          <p:cNvCxnSpPr>
            <a:cxnSpLocks/>
            <a:stCxn id="53" idx="4"/>
            <a:endCxn id="58" idx="1"/>
          </p:cNvCxnSpPr>
          <p:nvPr/>
        </p:nvCxnSpPr>
        <p:spPr>
          <a:xfrm>
            <a:off x="8297362" y="3074535"/>
            <a:ext cx="324284" cy="357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8F929427-5A2E-4FE4-BC6C-0540CF16D5CC}"/>
              </a:ext>
            </a:extLst>
          </p:cNvPr>
          <p:cNvCxnSpPr>
            <a:cxnSpLocks/>
            <a:stCxn id="58" idx="4"/>
            <a:endCxn id="59" idx="7"/>
          </p:cNvCxnSpPr>
          <p:nvPr/>
        </p:nvCxnSpPr>
        <p:spPr>
          <a:xfrm flipH="1">
            <a:off x="8556057" y="3798706"/>
            <a:ext cx="223935" cy="255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D28FD78B-CB19-417F-A4B4-75D6F1788D44}"/>
              </a:ext>
            </a:extLst>
          </p:cNvPr>
          <p:cNvSpPr/>
          <p:nvPr/>
        </p:nvSpPr>
        <p:spPr>
          <a:xfrm>
            <a:off x="9003927" y="3990992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11</a:t>
            </a: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67BAE342-0F54-4BB5-BD2F-1480B8FFF845}"/>
              </a:ext>
            </a:extLst>
          </p:cNvPr>
          <p:cNvCxnSpPr>
            <a:cxnSpLocks/>
            <a:stCxn id="58" idx="4"/>
            <a:endCxn id="67" idx="1"/>
          </p:cNvCxnSpPr>
          <p:nvPr/>
        </p:nvCxnSpPr>
        <p:spPr>
          <a:xfrm>
            <a:off x="8779992" y="3798706"/>
            <a:ext cx="289524" cy="255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70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795BAB0-1088-4349-BAF7-2E92CD83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Rotación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11E8A9-2563-41BF-A584-26DD08B3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842171-7DD2-4ACA-A5FD-4D5797DE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384" y="5965767"/>
            <a:ext cx="753545" cy="365125"/>
          </a:xfrm>
        </p:spPr>
        <p:txBody>
          <a:bodyPr/>
          <a:lstStyle/>
          <a:p>
            <a:fld id="{EEA656F1-D7F8-4934-A338-822B23BD5244}" type="slidenum">
              <a:rPr lang="es-CL" smtClean="0"/>
              <a:t>8</a:t>
            </a:fld>
            <a:endParaRPr lang="es-CL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E0BEDA-6AE4-4144-A8C6-F7E03EF34ACC}"/>
              </a:ext>
            </a:extLst>
          </p:cNvPr>
          <p:cNvSpPr/>
          <p:nvPr/>
        </p:nvSpPr>
        <p:spPr>
          <a:xfrm>
            <a:off x="245022" y="2282741"/>
            <a:ext cx="64520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s-C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rightRotate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*x = 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*z = 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y;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z;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C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he</a:t>
            </a:r>
            <a:r>
              <a:rPr lang="es-CL" sz="1400" dirty="0" err="1">
                <a:solidFill>
                  <a:srgbClr val="B5CEA8"/>
                </a:solidFill>
                <a:latin typeface="Consolas" panose="020B0609020204030204" pitchFamily="49" charset="0"/>
              </a:rPr>
              <a:t>ight</a:t>
            </a:r>
            <a:r>
              <a:rPr lang="es-CL" sz="1400" dirty="0">
                <a:solidFill>
                  <a:srgbClr val="B5CEA8"/>
                </a:solidFill>
                <a:latin typeface="Consolas" panose="020B0609020204030204" pitchFamily="49" charset="0"/>
              </a:rPr>
              <a:t>(y)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C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height</a:t>
            </a:r>
            <a:r>
              <a:rPr lang="es-CL" sz="1400" dirty="0">
                <a:solidFill>
                  <a:srgbClr val="DCDCAA"/>
                </a:solidFill>
                <a:latin typeface="Consolas" panose="020B0609020204030204" pitchFamily="49" charset="0"/>
              </a:rPr>
              <a:t>(x)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; 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x;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}  </a:t>
            </a:r>
            <a:endParaRPr lang="es-C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B4B0C3-98B3-44E7-947E-CF9618C92089}"/>
              </a:ext>
            </a:extLst>
          </p:cNvPr>
          <p:cNvSpPr/>
          <p:nvPr/>
        </p:nvSpPr>
        <p:spPr>
          <a:xfrm>
            <a:off x="6171849" y="2282741"/>
            <a:ext cx="71163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s-C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leftRotate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){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*y = 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C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*z = 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x;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z;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C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height</a:t>
            </a:r>
            <a:r>
              <a:rPr lang="es-CL" sz="1400" dirty="0">
                <a:solidFill>
                  <a:srgbClr val="DCDCAA"/>
                </a:solidFill>
                <a:latin typeface="Consolas" panose="020B0609020204030204" pitchFamily="49" charset="0"/>
              </a:rPr>
              <a:t>(y)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C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height</a:t>
            </a:r>
            <a:r>
              <a:rPr lang="es-CL" sz="1400" dirty="0">
                <a:solidFill>
                  <a:srgbClr val="DCDCAA"/>
                </a:solidFill>
                <a:latin typeface="Consolas" panose="020B0609020204030204" pitchFamily="49" charset="0"/>
              </a:rPr>
              <a:t>(x)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; 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C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 y;  </a:t>
            </a:r>
          </a:p>
          <a:p>
            <a:r>
              <a:rPr lang="es-CL" sz="1400" dirty="0">
                <a:solidFill>
                  <a:srgbClr val="D4D4D4"/>
                </a:solidFill>
                <a:latin typeface="Consolas" panose="020B0609020204030204" pitchFamily="49" charset="0"/>
              </a:rPr>
              <a:t>}  </a:t>
            </a:r>
            <a:endParaRPr lang="es-C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6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9</a:t>
            </a:fld>
            <a:endParaRPr lang="es-CL"/>
          </a:p>
        </p:txBody>
      </p:sp>
      <p:pic>
        <p:nvPicPr>
          <p:cNvPr id="2050" name="Picture 2" descr="https://upload.wikimedia.org/wikipedia/commons/c/c4/Tree_Rebalanc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-97653"/>
            <a:ext cx="10176164" cy="719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443182" y="650252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Mtanti</a:t>
            </a:r>
            <a:r>
              <a:rPr lang="en-US" dirty="0">
                <a:solidFill>
                  <a:schemeClr val="bg2"/>
                </a:solidFill>
              </a:rPr>
              <a:t> at English Wikipedia</a:t>
            </a:r>
          </a:p>
        </p:txBody>
      </p:sp>
    </p:spTree>
    <p:extLst>
      <p:ext uri="{BB962C8B-B14F-4D97-AF65-F5344CB8AC3E}">
        <p14:creationId xmlns:p14="http://schemas.microsoft.com/office/powerpoint/2010/main" val="2639139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izarra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E0E6891B-51F9-4529-B005-1C5657EEC27A}" vid="{6DCC47B9-F592-4F20-B58E-98580261664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1938</TotalTime>
  <Words>1048</Words>
  <Application>Microsoft Macintosh PowerPoint</Application>
  <PresentationFormat>Widescreen</PresentationFormat>
  <Paragraphs>206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Calisto MT</vt:lpstr>
      <vt:lpstr>Consolas</vt:lpstr>
      <vt:lpstr>Wingdings 2</vt:lpstr>
      <vt:lpstr>Pizarra</vt:lpstr>
      <vt:lpstr>Árboles</vt:lpstr>
      <vt:lpstr>Árboles Binarios  de Búsqueda auto-balanceados</vt:lpstr>
      <vt:lpstr>PowerPoint Presentation</vt:lpstr>
      <vt:lpstr>Creación</vt:lpstr>
      <vt:lpstr>Agregar nodo</vt:lpstr>
      <vt:lpstr>Rotación</vt:lpstr>
      <vt:lpstr>Rotación</vt:lpstr>
      <vt:lpstr>Rotación</vt:lpstr>
      <vt:lpstr>PowerPoint Presentation</vt:lpstr>
      <vt:lpstr>Agregar nodo</vt:lpstr>
      <vt:lpstr>Eliminar nodo</vt:lpstr>
      <vt:lpstr>Eliminar nodo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</dc:title>
  <dc:creator>Danilo Bórquez Paredes</dc:creator>
  <cp:lastModifiedBy>Miguel Angel Romero Orth</cp:lastModifiedBy>
  <cp:revision>66</cp:revision>
  <dcterms:created xsi:type="dcterms:W3CDTF">2020-05-03T19:48:07Z</dcterms:created>
  <dcterms:modified xsi:type="dcterms:W3CDTF">2022-06-08T20:56:46Z</dcterms:modified>
</cp:coreProperties>
</file>