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87" r:id="rId3"/>
    <p:sldId id="281" r:id="rId4"/>
    <p:sldId id="324" r:id="rId5"/>
    <p:sldId id="331" r:id="rId6"/>
    <p:sldId id="332" r:id="rId7"/>
    <p:sldId id="322" r:id="rId8"/>
    <p:sldId id="333" r:id="rId9"/>
    <p:sldId id="334" r:id="rId10"/>
    <p:sldId id="335" r:id="rId11"/>
    <p:sldId id="337" r:id="rId12"/>
    <p:sldId id="336" r:id="rId13"/>
    <p:sldId id="338" r:id="rId14"/>
    <p:sldId id="339" r:id="rId15"/>
    <p:sldId id="340" r:id="rId16"/>
    <p:sldId id="347" r:id="rId17"/>
    <p:sldId id="341" r:id="rId18"/>
    <p:sldId id="342" r:id="rId19"/>
    <p:sldId id="343" r:id="rId20"/>
    <p:sldId id="344" r:id="rId21"/>
    <p:sldId id="34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1C77E-6969-C24D-BC6C-38E3D84A3D0D}" v="3" dt="2021-11-15T11:20:54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906" autoAdjust="0"/>
  </p:normalViewPr>
  <p:slideViewPr>
    <p:cSldViewPr snapToGrid="0">
      <p:cViewPr varScale="1">
        <p:scale>
          <a:sx n="85" d="100"/>
          <a:sy n="85" d="100"/>
        </p:scale>
        <p:origin x="10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23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 Eduardo Borquez Paredes" userId="f7672ff8-f758-4983-b174-3e9dba56af4d" providerId="ADAL" clId="{4AA1C77E-6969-C24D-BC6C-38E3D84A3D0D}"/>
    <pc:docChg chg="undo custSel modSld">
      <pc:chgData name="Danilo  Eduardo Borquez Paredes" userId="f7672ff8-f758-4983-b174-3e9dba56af4d" providerId="ADAL" clId="{4AA1C77E-6969-C24D-BC6C-38E3D84A3D0D}" dt="2021-11-15T11:22:33.551" v="16" actId="207"/>
      <pc:docMkLst>
        <pc:docMk/>
      </pc:docMkLst>
      <pc:sldChg chg="modSp mod">
        <pc:chgData name="Danilo  Eduardo Borquez Paredes" userId="f7672ff8-f758-4983-b174-3e9dba56af4d" providerId="ADAL" clId="{4AA1C77E-6969-C24D-BC6C-38E3D84A3D0D}" dt="2021-11-15T11:15:41.985" v="0" actId="20577"/>
        <pc:sldMkLst>
          <pc:docMk/>
          <pc:sldMk cId="2308373719" sldId="335"/>
        </pc:sldMkLst>
        <pc:spChg chg="mod">
          <ac:chgData name="Danilo  Eduardo Borquez Paredes" userId="f7672ff8-f758-4983-b174-3e9dba56af4d" providerId="ADAL" clId="{4AA1C77E-6969-C24D-BC6C-38E3D84A3D0D}" dt="2021-11-15T11:15:41.985" v="0" actId="20577"/>
          <ac:spMkLst>
            <pc:docMk/>
            <pc:sldMk cId="2308373719" sldId="335"/>
            <ac:spMk id="8" creationId="{355CBF01-FF8C-4448-BD2B-274261F24501}"/>
          </ac:spMkLst>
        </pc:spChg>
      </pc:sldChg>
      <pc:sldChg chg="modSp mod">
        <pc:chgData name="Danilo  Eduardo Borquez Paredes" userId="f7672ff8-f758-4983-b174-3e9dba56af4d" providerId="ADAL" clId="{4AA1C77E-6969-C24D-BC6C-38E3D84A3D0D}" dt="2021-11-15T11:22:33.551" v="16" actId="207"/>
        <pc:sldMkLst>
          <pc:docMk/>
          <pc:sldMk cId="2970604866" sldId="343"/>
        </pc:sldMkLst>
        <pc:graphicFrameChg chg="mod">
          <ac:chgData name="Danilo  Eduardo Borquez Paredes" userId="f7672ff8-f758-4983-b174-3e9dba56af4d" providerId="ADAL" clId="{4AA1C77E-6969-C24D-BC6C-38E3D84A3D0D}" dt="2021-11-15T11:20:54.394" v="4"/>
          <ac:graphicFrameMkLst>
            <pc:docMk/>
            <pc:sldMk cId="2970604866" sldId="343"/>
            <ac:graphicFrameMk id="243" creationId="{B40F1E05-A38D-43DB-9948-C276F11F5115}"/>
          </ac:graphicFrameMkLst>
        </pc:graphicFrameChg>
        <pc:graphicFrameChg chg="modGraphic">
          <ac:chgData name="Danilo  Eduardo Borquez Paredes" userId="f7672ff8-f758-4983-b174-3e9dba56af4d" providerId="ADAL" clId="{4AA1C77E-6969-C24D-BC6C-38E3D84A3D0D}" dt="2021-11-15T11:22:33.551" v="16" actId="207"/>
          <ac:graphicFrameMkLst>
            <pc:docMk/>
            <pc:sldMk cId="2970604866" sldId="343"/>
            <ac:graphicFrameMk id="265" creationId="{EEDF89DE-D753-486E-82CD-F757D287A277}"/>
          </ac:graphicFrameMkLst>
        </pc:graphicFrameChg>
      </pc:sldChg>
    </pc:docChg>
  </pc:docChgLst>
  <pc:docChgLst>
    <pc:chgData name="Danilo Bórquez Paredes" userId="a389b8938e5de1e4" providerId="LiveId" clId="{9B310D30-EC9C-4BAA-A14B-ABB4BD478570}"/>
    <pc:docChg chg="undo custSel modSld">
      <pc:chgData name="Danilo Bórquez Paredes" userId="a389b8938e5de1e4" providerId="LiveId" clId="{9B310D30-EC9C-4BAA-A14B-ABB4BD478570}" dt="2020-06-12T01:27:03.365" v="73" actId="114"/>
      <pc:docMkLst>
        <pc:docMk/>
      </pc:docMkLst>
      <pc:sldChg chg="addSp delSp modSp mod">
        <pc:chgData name="Danilo Bórquez Paredes" userId="a389b8938e5de1e4" providerId="LiveId" clId="{9B310D30-EC9C-4BAA-A14B-ABB4BD478570}" dt="2020-06-12T01:27:03.365" v="73" actId="114"/>
        <pc:sldMkLst>
          <pc:docMk/>
          <pc:sldMk cId="2199622039" sldId="317"/>
        </pc:sldMkLst>
        <pc:spChg chg="mod">
          <ac:chgData name="Danilo Bórquez Paredes" userId="a389b8938e5de1e4" providerId="LiveId" clId="{9B310D30-EC9C-4BAA-A14B-ABB4BD478570}" dt="2020-06-12T01:26:36.072" v="69" actId="1076"/>
          <ac:spMkLst>
            <pc:docMk/>
            <pc:sldMk cId="2199622039" sldId="317"/>
            <ac:spMk id="6" creationId="{9795BAB0-1088-4349-BAF7-2E92CD83CBD1}"/>
          </ac:spMkLst>
        </pc:spChg>
        <pc:spChg chg="add mod">
          <ac:chgData name="Danilo Bórquez Paredes" userId="a389b8938e5de1e4" providerId="LiveId" clId="{9B310D30-EC9C-4BAA-A14B-ABB4BD478570}" dt="2020-06-12T01:26:54.098" v="72" actId="1076"/>
          <ac:spMkLst>
            <pc:docMk/>
            <pc:sldMk cId="2199622039" sldId="317"/>
            <ac:spMk id="8" creationId="{6F95DB0F-0BC0-40A7-A7BB-61C7E94CB41B}"/>
          </ac:spMkLst>
        </pc:spChg>
        <pc:spChg chg="add mod">
          <ac:chgData name="Danilo Bórquez Paredes" userId="a389b8938e5de1e4" providerId="LiveId" clId="{9B310D30-EC9C-4BAA-A14B-ABB4BD478570}" dt="2020-06-12T01:26:54.098" v="72" actId="1076"/>
          <ac:spMkLst>
            <pc:docMk/>
            <pc:sldMk cId="2199622039" sldId="317"/>
            <ac:spMk id="9" creationId="{0F1FC557-1DB8-4892-862B-7FBD3A54CA53}"/>
          </ac:spMkLst>
        </pc:spChg>
        <pc:spChg chg="add mod">
          <ac:chgData name="Danilo Bórquez Paredes" userId="a389b8938e5de1e4" providerId="LiveId" clId="{9B310D30-EC9C-4BAA-A14B-ABB4BD478570}" dt="2020-06-12T01:26:54.098" v="72" actId="1076"/>
          <ac:spMkLst>
            <pc:docMk/>
            <pc:sldMk cId="2199622039" sldId="317"/>
            <ac:spMk id="10" creationId="{C2635B69-0A9C-4FE2-9147-B12E24D40BEF}"/>
          </ac:spMkLst>
        </pc:spChg>
        <pc:spChg chg="add mod">
          <ac:chgData name="Danilo Bórquez Paredes" userId="a389b8938e5de1e4" providerId="LiveId" clId="{9B310D30-EC9C-4BAA-A14B-ABB4BD478570}" dt="2020-06-12T01:27:03.365" v="73" actId="114"/>
          <ac:spMkLst>
            <pc:docMk/>
            <pc:sldMk cId="2199622039" sldId="317"/>
            <ac:spMk id="13" creationId="{EC1F4AF9-AC91-44D5-89C6-4B32C1FED186}"/>
          </ac:spMkLst>
        </pc:spChg>
        <pc:picChg chg="del mod">
          <ac:chgData name="Danilo Bórquez Paredes" userId="a389b8938e5de1e4" providerId="LiveId" clId="{9B310D30-EC9C-4BAA-A14B-ABB4BD478570}" dt="2020-06-12T01:25:57.835" v="7" actId="478"/>
          <ac:picMkLst>
            <pc:docMk/>
            <pc:sldMk cId="2199622039" sldId="317"/>
            <ac:picMk id="3" creationId="{45729439-C857-4DE0-9D92-21197ABFF100}"/>
          </ac:picMkLst>
        </pc:picChg>
        <pc:cxnChg chg="add mod">
          <ac:chgData name="Danilo Bórquez Paredes" userId="a389b8938e5de1e4" providerId="LiveId" clId="{9B310D30-EC9C-4BAA-A14B-ABB4BD478570}" dt="2020-06-12T01:26:54.098" v="72" actId="1076"/>
          <ac:cxnSpMkLst>
            <pc:docMk/>
            <pc:sldMk cId="2199622039" sldId="317"/>
            <ac:cxnSpMk id="11" creationId="{6B4FCB42-0A62-4885-9272-4AD79643897E}"/>
          </ac:cxnSpMkLst>
        </pc:cxnChg>
        <pc:cxnChg chg="add mod">
          <ac:chgData name="Danilo Bórquez Paredes" userId="a389b8938e5de1e4" providerId="LiveId" clId="{9B310D30-EC9C-4BAA-A14B-ABB4BD478570}" dt="2020-06-12T01:26:54.098" v="72" actId="1076"/>
          <ac:cxnSpMkLst>
            <pc:docMk/>
            <pc:sldMk cId="2199622039" sldId="317"/>
            <ac:cxnSpMk id="12" creationId="{C654909F-12F1-4BED-9B2E-0785630F1D1D}"/>
          </ac:cxnSpMkLst>
        </pc:cxnChg>
      </pc:sldChg>
    </pc:docChg>
  </pc:docChgLst>
  <pc:docChgLst>
    <pc:chgData name="Danilo Bórquez Paredes" userId="a389b8938e5de1e4" providerId="LiveId" clId="{FF6BCFB1-AA66-4E1F-BD06-D82AFEB52C8A}"/>
    <pc:docChg chg="undo custSel addSld delSld modSld sldOrd">
      <pc:chgData name="Danilo Bórquez Paredes" userId="a389b8938e5de1e4" providerId="LiveId" clId="{FF6BCFB1-AA66-4E1F-BD06-D82AFEB52C8A}" dt="2020-05-03T21:35:57.185" v="2162" actId="20577"/>
      <pc:docMkLst>
        <pc:docMk/>
      </pc:docMkLst>
      <pc:sldChg chg="modSp new mod">
        <pc:chgData name="Danilo Bórquez Paredes" userId="a389b8938e5de1e4" providerId="LiveId" clId="{FF6BCFB1-AA66-4E1F-BD06-D82AFEB52C8A}" dt="2020-05-03T19:51:14.778" v="103" actId="313"/>
        <pc:sldMkLst>
          <pc:docMk/>
          <pc:sldMk cId="2936348644" sldId="257"/>
        </pc:sldMkLst>
        <pc:spChg chg="mod">
          <ac:chgData name="Danilo Bórquez Paredes" userId="a389b8938e5de1e4" providerId="LiveId" clId="{FF6BCFB1-AA66-4E1F-BD06-D82AFEB52C8A}" dt="2020-05-03T19:50:02.612" v="13" actId="20577"/>
          <ac:spMkLst>
            <pc:docMk/>
            <pc:sldMk cId="2936348644" sldId="257"/>
            <ac:spMk id="2" creationId="{AC3A4250-8FE9-4DC5-B97C-D8F7E911EFDA}"/>
          </ac:spMkLst>
        </pc:spChg>
        <pc:spChg chg="mod">
          <ac:chgData name="Danilo Bórquez Paredes" userId="a389b8938e5de1e4" providerId="LiveId" clId="{FF6BCFB1-AA66-4E1F-BD06-D82AFEB52C8A}" dt="2020-05-03T19:51:14.778" v="103" actId="313"/>
          <ac:spMkLst>
            <pc:docMk/>
            <pc:sldMk cId="2936348644" sldId="257"/>
            <ac:spMk id="3" creationId="{0ACBCC47-6E9E-4A6D-B38E-C7E9D89653D0}"/>
          </ac:spMkLst>
        </pc:spChg>
      </pc:sldChg>
      <pc:sldChg chg="addSp delSp modSp new mod">
        <pc:chgData name="Danilo Bórquez Paredes" userId="a389b8938e5de1e4" providerId="LiveId" clId="{FF6BCFB1-AA66-4E1F-BD06-D82AFEB52C8A}" dt="2020-05-03T20:03:06.292" v="328" actId="692"/>
        <pc:sldMkLst>
          <pc:docMk/>
          <pc:sldMk cId="4082806415" sldId="258"/>
        </pc:sldMkLst>
        <pc:spChg chg="mod">
          <ac:chgData name="Danilo Bórquez Paredes" userId="a389b8938e5de1e4" providerId="LiveId" clId="{FF6BCFB1-AA66-4E1F-BD06-D82AFEB52C8A}" dt="2020-05-03T19:52:48.427" v="118" actId="20577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FF6BCFB1-AA66-4E1F-BD06-D82AFEB52C8A}" dt="2020-05-03T19:53:51.036" v="180" actId="478"/>
          <ac:spMkLst>
            <pc:docMk/>
            <pc:sldMk cId="4082806415" sldId="258"/>
            <ac:spMk id="3" creationId="{52685644-B54D-4140-A3DE-DF3E59D7B2D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4" creationId="{DDC768A8-443A-4D68-8360-7AEC4E4CBCBF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5" creationId="{03B47218-116C-4B7C-A97B-59EEDCF3F81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6" creationId="{6D4807AE-C79D-4008-9F65-C33EB140690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7" creationId="{8E0B2883-D796-456C-BCF8-881BBD3D3936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8" creationId="{84961947-5544-4E3E-A3D4-12CF90B9827B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9" creationId="{F66DDCEB-CD89-4925-AEF2-314D5646396D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0" creationId="{8EFEDDA9-A96C-411D-8D0D-7D95761DC7B5}"/>
          </ac:spMkLst>
        </pc:spChg>
        <pc:spChg chg="add mod">
          <ac:chgData name="Danilo Bórquez Paredes" userId="a389b8938e5de1e4" providerId="LiveId" clId="{FF6BCFB1-AA66-4E1F-BD06-D82AFEB52C8A}" dt="2020-05-03T19:55:22.291" v="212" actId="1076"/>
          <ac:spMkLst>
            <pc:docMk/>
            <pc:sldMk cId="4082806415" sldId="258"/>
            <ac:spMk id="11" creationId="{E481A8C6-A375-4B85-A214-276D414B9F3B}"/>
          </ac:spMkLst>
        </pc:spChg>
        <pc:spChg chg="add mod">
          <ac:chgData name="Danilo Bórquez Paredes" userId="a389b8938e5de1e4" providerId="LiveId" clId="{FF6BCFB1-AA66-4E1F-BD06-D82AFEB52C8A}" dt="2020-05-03T19:55:32.478" v="214" actId="1076"/>
          <ac:spMkLst>
            <pc:docMk/>
            <pc:sldMk cId="4082806415" sldId="258"/>
            <ac:spMk id="12" creationId="{85D327C4-72DC-4D2E-B00B-3550EE2F75B0}"/>
          </ac:spMkLst>
        </pc:spChg>
        <pc:spChg chg="add mod">
          <ac:chgData name="Danilo Bórquez Paredes" userId="a389b8938e5de1e4" providerId="LiveId" clId="{FF6BCFB1-AA66-4E1F-BD06-D82AFEB52C8A}" dt="2020-05-03T19:57:29.884" v="242" actId="6549"/>
          <ac:spMkLst>
            <pc:docMk/>
            <pc:sldMk cId="4082806415" sldId="258"/>
            <ac:spMk id="13" creationId="{FDFF609A-68C8-4C24-8E22-493E228E81DB}"/>
          </ac:spMkLst>
        </pc:spChg>
        <pc:spChg chg="add mod ord">
          <ac:chgData name="Danilo Bórquez Paredes" userId="a389b8938e5de1e4" providerId="LiveId" clId="{FF6BCFB1-AA66-4E1F-BD06-D82AFEB52C8A}" dt="2020-05-03T19:57:10.079" v="237" actId="14100"/>
          <ac:spMkLst>
            <pc:docMk/>
            <pc:sldMk cId="4082806415" sldId="258"/>
            <ac:spMk id="14" creationId="{C4FF3EC4-ED1E-4C8D-A5AB-824D7727AAA0}"/>
          </ac:spMkLst>
        </pc:spChg>
        <pc:spChg chg="add mod ord">
          <ac:chgData name="Danilo Bórquez Paredes" userId="a389b8938e5de1e4" providerId="LiveId" clId="{FF6BCFB1-AA66-4E1F-BD06-D82AFEB52C8A}" dt="2020-05-03T19:57:26.185" v="241" actId="1076"/>
          <ac:spMkLst>
            <pc:docMk/>
            <pc:sldMk cId="4082806415" sldId="258"/>
            <ac:spMk id="15" creationId="{D50668B9-36F1-4911-8D41-E8AF9E76AB78}"/>
          </ac:spMkLst>
        </pc:spChg>
        <pc:spChg chg="add mod">
          <ac:chgData name="Danilo Bórquez Paredes" userId="a389b8938e5de1e4" providerId="LiveId" clId="{FF6BCFB1-AA66-4E1F-BD06-D82AFEB52C8A}" dt="2020-05-03T19:58:03.820" v="258" actId="20577"/>
          <ac:spMkLst>
            <pc:docMk/>
            <pc:sldMk cId="4082806415" sldId="258"/>
            <ac:spMk id="16" creationId="{B7DA043F-A004-4DB4-BCF4-47D9539909DF}"/>
          </ac:spMkLst>
        </pc:spChg>
        <pc:spChg chg="add mod">
          <ac:chgData name="Danilo Bórquez Paredes" userId="a389b8938e5de1e4" providerId="LiveId" clId="{FF6BCFB1-AA66-4E1F-BD06-D82AFEB52C8A}" dt="2020-05-03T19:57:38.564" v="244" actId="1076"/>
          <ac:spMkLst>
            <pc:docMk/>
            <pc:sldMk cId="4082806415" sldId="258"/>
            <ac:spMk id="17" creationId="{D27EA2B7-5987-4577-AFB9-2067F6F4E1F5}"/>
          </ac:spMkLst>
        </pc:spChg>
        <pc:spChg chg="add mod">
          <ac:chgData name="Danilo Bórquez Paredes" userId="a389b8938e5de1e4" providerId="LiveId" clId="{FF6BCFB1-AA66-4E1F-BD06-D82AFEB52C8A}" dt="2020-05-03T19:58:06.380" v="260" actId="20577"/>
          <ac:spMkLst>
            <pc:docMk/>
            <pc:sldMk cId="4082806415" sldId="258"/>
            <ac:spMk id="18" creationId="{D236AB52-E3F6-465A-A94A-AEA992510440}"/>
          </ac:spMkLst>
        </pc:spChg>
        <pc:spChg chg="add mod">
          <ac:chgData name="Danilo Bórquez Paredes" userId="a389b8938e5de1e4" providerId="LiveId" clId="{FF6BCFB1-AA66-4E1F-BD06-D82AFEB52C8A}" dt="2020-05-03T19:57:41.836" v="246" actId="1076"/>
          <ac:spMkLst>
            <pc:docMk/>
            <pc:sldMk cId="4082806415" sldId="258"/>
            <ac:spMk id="19" creationId="{B7857839-1D14-4E1D-B8BD-C2D51A93C48C}"/>
          </ac:spMkLst>
        </pc:spChg>
        <pc:spChg chg="add mod">
          <ac:chgData name="Danilo Bórquez Paredes" userId="a389b8938e5de1e4" providerId="LiveId" clId="{FF6BCFB1-AA66-4E1F-BD06-D82AFEB52C8A}" dt="2020-05-03T19:58:09.627" v="262" actId="20577"/>
          <ac:spMkLst>
            <pc:docMk/>
            <pc:sldMk cId="4082806415" sldId="258"/>
            <ac:spMk id="20" creationId="{CAE11DB8-3273-4B05-B24B-B37D71BF61A7}"/>
          </ac:spMkLst>
        </pc:spChg>
        <pc:spChg chg="add mod">
          <ac:chgData name="Danilo Bórquez Paredes" userId="a389b8938e5de1e4" providerId="LiveId" clId="{FF6BCFB1-AA66-4E1F-BD06-D82AFEB52C8A}" dt="2020-05-03T19:57:44.684" v="248" actId="1076"/>
          <ac:spMkLst>
            <pc:docMk/>
            <pc:sldMk cId="4082806415" sldId="258"/>
            <ac:spMk id="21" creationId="{AE2BB1E1-9628-4B28-8F4B-73963EB3F2D8}"/>
          </ac:spMkLst>
        </pc:spChg>
        <pc:spChg chg="add mod">
          <ac:chgData name="Danilo Bórquez Paredes" userId="a389b8938e5de1e4" providerId="LiveId" clId="{FF6BCFB1-AA66-4E1F-BD06-D82AFEB52C8A}" dt="2020-05-03T19:58:12.659" v="264" actId="20577"/>
          <ac:spMkLst>
            <pc:docMk/>
            <pc:sldMk cId="4082806415" sldId="258"/>
            <ac:spMk id="22" creationId="{207BC795-EF8B-4438-A7AC-0B47DEAE3680}"/>
          </ac:spMkLst>
        </pc:spChg>
        <pc:spChg chg="add mod">
          <ac:chgData name="Danilo Bórquez Paredes" userId="a389b8938e5de1e4" providerId="LiveId" clId="{FF6BCFB1-AA66-4E1F-BD06-D82AFEB52C8A}" dt="2020-05-03T19:57:48.097" v="250" actId="1076"/>
          <ac:spMkLst>
            <pc:docMk/>
            <pc:sldMk cId="4082806415" sldId="258"/>
            <ac:spMk id="23" creationId="{59A2E896-B0C2-42A0-A7F6-0087A8662371}"/>
          </ac:spMkLst>
        </pc:spChg>
        <pc:spChg chg="add mod">
          <ac:chgData name="Danilo Bórquez Paredes" userId="a389b8938e5de1e4" providerId="LiveId" clId="{FF6BCFB1-AA66-4E1F-BD06-D82AFEB52C8A}" dt="2020-05-03T19:58:17.091" v="266" actId="20577"/>
          <ac:spMkLst>
            <pc:docMk/>
            <pc:sldMk cId="4082806415" sldId="258"/>
            <ac:spMk id="24" creationId="{76B31547-2FD6-4837-B28D-975EAE9FA3CD}"/>
          </ac:spMkLst>
        </pc:spChg>
        <pc:spChg chg="add mod">
          <ac:chgData name="Danilo Bórquez Paredes" userId="a389b8938e5de1e4" providerId="LiveId" clId="{FF6BCFB1-AA66-4E1F-BD06-D82AFEB52C8A}" dt="2020-05-03T19:57:51.570" v="252" actId="1076"/>
          <ac:spMkLst>
            <pc:docMk/>
            <pc:sldMk cId="4082806415" sldId="258"/>
            <ac:spMk id="25" creationId="{F9D525DC-D8B5-4EE6-AB52-3F713EA4770F}"/>
          </ac:spMkLst>
        </pc:spChg>
        <pc:spChg chg="add mod">
          <ac:chgData name="Danilo Bórquez Paredes" userId="a389b8938e5de1e4" providerId="LiveId" clId="{FF6BCFB1-AA66-4E1F-BD06-D82AFEB52C8A}" dt="2020-05-03T19:58:20.395" v="268" actId="20577"/>
          <ac:spMkLst>
            <pc:docMk/>
            <pc:sldMk cId="4082806415" sldId="258"/>
            <ac:spMk id="26" creationId="{44D39A32-2D5B-4EF8-A170-3BFC90415BED}"/>
          </ac:spMkLst>
        </pc:spChg>
        <pc:spChg chg="add mod">
          <ac:chgData name="Danilo Bórquez Paredes" userId="a389b8938e5de1e4" providerId="LiveId" clId="{FF6BCFB1-AA66-4E1F-BD06-D82AFEB52C8A}" dt="2020-05-03T19:57:55.995" v="254" actId="1076"/>
          <ac:spMkLst>
            <pc:docMk/>
            <pc:sldMk cId="4082806415" sldId="258"/>
            <ac:spMk id="27" creationId="{37528DD7-00D5-49F7-A5CA-19719109487E}"/>
          </ac:spMkLst>
        </pc:spChg>
        <pc:spChg chg="add mod">
          <ac:chgData name="Danilo Bórquez Paredes" userId="a389b8938e5de1e4" providerId="LiveId" clId="{FF6BCFB1-AA66-4E1F-BD06-D82AFEB52C8A}" dt="2020-05-03T19:58:23.123" v="270" actId="20577"/>
          <ac:spMkLst>
            <pc:docMk/>
            <pc:sldMk cId="4082806415" sldId="258"/>
            <ac:spMk id="28" creationId="{5E3F8A4F-2CF7-4C47-AC37-42D6CD894388}"/>
          </ac:spMkLst>
        </pc:spChg>
        <pc:spChg chg="add mod">
          <ac:chgData name="Danilo Bórquez Paredes" userId="a389b8938e5de1e4" providerId="LiveId" clId="{FF6BCFB1-AA66-4E1F-BD06-D82AFEB52C8A}" dt="2020-05-03T19:57:58.762" v="256" actId="1076"/>
          <ac:spMkLst>
            <pc:docMk/>
            <pc:sldMk cId="4082806415" sldId="258"/>
            <ac:spMk id="29" creationId="{E77C36B6-7F7A-4375-9A2D-BCEED4C5A695}"/>
          </ac:spMkLst>
        </pc:spChg>
        <pc:spChg chg="add del">
          <ac:chgData name="Danilo Bórquez Paredes" userId="a389b8938e5de1e4" providerId="LiveId" clId="{FF6BCFB1-AA66-4E1F-BD06-D82AFEB52C8A}" dt="2020-05-03T20:00:58.660" v="297" actId="478"/>
          <ac:spMkLst>
            <pc:docMk/>
            <pc:sldMk cId="4082806415" sldId="258"/>
            <ac:spMk id="54" creationId="{502C9117-2F5E-49FC-9216-1F9662D7E926}"/>
          </ac:spMkLst>
        </pc:spChg>
        <pc:spChg chg="add mod">
          <ac:chgData name="Danilo Bórquez Paredes" userId="a389b8938e5de1e4" providerId="LiveId" clId="{FF6BCFB1-AA66-4E1F-BD06-D82AFEB52C8A}" dt="2020-05-03T20:02:11.613" v="320"/>
          <ac:spMkLst>
            <pc:docMk/>
            <pc:sldMk cId="4082806415" sldId="258"/>
            <ac:spMk id="55" creationId="{8E27C30D-A818-4457-9B67-0F55CCDCF2FE}"/>
          </ac:spMkLst>
        </pc:spChg>
        <pc:cxnChg chg="add mod">
          <ac:chgData name="Danilo Bórquez Paredes" userId="a389b8938e5de1e4" providerId="LiveId" clId="{FF6BCFB1-AA66-4E1F-BD06-D82AFEB52C8A}" dt="2020-05-03T19:59:41.026" v="278" actId="14100"/>
          <ac:cxnSpMkLst>
            <pc:docMk/>
            <pc:sldMk cId="4082806415" sldId="258"/>
            <ac:cxnSpMk id="31" creationId="{B616CAAF-CF8E-4CDC-8086-8C874F4618A5}"/>
          </ac:cxnSpMkLst>
        </pc:cxnChg>
        <pc:cxnChg chg="add mod">
          <ac:chgData name="Danilo Bórquez Paredes" userId="a389b8938e5de1e4" providerId="LiveId" clId="{FF6BCFB1-AA66-4E1F-BD06-D82AFEB52C8A}" dt="2020-05-03T19:59:37.568" v="277" actId="14100"/>
          <ac:cxnSpMkLst>
            <pc:docMk/>
            <pc:sldMk cId="4082806415" sldId="258"/>
            <ac:cxnSpMk id="33" creationId="{0F3C6E9D-8EB1-4AD7-A4E1-AEC236034370}"/>
          </ac:cxnSpMkLst>
        </pc:cxnChg>
        <pc:cxnChg chg="add mod">
          <ac:chgData name="Danilo Bórquez Paredes" userId="a389b8938e5de1e4" providerId="LiveId" clId="{FF6BCFB1-AA66-4E1F-BD06-D82AFEB52C8A}" dt="2020-05-03T19:59:54.236" v="282" actId="14100"/>
          <ac:cxnSpMkLst>
            <pc:docMk/>
            <pc:sldMk cId="4082806415" sldId="258"/>
            <ac:cxnSpMk id="37" creationId="{3E64E7A0-9DA8-45F7-8B01-E9587C580F40}"/>
          </ac:cxnSpMkLst>
        </pc:cxnChg>
        <pc:cxnChg chg="add mod">
          <ac:chgData name="Danilo Bórquez Paredes" userId="a389b8938e5de1e4" providerId="LiveId" clId="{FF6BCFB1-AA66-4E1F-BD06-D82AFEB52C8A}" dt="2020-05-03T20:00:00.580" v="285" actId="14100"/>
          <ac:cxnSpMkLst>
            <pc:docMk/>
            <pc:sldMk cId="4082806415" sldId="258"/>
            <ac:cxnSpMk id="41" creationId="{2351E702-D5D6-44C8-BCE8-7BF081DA09E3}"/>
          </ac:cxnSpMkLst>
        </pc:cxnChg>
        <pc:cxnChg chg="add mod">
          <ac:chgData name="Danilo Bórquez Paredes" userId="a389b8938e5de1e4" providerId="LiveId" clId="{FF6BCFB1-AA66-4E1F-BD06-D82AFEB52C8A}" dt="2020-05-03T20:00:10.534" v="289" actId="14100"/>
          <ac:cxnSpMkLst>
            <pc:docMk/>
            <pc:sldMk cId="4082806415" sldId="258"/>
            <ac:cxnSpMk id="44" creationId="{540C7126-400B-434E-985C-72E2F835158D}"/>
          </ac:cxnSpMkLst>
        </pc:cxnChg>
        <pc:cxnChg chg="add mod">
          <ac:chgData name="Danilo Bórquez Paredes" userId="a389b8938e5de1e4" providerId="LiveId" clId="{FF6BCFB1-AA66-4E1F-BD06-D82AFEB52C8A}" dt="2020-05-03T20:00:19.383" v="292" actId="14100"/>
          <ac:cxnSpMkLst>
            <pc:docMk/>
            <pc:sldMk cId="4082806415" sldId="258"/>
            <ac:cxnSpMk id="48" creationId="{AA507359-EDC3-4D45-BD50-0EFDA9AFCC6B}"/>
          </ac:cxnSpMkLst>
        </pc:cxnChg>
        <pc:cxnChg chg="add del mod">
          <ac:chgData name="Danilo Bórquez Paredes" userId="a389b8938e5de1e4" providerId="LiveId" clId="{FF6BCFB1-AA66-4E1F-BD06-D82AFEB52C8A}" dt="2020-05-03T20:01:56.907" v="318" actId="478"/>
          <ac:cxnSpMkLst>
            <pc:docMk/>
            <pc:sldMk cId="4082806415" sldId="258"/>
            <ac:cxnSpMk id="51" creationId="{0F21C945-CC11-4FFD-ADB8-FDE4E46D4DAD}"/>
          </ac:cxnSpMkLst>
        </pc:cxnChg>
        <pc:cxnChg chg="add mod">
          <ac:chgData name="Danilo Bórquez Paredes" userId="a389b8938e5de1e4" providerId="LiveId" clId="{FF6BCFB1-AA66-4E1F-BD06-D82AFEB52C8A}" dt="2020-05-03T20:03:06.292" v="328" actId="692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addSp delSp modSp new mod">
        <pc:chgData name="Danilo Bórquez Paredes" userId="a389b8938e5de1e4" providerId="LiveId" clId="{FF6BCFB1-AA66-4E1F-BD06-D82AFEB52C8A}" dt="2020-05-03T20:06:53.263" v="373" actId="1076"/>
        <pc:sldMkLst>
          <pc:docMk/>
          <pc:sldMk cId="3064252591" sldId="259"/>
        </pc:sldMkLst>
        <pc:spChg chg="mod">
          <ac:chgData name="Danilo Bórquez Paredes" userId="a389b8938e5de1e4" providerId="LiveId" clId="{FF6BCFB1-AA66-4E1F-BD06-D82AFEB52C8A}" dt="2020-05-03T20:04:19.825" v="339" actId="20577"/>
          <ac:spMkLst>
            <pc:docMk/>
            <pc:sldMk cId="3064252591" sldId="259"/>
            <ac:spMk id="2" creationId="{C957ED48-E81D-4339-9017-723C2EDC8902}"/>
          </ac:spMkLst>
        </pc:spChg>
        <pc:spChg chg="del">
          <ac:chgData name="Danilo Bórquez Paredes" userId="a389b8938e5de1e4" providerId="LiveId" clId="{FF6BCFB1-AA66-4E1F-BD06-D82AFEB52C8A}" dt="2020-05-03T20:04:27.169" v="340" actId="478"/>
          <ac:spMkLst>
            <pc:docMk/>
            <pc:sldMk cId="3064252591" sldId="259"/>
            <ac:spMk id="3" creationId="{4EC39BCF-7E0A-47B1-A686-E311F47B6448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4" creationId="{8B155C38-97CF-4E8D-B9D5-2F985A1F4F4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5" creationId="{724DD82C-7CF7-4DA4-B4A4-659E1D7C94EE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6" creationId="{2452D36B-E83F-4B3F-A59A-66F95A2E04B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7" creationId="{BFD56F9F-A3F4-457C-8E76-101F0229F899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8" creationId="{5FCA3E29-2558-42CE-9C20-19B07DFF7DDE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9" creationId="{97634065-524F-4C7F-8917-569A7BFA4DBB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0" creationId="{F0675F00-E355-429D-B2A1-F54CA755AAE3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1" creationId="{00E82DBC-D0F2-4143-8649-7EF06613352D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2" creationId="{42048755-438E-4388-A136-AAE9FC1F689F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3" creationId="{530FE12A-08A8-43D4-A49D-7DEEE2CCB95A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4" creationId="{D7836671-E465-4D94-BAB7-014479583432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5" creationId="{F902A204-F88B-45E0-B76F-7305B1E957BC}"/>
          </ac:spMkLst>
        </pc:spChg>
        <pc:spChg chg="add del">
          <ac:chgData name="Danilo Bórquez Paredes" userId="a389b8938e5de1e4" providerId="LiveId" clId="{FF6BCFB1-AA66-4E1F-BD06-D82AFEB52C8A}" dt="2020-05-03T20:04:58.892" v="342" actId="478"/>
          <ac:spMkLst>
            <pc:docMk/>
            <pc:sldMk cId="3064252591" sldId="259"/>
            <ac:spMk id="16" creationId="{1FFB7DFB-776D-49C2-B290-5E309F34989C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7" creationId="{D5BC76A9-4FEC-4308-8B5C-5CF269EA43FD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8" creationId="{62CD0B9A-6946-417A-AAD7-BE979AB86E57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19" creationId="{3064A48B-150B-4E1F-9D8D-296FE7795DC6}"/>
          </ac:spMkLst>
        </pc:spChg>
        <pc:spChg chg="add del">
          <ac:chgData name="Danilo Bórquez Paredes" userId="a389b8938e5de1e4" providerId="LiveId" clId="{FF6BCFB1-AA66-4E1F-BD06-D82AFEB52C8A}" dt="2020-05-03T20:05:01.897" v="343" actId="478"/>
          <ac:spMkLst>
            <pc:docMk/>
            <pc:sldMk cId="3064252591" sldId="259"/>
            <ac:spMk id="20" creationId="{372BD149-592B-4FAC-B357-64D127F36926}"/>
          </ac:spMkLst>
        </pc:spChg>
        <pc:spChg chg="add del">
          <ac:chgData name="Danilo Bórquez Paredes" userId="a389b8938e5de1e4" providerId="LiveId" clId="{FF6BCFB1-AA66-4E1F-BD06-D82AFEB52C8A}" dt="2020-05-03T20:05:05.231" v="344" actId="478"/>
          <ac:spMkLst>
            <pc:docMk/>
            <pc:sldMk cId="3064252591" sldId="259"/>
            <ac:spMk id="27" creationId="{C9B22BB0-03B8-4067-ADA2-B3867F8D9C90}"/>
          </ac:spMkLst>
        </pc:spChg>
        <pc:spChg chg="add mod">
          <ac:chgData name="Danilo Bórquez Paredes" userId="a389b8938e5de1e4" providerId="LiveId" clId="{FF6BCFB1-AA66-4E1F-BD06-D82AFEB52C8A}" dt="2020-05-03T20:06:32.725" v="371" actId="1076"/>
          <ac:spMkLst>
            <pc:docMk/>
            <pc:sldMk cId="3064252591" sldId="259"/>
            <ac:spMk id="30" creationId="{D1A64DDB-891D-44CC-8249-5FFF02DC41E2}"/>
          </ac:spMkLst>
        </pc:spChg>
        <pc:cxnChg chg="add mod">
          <ac:chgData name="Danilo Bórquez Paredes" userId="a389b8938e5de1e4" providerId="LiveId" clId="{FF6BCFB1-AA66-4E1F-BD06-D82AFEB52C8A}" dt="2020-05-03T20:06:32.725" v="371" actId="1076"/>
          <ac:cxnSpMkLst>
            <pc:docMk/>
            <pc:sldMk cId="3064252591" sldId="259"/>
            <ac:cxnSpMk id="21" creationId="{0B8DCE41-E1A6-4B85-8CE5-BD2E3FED3515}"/>
          </ac:cxnSpMkLst>
        </pc:cxnChg>
        <pc:cxnChg chg="add del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2" creationId="{C00DE5AB-4F45-46A9-86B5-0C337D3E06F6}"/>
          </ac:cxnSpMkLst>
        </pc:cxnChg>
        <pc:cxnChg chg="add del mod">
          <ac:chgData name="Danilo Bórquez Paredes" userId="a389b8938e5de1e4" providerId="LiveId" clId="{FF6BCFB1-AA66-4E1F-BD06-D82AFEB52C8A}" dt="2020-05-03T20:05:05.231" v="344" actId="478"/>
          <ac:cxnSpMkLst>
            <pc:docMk/>
            <pc:sldMk cId="3064252591" sldId="259"/>
            <ac:cxnSpMk id="23" creationId="{FDF2AECE-2B2D-4493-B7D2-C3584FD181E2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4" creationId="{C669C305-7924-400B-B4F3-9332C8DF5778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5" creationId="{6108C788-09E7-4AC2-83D9-C79B3186A8C7}"/>
          </ac:cxnSpMkLst>
        </pc:cxnChg>
        <pc:cxnChg chg="add del mod">
          <ac:chgData name="Danilo Bórquez Paredes" userId="a389b8938e5de1e4" providerId="LiveId" clId="{FF6BCFB1-AA66-4E1F-BD06-D82AFEB52C8A}" dt="2020-05-03T20:04:58.892" v="342" actId="478"/>
          <ac:cxnSpMkLst>
            <pc:docMk/>
            <pc:sldMk cId="3064252591" sldId="259"/>
            <ac:cxnSpMk id="26" creationId="{238C726B-A7A2-43FB-96A5-E847401996BE}"/>
          </ac:cxnSpMkLst>
        </pc:cxnChg>
        <pc:cxnChg chg="add del">
          <ac:chgData name="Danilo Bórquez Paredes" userId="a389b8938e5de1e4" providerId="LiveId" clId="{FF6BCFB1-AA66-4E1F-BD06-D82AFEB52C8A}" dt="2020-05-03T20:05:01.897" v="343" actId="478"/>
          <ac:cxnSpMkLst>
            <pc:docMk/>
            <pc:sldMk cId="3064252591" sldId="259"/>
            <ac:cxnSpMk id="28" creationId="{27B85A5F-6C9A-4518-A3BD-F6F2A75D9ACC}"/>
          </ac:cxnSpMkLst>
        </pc:cxnChg>
        <pc:cxnChg chg="add mod">
          <ac:chgData name="Danilo Bórquez Paredes" userId="a389b8938e5de1e4" providerId="LiveId" clId="{FF6BCFB1-AA66-4E1F-BD06-D82AFEB52C8A}" dt="2020-05-03T20:06:53.263" v="373" actId="1076"/>
          <ac:cxnSpMkLst>
            <pc:docMk/>
            <pc:sldMk cId="3064252591" sldId="259"/>
            <ac:cxnSpMk id="31" creationId="{6C5EA715-3904-4C97-8CCB-0D914DD319D2}"/>
          </ac:cxnSpMkLst>
        </pc:cxnChg>
      </pc:sldChg>
      <pc:sldChg chg="modSp new mod">
        <pc:chgData name="Danilo Bórquez Paredes" userId="a389b8938e5de1e4" providerId="LiveId" clId="{FF6BCFB1-AA66-4E1F-BD06-D82AFEB52C8A}" dt="2020-05-03T20:29:19.109" v="923" actId="20577"/>
        <pc:sldMkLst>
          <pc:docMk/>
          <pc:sldMk cId="1772149083" sldId="260"/>
        </pc:sldMkLst>
        <pc:spChg chg="mod">
          <ac:chgData name="Danilo Bórquez Paredes" userId="a389b8938e5de1e4" providerId="LiveId" clId="{FF6BCFB1-AA66-4E1F-BD06-D82AFEB52C8A}" dt="2020-05-03T20:07:05.967" v="382" actId="20577"/>
          <ac:spMkLst>
            <pc:docMk/>
            <pc:sldMk cId="1772149083" sldId="260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19.109" v="923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addSp delSp modSp new mod">
        <pc:chgData name="Danilo Bórquez Paredes" userId="a389b8938e5de1e4" providerId="LiveId" clId="{FF6BCFB1-AA66-4E1F-BD06-D82AFEB52C8A}" dt="2020-05-03T20:26:39.619" v="678" actId="1076"/>
        <pc:sldMkLst>
          <pc:docMk/>
          <pc:sldMk cId="4134158159" sldId="261"/>
        </pc:sldMkLst>
        <pc:spChg chg="mod">
          <ac:chgData name="Danilo Bórquez Paredes" userId="a389b8938e5de1e4" providerId="LiveId" clId="{FF6BCFB1-AA66-4E1F-BD06-D82AFEB52C8A}" dt="2020-05-03T20:15:09.244" v="640" actId="20577"/>
          <ac:spMkLst>
            <pc:docMk/>
            <pc:sldMk cId="4134158159" sldId="261"/>
            <ac:spMk id="2" creationId="{71D22109-78F3-43E1-ACDC-ED826428F960}"/>
          </ac:spMkLst>
        </pc:spChg>
        <pc:spChg chg="del">
          <ac:chgData name="Danilo Bórquez Paredes" userId="a389b8938e5de1e4" providerId="LiveId" clId="{FF6BCFB1-AA66-4E1F-BD06-D82AFEB52C8A}" dt="2020-05-03T20:15:25.480" v="641" actId="478"/>
          <ac:spMkLst>
            <pc:docMk/>
            <pc:sldMk cId="4134158159" sldId="261"/>
            <ac:spMk id="3" creationId="{720ADE4E-B4B0-4275-ADFD-BF6044A2E6CA}"/>
          </ac:spMkLst>
        </pc:spChg>
        <pc:spChg chg="add del">
          <ac:chgData name="Danilo Bórquez Paredes" userId="a389b8938e5de1e4" providerId="LiveId" clId="{FF6BCFB1-AA66-4E1F-BD06-D82AFEB52C8A}" dt="2020-05-03T20:15:38.810" v="643"/>
          <ac:spMkLst>
            <pc:docMk/>
            <pc:sldMk cId="4134158159" sldId="261"/>
            <ac:spMk id="4" creationId="{AB86F4DE-93AA-4A82-94AF-A38A80352F4E}"/>
          </ac:spMkLst>
        </pc:spChg>
        <pc:spChg chg="add del mod">
          <ac:chgData name="Danilo Bórquez Paredes" userId="a389b8938e5de1e4" providerId="LiveId" clId="{FF6BCFB1-AA66-4E1F-BD06-D82AFEB52C8A}" dt="2020-05-03T20:15:55.975" v="647" actId="767"/>
          <ac:spMkLst>
            <pc:docMk/>
            <pc:sldMk cId="4134158159" sldId="261"/>
            <ac:spMk id="5" creationId="{DB604166-F02F-48F6-BD0E-1C0F595737FD}"/>
          </ac:spMkLst>
        </pc:spChg>
        <pc:spChg chg="add del mod">
          <ac:chgData name="Danilo Bórquez Paredes" userId="a389b8938e5de1e4" providerId="LiveId" clId="{FF6BCFB1-AA66-4E1F-BD06-D82AFEB52C8A}" dt="2020-05-03T20:25:35.597" v="669" actId="478"/>
          <ac:spMkLst>
            <pc:docMk/>
            <pc:sldMk cId="4134158159" sldId="261"/>
            <ac:spMk id="8" creationId="{08B26000-F497-4388-A918-AB39A50ACC5A}"/>
          </ac:spMkLst>
        </pc:spChg>
        <pc:spChg chg="add del mod">
          <ac:chgData name="Danilo Bórquez Paredes" userId="a389b8938e5de1e4" providerId="LiveId" clId="{FF6BCFB1-AA66-4E1F-BD06-D82AFEB52C8A}" dt="2020-05-03T20:25:33.644" v="668" actId="478"/>
          <ac:spMkLst>
            <pc:docMk/>
            <pc:sldMk cId="4134158159" sldId="261"/>
            <ac:spMk id="9" creationId="{D0F5700B-40C6-423F-A096-6AB00576073C}"/>
          </ac:spMkLst>
        </pc:spChg>
        <pc:spChg chg="add del mod">
          <ac:chgData name="Danilo Bórquez Paredes" userId="a389b8938e5de1e4" providerId="LiveId" clId="{FF6BCFB1-AA66-4E1F-BD06-D82AFEB52C8A}" dt="2020-05-03T20:26:30.588" v="675" actId="478"/>
          <ac:spMkLst>
            <pc:docMk/>
            <pc:sldMk cId="4134158159" sldId="261"/>
            <ac:spMk id="10" creationId="{46ED9720-E400-44D4-B7A0-FCD3ED7522B4}"/>
          </ac:spMkLst>
        </pc:spChg>
        <pc:spChg chg="add mod">
          <ac:chgData name="Danilo Bórquez Paredes" userId="a389b8938e5de1e4" providerId="LiveId" clId="{FF6BCFB1-AA66-4E1F-BD06-D82AFEB52C8A}" dt="2020-05-03T20:26:39.619" v="678" actId="1076"/>
          <ac:spMkLst>
            <pc:docMk/>
            <pc:sldMk cId="4134158159" sldId="261"/>
            <ac:spMk id="11" creationId="{00F54F98-0C44-4563-A66F-7C444B742F82}"/>
          </ac:spMkLst>
        </pc:spChg>
        <pc:graphicFrameChg chg="add del">
          <ac:chgData name="Danilo Bórquez Paredes" userId="a389b8938e5de1e4" providerId="LiveId" clId="{FF6BCFB1-AA66-4E1F-BD06-D82AFEB52C8A}" dt="2020-05-03T20:16:26.288" v="649"/>
          <ac:graphicFrameMkLst>
            <pc:docMk/>
            <pc:sldMk cId="4134158159" sldId="261"/>
            <ac:graphicFrameMk id="6" creationId="{4FE082BC-5910-49A4-91A7-75AC5D5EFFB9}"/>
          </ac:graphicFrameMkLst>
        </pc:graphicFrameChg>
        <pc:graphicFrameChg chg="add del">
          <ac:chgData name="Danilo Bórquez Paredes" userId="a389b8938e5de1e4" providerId="LiveId" clId="{FF6BCFB1-AA66-4E1F-BD06-D82AFEB52C8A}" dt="2020-05-03T20:17:38.873" v="651"/>
          <ac:graphicFrameMkLst>
            <pc:docMk/>
            <pc:sldMk cId="4134158159" sldId="261"/>
            <ac:graphicFrameMk id="7" creationId="{3D3A6C7F-4835-4A81-A0D3-945AF4E6F8CE}"/>
          </ac:graphicFrameMkLst>
        </pc:graphicFrameChg>
      </pc:sldChg>
      <pc:sldChg chg="modSp add mod ord">
        <pc:chgData name="Danilo Bórquez Paredes" userId="a389b8938e5de1e4" providerId="LiveId" clId="{FF6BCFB1-AA66-4E1F-BD06-D82AFEB52C8A}" dt="2020-05-03T20:29:28.405" v="954" actId="20577"/>
        <pc:sldMkLst>
          <pc:docMk/>
          <pc:sldMk cId="1963092310" sldId="262"/>
        </pc:sldMkLst>
        <pc:spChg chg="mod">
          <ac:chgData name="Danilo Bórquez Paredes" userId="a389b8938e5de1e4" providerId="LiveId" clId="{FF6BCFB1-AA66-4E1F-BD06-D82AFEB52C8A}" dt="2020-05-03T20:28:20.621" v="703" actId="20577"/>
          <ac:spMkLst>
            <pc:docMk/>
            <pc:sldMk cId="1963092310" sldId="26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29:28.405" v="954" actId="20577"/>
          <ac:spMkLst>
            <pc:docMk/>
            <pc:sldMk cId="1963092310" sldId="262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36:14.217" v="968"/>
        <pc:sldMkLst>
          <pc:docMk/>
          <pc:sldMk cId="2154913533" sldId="263"/>
        </pc:sldMkLst>
        <pc:spChg chg="del">
          <ac:chgData name="Danilo Bórquez Paredes" userId="a389b8938e5de1e4" providerId="LiveId" clId="{FF6BCFB1-AA66-4E1F-BD06-D82AFEB52C8A}" dt="2020-05-03T20:29:35.059" v="956" actId="478"/>
          <ac:spMkLst>
            <pc:docMk/>
            <pc:sldMk cId="2154913533" sldId="263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29:38.134" v="957" actId="478"/>
          <ac:spMkLst>
            <pc:docMk/>
            <pc:sldMk cId="2154913533" sldId="263"/>
            <ac:spMk id="5" creationId="{C775252F-3597-4384-A966-76DBE92628C4}"/>
          </ac:spMkLst>
        </pc:spChg>
        <pc:spChg chg="add mod">
          <ac:chgData name="Danilo Bórquez Paredes" userId="a389b8938e5de1e4" providerId="LiveId" clId="{FF6BCFB1-AA66-4E1F-BD06-D82AFEB52C8A}" dt="2020-05-03T20:34:29.716" v="966" actId="20577"/>
          <ac:spMkLst>
            <pc:docMk/>
            <pc:sldMk cId="2154913533" sldId="263"/>
            <ac:spMk id="6" creationId="{CF0FDFA0-B4FC-41AA-8F2E-40A269E71D0A}"/>
          </ac:spMkLst>
        </pc:spChg>
        <pc:spChg chg="add del">
          <ac:chgData name="Danilo Bórquez Paredes" userId="a389b8938e5de1e4" providerId="LiveId" clId="{FF6BCFB1-AA66-4E1F-BD06-D82AFEB52C8A}" dt="2020-05-03T20:36:14.217" v="968"/>
          <ac:spMkLst>
            <pc:docMk/>
            <pc:sldMk cId="2154913533" sldId="263"/>
            <ac:spMk id="7" creationId="{57D395BA-7316-4327-9425-8A8920D5CC2C}"/>
          </ac:spMkLst>
        </pc:spChg>
      </pc:sldChg>
      <pc:sldChg chg="addSp delSp add mod">
        <pc:chgData name="Danilo Bórquez Paredes" userId="a389b8938e5de1e4" providerId="LiveId" clId="{FF6BCFB1-AA66-4E1F-BD06-D82AFEB52C8A}" dt="2020-05-03T20:36:23.486" v="971"/>
        <pc:sldMkLst>
          <pc:docMk/>
          <pc:sldMk cId="1315314643" sldId="264"/>
        </pc:sldMkLst>
        <pc:spChg chg="add">
          <ac:chgData name="Danilo Bórquez Paredes" userId="a389b8938e5de1e4" providerId="LiveId" clId="{FF6BCFB1-AA66-4E1F-BD06-D82AFEB52C8A}" dt="2020-05-03T20:36:23.486" v="971"/>
          <ac:spMkLst>
            <pc:docMk/>
            <pc:sldMk cId="1315314643" sldId="264"/>
            <ac:spMk id="3" creationId="{A2DD63BA-AD21-4982-9073-13F429A72543}"/>
          </ac:spMkLst>
        </pc:spChg>
        <pc:spChg chg="del">
          <ac:chgData name="Danilo Bórquez Paredes" userId="a389b8938e5de1e4" providerId="LiveId" clId="{FF6BCFB1-AA66-4E1F-BD06-D82AFEB52C8A}" dt="2020-05-03T20:36:19.108" v="970" actId="478"/>
          <ac:spMkLst>
            <pc:docMk/>
            <pc:sldMk cId="1315314643" sldId="264"/>
            <ac:spMk id="6" creationId="{CF0FDFA0-B4FC-41AA-8F2E-40A269E71D0A}"/>
          </ac:spMkLst>
        </pc:spChg>
      </pc:sldChg>
      <pc:sldChg chg="modSp add mod">
        <pc:chgData name="Danilo Bórquez Paredes" userId="a389b8938e5de1e4" providerId="LiveId" clId="{FF6BCFB1-AA66-4E1F-BD06-D82AFEB52C8A}" dt="2020-05-03T20:42:06.093" v="1159" actId="20577"/>
        <pc:sldMkLst>
          <pc:docMk/>
          <pc:sldMk cId="1600176998" sldId="265"/>
        </pc:sldMkLst>
        <pc:spChg chg="mod">
          <ac:chgData name="Danilo Bórquez Paredes" userId="a389b8938e5de1e4" providerId="LiveId" clId="{FF6BCFB1-AA66-4E1F-BD06-D82AFEB52C8A}" dt="2020-05-03T20:37:44.232" v="99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0:42:06.093" v="1159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0:46:49.417" v="1170" actId="1076"/>
        <pc:sldMkLst>
          <pc:docMk/>
          <pc:sldMk cId="3235168140" sldId="266"/>
        </pc:sldMkLst>
        <pc:spChg chg="del">
          <ac:chgData name="Danilo Bórquez Paredes" userId="a389b8938e5de1e4" providerId="LiveId" clId="{FF6BCFB1-AA66-4E1F-BD06-D82AFEB52C8A}" dt="2020-05-03T20:46:25.922" v="1161" actId="478"/>
          <ac:spMkLst>
            <pc:docMk/>
            <pc:sldMk cId="3235168140" sldId="266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0:46:28.877" v="1162" actId="478"/>
          <ac:spMkLst>
            <pc:docMk/>
            <pc:sldMk cId="3235168140" sldId="266"/>
            <ac:spMk id="5" creationId="{83F0D90F-59E6-499C-946E-C6DBC7E98CE6}"/>
          </ac:spMkLst>
        </pc:spChg>
        <pc:spChg chg="add mod">
          <ac:chgData name="Danilo Bórquez Paredes" userId="a389b8938e5de1e4" providerId="LiveId" clId="{FF6BCFB1-AA66-4E1F-BD06-D82AFEB52C8A}" dt="2020-05-03T20:46:49.417" v="1170" actId="1076"/>
          <ac:spMkLst>
            <pc:docMk/>
            <pc:sldMk cId="3235168140" sldId="266"/>
            <ac:spMk id="6" creationId="{600F6230-23E1-4104-A264-EAE8DB5DA616}"/>
          </ac:spMkLst>
        </pc:spChg>
      </pc:sldChg>
      <pc:sldChg chg="modSp add mod">
        <pc:chgData name="Danilo Bórquez Paredes" userId="a389b8938e5de1e4" providerId="LiveId" clId="{FF6BCFB1-AA66-4E1F-BD06-D82AFEB52C8A}" dt="2020-05-03T21:02:26.370" v="1520" actId="20577"/>
        <pc:sldMkLst>
          <pc:docMk/>
          <pc:sldMk cId="1072857464" sldId="267"/>
        </pc:sldMkLst>
        <pc:spChg chg="mod">
          <ac:chgData name="Danilo Bórquez Paredes" userId="a389b8938e5de1e4" providerId="LiveId" clId="{FF6BCFB1-AA66-4E1F-BD06-D82AFEB52C8A}" dt="2020-05-03T20:49:18.833" v="1214" actId="20577"/>
          <ac:spMkLst>
            <pc:docMk/>
            <pc:sldMk cId="1072857464" sldId="267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2:26.370" v="1520" actId="20577"/>
          <ac:spMkLst>
            <pc:docMk/>
            <pc:sldMk cId="1072857464" sldId="267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1:11.551" v="1484" actId="1076"/>
        <pc:sldMkLst>
          <pc:docMk/>
          <pc:sldMk cId="1401327329" sldId="268"/>
        </pc:sldMkLst>
        <pc:spChg chg="del">
          <ac:chgData name="Danilo Bórquez Paredes" userId="a389b8938e5de1e4" providerId="LiveId" clId="{FF6BCFB1-AA66-4E1F-BD06-D82AFEB52C8A}" dt="2020-05-03T21:00:58.679" v="1476" actId="478"/>
          <ac:spMkLst>
            <pc:docMk/>
            <pc:sldMk cId="1401327329" sldId="268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1:01.783" v="1477" actId="478"/>
          <ac:spMkLst>
            <pc:docMk/>
            <pc:sldMk cId="1401327329" sldId="268"/>
            <ac:spMk id="5" creationId="{4D8DA6B9-49A9-49C1-97A1-465631790123}"/>
          </ac:spMkLst>
        </pc:spChg>
        <pc:spChg chg="add mod">
          <ac:chgData name="Danilo Bórquez Paredes" userId="a389b8938e5de1e4" providerId="LiveId" clId="{FF6BCFB1-AA66-4E1F-BD06-D82AFEB52C8A}" dt="2020-05-03T21:01:11.551" v="1484" actId="1076"/>
          <ac:spMkLst>
            <pc:docMk/>
            <pc:sldMk cId="1401327329" sldId="268"/>
            <ac:spMk id="6" creationId="{4008A6A8-F5CC-4A6F-8C4C-9DDD66C8A31C}"/>
          </ac:spMkLst>
        </pc:spChg>
      </pc:sldChg>
      <pc:sldChg chg="modSp add mod">
        <pc:chgData name="Danilo Bórquez Paredes" userId="a389b8938e5de1e4" providerId="LiveId" clId="{FF6BCFB1-AA66-4E1F-BD06-D82AFEB52C8A}" dt="2020-05-03T21:06:25.955" v="1587"/>
        <pc:sldMkLst>
          <pc:docMk/>
          <pc:sldMk cId="2092828645" sldId="269"/>
        </pc:sldMkLst>
        <pc:spChg chg="mod">
          <ac:chgData name="Danilo Bórquez Paredes" userId="a389b8938e5de1e4" providerId="LiveId" clId="{FF6BCFB1-AA66-4E1F-BD06-D82AFEB52C8A}" dt="2020-05-03T21:02:04.886" v="1500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06:25.955" v="1587"/>
          <ac:spMkLst>
            <pc:docMk/>
            <pc:sldMk cId="2092828645" sldId="269"/>
            <ac:spMk id="3" creationId="{C7576FD6-4F8F-4AD7-A2BF-D0113868BC71}"/>
          </ac:spMkLst>
        </pc:spChg>
      </pc:sldChg>
      <pc:sldChg chg="addSp delSp modSp add mod">
        <pc:chgData name="Danilo Bórquez Paredes" userId="a389b8938e5de1e4" providerId="LiveId" clId="{FF6BCFB1-AA66-4E1F-BD06-D82AFEB52C8A}" dt="2020-05-03T21:06:49.905" v="1597" actId="1076"/>
        <pc:sldMkLst>
          <pc:docMk/>
          <pc:sldMk cId="1362901210" sldId="270"/>
        </pc:sldMkLst>
        <pc:spChg chg="del">
          <ac:chgData name="Danilo Bórquez Paredes" userId="a389b8938e5de1e4" providerId="LiveId" clId="{FF6BCFB1-AA66-4E1F-BD06-D82AFEB52C8A}" dt="2020-05-03T21:06:33.584" v="1589" actId="478"/>
          <ac:spMkLst>
            <pc:docMk/>
            <pc:sldMk cId="1362901210" sldId="270"/>
            <ac:spMk id="3" creationId="{C7576FD6-4F8F-4AD7-A2BF-D0113868BC71}"/>
          </ac:spMkLst>
        </pc:spChg>
        <pc:spChg chg="add del mod">
          <ac:chgData name="Danilo Bórquez Paredes" userId="a389b8938e5de1e4" providerId="LiveId" clId="{FF6BCFB1-AA66-4E1F-BD06-D82AFEB52C8A}" dt="2020-05-03T21:06:36.077" v="1590" actId="478"/>
          <ac:spMkLst>
            <pc:docMk/>
            <pc:sldMk cId="1362901210" sldId="270"/>
            <ac:spMk id="5" creationId="{9CCE5797-7FF4-4EB8-AC2E-3CA9CCF795FE}"/>
          </ac:spMkLst>
        </pc:spChg>
        <pc:spChg chg="add mod">
          <ac:chgData name="Danilo Bórquez Paredes" userId="a389b8938e5de1e4" providerId="LiveId" clId="{FF6BCFB1-AA66-4E1F-BD06-D82AFEB52C8A}" dt="2020-05-03T21:06:49.905" v="1597" actId="1076"/>
          <ac:spMkLst>
            <pc:docMk/>
            <pc:sldMk cId="1362901210" sldId="270"/>
            <ac:spMk id="6" creationId="{AEDE78B8-2E4B-410D-B163-2D80A1BF666B}"/>
          </ac:spMkLst>
        </pc:spChg>
      </pc:sldChg>
      <pc:sldChg chg="addSp delSp modSp add del mod ord">
        <pc:chgData name="Danilo Bórquez Paredes" userId="a389b8938e5de1e4" providerId="LiveId" clId="{FF6BCFB1-AA66-4E1F-BD06-D82AFEB52C8A}" dt="2020-05-03T21:15:06.482" v="1607" actId="47"/>
        <pc:sldMkLst>
          <pc:docMk/>
          <pc:sldMk cId="1889797035" sldId="271"/>
        </pc:sldMkLst>
        <pc:spChg chg="del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2" creationId="{289B5110-D2BE-4728-95AE-0F4A7C535A95}"/>
          </ac:spMkLst>
        </pc:spChg>
        <pc:spChg chg="add mod">
          <ac:chgData name="Danilo Bórquez Paredes" userId="a389b8938e5de1e4" providerId="LiveId" clId="{FF6BCFB1-AA66-4E1F-BD06-D82AFEB52C8A}" dt="2020-05-03T21:15:03.209" v="1606" actId="478"/>
          <ac:spMkLst>
            <pc:docMk/>
            <pc:sldMk cId="1889797035" sldId="271"/>
            <ac:spMk id="5" creationId="{C28B7D05-7EC7-4596-A3FF-16921FA3F181}"/>
          </ac:spMkLst>
        </pc:spChg>
      </pc:sldChg>
      <pc:sldChg chg="modSp new mod">
        <pc:chgData name="Danilo Bórquez Paredes" userId="a389b8938e5de1e4" providerId="LiveId" clId="{FF6BCFB1-AA66-4E1F-BD06-D82AFEB52C8A}" dt="2020-05-03T21:35:57.185" v="2162" actId="20577"/>
        <pc:sldMkLst>
          <pc:docMk/>
          <pc:sldMk cId="3547980130" sldId="271"/>
        </pc:sldMkLst>
        <pc:spChg chg="mod">
          <ac:chgData name="Danilo Bórquez Paredes" userId="a389b8938e5de1e4" providerId="LiveId" clId="{FF6BCFB1-AA66-4E1F-BD06-D82AFEB52C8A}" dt="2020-05-03T21:16:27.945" v="1617" actId="20577"/>
          <ac:spMkLst>
            <pc:docMk/>
            <pc:sldMk cId="3547980130" sldId="271"/>
            <ac:spMk id="2" creationId="{CBD91684-8B79-43D9-BE98-8E1B22C0C6A1}"/>
          </ac:spMkLst>
        </pc:spChg>
        <pc:spChg chg="mod">
          <ac:chgData name="Danilo Bórquez Paredes" userId="a389b8938e5de1e4" providerId="LiveId" clId="{FF6BCFB1-AA66-4E1F-BD06-D82AFEB52C8A}" dt="2020-05-03T21:35:57.185" v="2162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modSp add mod ord">
        <pc:chgData name="Danilo Bórquez Paredes" userId="a389b8938e5de1e4" providerId="LiveId" clId="{FF6BCFB1-AA66-4E1F-BD06-D82AFEB52C8A}" dt="2020-05-03T21:35:10.975" v="2076" actId="20577"/>
        <pc:sldMkLst>
          <pc:docMk/>
          <pc:sldMk cId="4128642165" sldId="272"/>
        </pc:sldMkLst>
        <pc:spChg chg="mod">
          <ac:chgData name="Danilo Bórquez Paredes" userId="a389b8938e5de1e4" providerId="LiveId" clId="{FF6BCFB1-AA66-4E1F-BD06-D82AFEB52C8A}" dt="2020-05-03T21:34:04.922" v="1944" actId="20577"/>
          <ac:spMkLst>
            <pc:docMk/>
            <pc:sldMk cId="4128642165" sldId="272"/>
            <ac:spMk id="2" creationId="{289B5110-D2BE-4728-95AE-0F4A7C535A95}"/>
          </ac:spMkLst>
        </pc:spChg>
        <pc:spChg chg="mod">
          <ac:chgData name="Danilo Bórquez Paredes" userId="a389b8938e5de1e4" providerId="LiveId" clId="{FF6BCFB1-AA66-4E1F-BD06-D82AFEB52C8A}" dt="2020-05-03T21:35:10.975" v="2076" actId="20577"/>
          <ac:spMkLst>
            <pc:docMk/>
            <pc:sldMk cId="4128642165" sldId="272"/>
            <ac:spMk id="3" creationId="{C7576FD6-4F8F-4AD7-A2BF-D0113868BC71}"/>
          </ac:spMkLst>
        </pc:spChg>
      </pc:sldChg>
    </pc:docChg>
  </pc:docChgLst>
  <pc:docChgLst>
    <pc:chgData name="Danilo Bórquez Paredes" userId="a389b8938e5de1e4" providerId="LiveId" clId="{C0B2A8FA-0E0A-4FA1-BC10-04C3F1518D4E}"/>
    <pc:docChg chg="undo custSel addSld delSld modSld sldOrd">
      <pc:chgData name="Danilo Bórquez Paredes" userId="a389b8938e5de1e4" providerId="LiveId" clId="{C0B2A8FA-0E0A-4FA1-BC10-04C3F1518D4E}" dt="2020-06-07T18:40:18.537" v="5141" actId="20577"/>
      <pc:docMkLst>
        <pc:docMk/>
      </pc:docMkLst>
      <pc:sldChg chg="modSp mod">
        <pc:chgData name="Danilo Bórquez Paredes" userId="a389b8938e5de1e4" providerId="LiveId" clId="{C0B2A8FA-0E0A-4FA1-BC10-04C3F1518D4E}" dt="2020-06-07T13:48:34.416" v="2161" actId="20577"/>
        <pc:sldMkLst>
          <pc:docMk/>
          <pc:sldMk cId="3467162960" sldId="256"/>
        </pc:sldMkLst>
        <pc:spChg chg="mod">
          <ac:chgData name="Danilo Bórquez Paredes" userId="a389b8938e5de1e4" providerId="LiveId" clId="{C0B2A8FA-0E0A-4FA1-BC10-04C3F1518D4E}" dt="2020-06-07T11:55:46.856" v="6" actId="20577"/>
          <ac:spMkLst>
            <pc:docMk/>
            <pc:sldMk cId="3467162960" sldId="256"/>
            <ac:spMk id="2" creationId="{FC53305F-346E-4733-AE05-DB3727BFF1A7}"/>
          </ac:spMkLst>
        </pc:spChg>
        <pc:spChg chg="mod">
          <ac:chgData name="Danilo Bórquez Paredes" userId="a389b8938e5de1e4" providerId="LiveId" clId="{C0B2A8FA-0E0A-4FA1-BC10-04C3F1518D4E}" dt="2020-06-07T13:48:34.416" v="2161" actId="20577"/>
          <ac:spMkLst>
            <pc:docMk/>
            <pc:sldMk cId="3467162960" sldId="256"/>
            <ac:spMk id="3" creationId="{A02A22E8-60CF-4BEE-A1E7-E339F7A07D40}"/>
          </ac:spMkLst>
        </pc:spChg>
      </pc:sldChg>
      <pc:sldChg chg="addSp delSp modSp mod">
        <pc:chgData name="Danilo Bórquez Paredes" userId="a389b8938e5de1e4" providerId="LiveId" clId="{C0B2A8FA-0E0A-4FA1-BC10-04C3F1518D4E}" dt="2020-06-07T12:05:26.695" v="100" actId="1076"/>
        <pc:sldMkLst>
          <pc:docMk/>
          <pc:sldMk cId="4082806415" sldId="258"/>
        </pc:sldMkLst>
        <pc:spChg chg="mod">
          <ac:chgData name="Danilo Bórquez Paredes" userId="a389b8938e5de1e4" providerId="LiveId" clId="{C0B2A8FA-0E0A-4FA1-BC10-04C3F1518D4E}" dt="2020-06-07T12:01:12.658" v="51" actId="1076"/>
          <ac:spMkLst>
            <pc:docMk/>
            <pc:sldMk cId="4082806415" sldId="258"/>
            <ac:spMk id="15" creationId="{D50668B9-36F1-4911-8D41-E8AF9E76AB78}"/>
          </ac:spMkLst>
        </pc:spChg>
        <pc:spChg chg="mod">
          <ac:chgData name="Danilo Bórquez Paredes" userId="a389b8938e5de1e4" providerId="LiveId" clId="{C0B2A8FA-0E0A-4FA1-BC10-04C3F1518D4E}" dt="2020-06-07T11:59:02.305" v="26" actId="1076"/>
          <ac:spMkLst>
            <pc:docMk/>
            <pc:sldMk cId="4082806415" sldId="258"/>
            <ac:spMk id="22" creationId="{207BC795-EF8B-4438-A7AC-0B47DEAE3680}"/>
          </ac:spMkLst>
        </pc:spChg>
        <pc:spChg chg="mod">
          <ac:chgData name="Danilo Bórquez Paredes" userId="a389b8938e5de1e4" providerId="LiveId" clId="{C0B2A8FA-0E0A-4FA1-BC10-04C3F1518D4E}" dt="2020-06-07T11:59:02.305" v="26" actId="1076"/>
          <ac:spMkLst>
            <pc:docMk/>
            <pc:sldMk cId="4082806415" sldId="258"/>
            <ac:spMk id="23" creationId="{59A2E896-B0C2-42A0-A7F6-0087A8662371}"/>
          </ac:spMkLst>
        </pc:spChg>
        <pc:spChg chg="mod">
          <ac:chgData name="Danilo Bórquez Paredes" userId="a389b8938e5de1e4" providerId="LiveId" clId="{C0B2A8FA-0E0A-4FA1-BC10-04C3F1518D4E}" dt="2020-06-07T11:59:10.633" v="27" actId="1076"/>
          <ac:spMkLst>
            <pc:docMk/>
            <pc:sldMk cId="4082806415" sldId="258"/>
            <ac:spMk id="24" creationId="{76B31547-2FD6-4837-B28D-975EAE9FA3CD}"/>
          </ac:spMkLst>
        </pc:spChg>
        <pc:spChg chg="mod">
          <ac:chgData name="Danilo Bórquez Paredes" userId="a389b8938e5de1e4" providerId="LiveId" clId="{C0B2A8FA-0E0A-4FA1-BC10-04C3F1518D4E}" dt="2020-06-07T11:59:10.633" v="27" actId="1076"/>
          <ac:spMkLst>
            <pc:docMk/>
            <pc:sldMk cId="4082806415" sldId="258"/>
            <ac:spMk id="25" creationId="{F9D525DC-D8B5-4EE6-AB52-3F713EA4770F}"/>
          </ac:spMkLst>
        </pc:spChg>
        <pc:spChg chg="del">
          <ac:chgData name="Danilo Bórquez Paredes" userId="a389b8938e5de1e4" providerId="LiveId" clId="{C0B2A8FA-0E0A-4FA1-BC10-04C3F1518D4E}" dt="2020-06-07T12:01:15.933" v="52" actId="478"/>
          <ac:spMkLst>
            <pc:docMk/>
            <pc:sldMk cId="4082806415" sldId="258"/>
            <ac:spMk id="28" creationId="{5E3F8A4F-2CF7-4C47-AC37-42D6CD894388}"/>
          </ac:spMkLst>
        </pc:spChg>
        <pc:spChg chg="del">
          <ac:chgData name="Danilo Bórquez Paredes" userId="a389b8938e5de1e4" providerId="LiveId" clId="{C0B2A8FA-0E0A-4FA1-BC10-04C3F1518D4E}" dt="2020-06-07T12:01:15.933" v="52" actId="478"/>
          <ac:spMkLst>
            <pc:docMk/>
            <pc:sldMk cId="4082806415" sldId="258"/>
            <ac:spMk id="29" creationId="{E77C36B6-7F7A-4375-9A2D-BCEED4C5A695}"/>
          </ac:spMkLst>
        </pc:spChg>
        <pc:spChg chg="add mod">
          <ac:chgData name="Danilo Bórquez Paredes" userId="a389b8938e5de1e4" providerId="LiveId" clId="{C0B2A8FA-0E0A-4FA1-BC10-04C3F1518D4E}" dt="2020-06-07T11:56:43.394" v="9" actId="1076"/>
          <ac:spMkLst>
            <pc:docMk/>
            <pc:sldMk cId="4082806415" sldId="258"/>
            <ac:spMk id="32" creationId="{079C3396-46B4-4D2F-86B3-CB8733DC5C96}"/>
          </ac:spMkLst>
        </pc:spChg>
        <pc:spChg chg="add mod">
          <ac:chgData name="Danilo Bórquez Paredes" userId="a389b8938e5de1e4" providerId="LiveId" clId="{C0B2A8FA-0E0A-4FA1-BC10-04C3F1518D4E}" dt="2020-06-07T11:57:29.487" v="15" actId="1035"/>
          <ac:spMkLst>
            <pc:docMk/>
            <pc:sldMk cId="4082806415" sldId="258"/>
            <ac:spMk id="34" creationId="{A0064F7C-0DC1-4C88-A7AF-DF02FF83370D}"/>
          </ac:spMkLst>
        </pc:spChg>
        <pc:spChg chg="add mod">
          <ac:chgData name="Danilo Bórquez Paredes" userId="a389b8938e5de1e4" providerId="LiveId" clId="{C0B2A8FA-0E0A-4FA1-BC10-04C3F1518D4E}" dt="2020-06-07T11:57:45.524" v="17" actId="1076"/>
          <ac:spMkLst>
            <pc:docMk/>
            <pc:sldMk cId="4082806415" sldId="258"/>
            <ac:spMk id="35" creationId="{AFF20F8E-98D2-4693-861B-7BFBFBBC2808}"/>
          </ac:spMkLst>
        </pc:spChg>
        <pc:spChg chg="add mod">
          <ac:chgData name="Danilo Bórquez Paredes" userId="a389b8938e5de1e4" providerId="LiveId" clId="{C0B2A8FA-0E0A-4FA1-BC10-04C3F1518D4E}" dt="2020-06-07T11:58:40.539" v="24" actId="14100"/>
          <ac:spMkLst>
            <pc:docMk/>
            <pc:sldMk cId="4082806415" sldId="258"/>
            <ac:spMk id="36" creationId="{759A69EF-7A33-4182-A298-058B926F2F87}"/>
          </ac:spMkLst>
        </pc:spChg>
        <pc:spChg chg="add mod">
          <ac:chgData name="Danilo Bórquez Paredes" userId="a389b8938e5de1e4" providerId="LiveId" clId="{C0B2A8FA-0E0A-4FA1-BC10-04C3F1518D4E}" dt="2020-06-07T11:59:40.049" v="34" actId="14100"/>
          <ac:spMkLst>
            <pc:docMk/>
            <pc:sldMk cId="4082806415" sldId="258"/>
            <ac:spMk id="38" creationId="{69467E1F-E06A-4456-80C1-C2C0FE59FD02}"/>
          </ac:spMkLst>
        </pc:spChg>
        <pc:spChg chg="add mod">
          <ac:chgData name="Danilo Bórquez Paredes" userId="a389b8938e5de1e4" providerId="LiveId" clId="{C0B2A8FA-0E0A-4FA1-BC10-04C3F1518D4E}" dt="2020-06-07T11:59:57.023" v="37" actId="1076"/>
          <ac:spMkLst>
            <pc:docMk/>
            <pc:sldMk cId="4082806415" sldId="258"/>
            <ac:spMk id="39" creationId="{895E21FD-DC23-4928-9769-E78EB3A6C962}"/>
          </ac:spMkLst>
        </pc:spChg>
        <pc:spChg chg="add mod">
          <ac:chgData name="Danilo Bórquez Paredes" userId="a389b8938e5de1e4" providerId="LiveId" clId="{C0B2A8FA-0E0A-4FA1-BC10-04C3F1518D4E}" dt="2020-06-07T12:00:07.958" v="39" actId="1076"/>
          <ac:spMkLst>
            <pc:docMk/>
            <pc:sldMk cId="4082806415" sldId="258"/>
            <ac:spMk id="40" creationId="{4CF25D42-E34E-418C-90C5-75FCFB47F53A}"/>
          </ac:spMkLst>
        </pc:spChg>
        <pc:spChg chg="add mod">
          <ac:chgData name="Danilo Bórquez Paredes" userId="a389b8938e5de1e4" providerId="LiveId" clId="{C0B2A8FA-0E0A-4FA1-BC10-04C3F1518D4E}" dt="2020-06-07T12:02:06.850" v="62" actId="14100"/>
          <ac:spMkLst>
            <pc:docMk/>
            <pc:sldMk cId="4082806415" sldId="258"/>
            <ac:spMk id="42" creationId="{6759AD18-ED8C-487D-AA57-4FBB71130A89}"/>
          </ac:spMkLst>
        </pc:spChg>
        <pc:spChg chg="mod">
          <ac:chgData name="Danilo Bórquez Paredes" userId="a389b8938e5de1e4" providerId="LiveId" clId="{C0B2A8FA-0E0A-4FA1-BC10-04C3F1518D4E}" dt="2020-06-07T12:02:10.759" v="63" actId="14100"/>
          <ac:spMkLst>
            <pc:docMk/>
            <pc:sldMk cId="4082806415" sldId="258"/>
            <ac:spMk id="55" creationId="{8E27C30D-A818-4457-9B67-0F55CCDCF2FE}"/>
          </ac:spMkLst>
        </pc:spChg>
        <pc:spChg chg="add mod">
          <ac:chgData name="Danilo Bórquez Paredes" userId="a389b8938e5de1e4" providerId="LiveId" clId="{C0B2A8FA-0E0A-4FA1-BC10-04C3F1518D4E}" dt="2020-06-07T12:05:00.529" v="89" actId="1076"/>
          <ac:spMkLst>
            <pc:docMk/>
            <pc:sldMk cId="4082806415" sldId="258"/>
            <ac:spMk id="67" creationId="{F80C8997-E8BA-416B-9408-64F12DD851B7}"/>
          </ac:spMkLst>
        </pc:spChg>
        <pc:spChg chg="add mod">
          <ac:chgData name="Danilo Bórquez Paredes" userId="a389b8938e5de1e4" providerId="LiveId" clId="{C0B2A8FA-0E0A-4FA1-BC10-04C3F1518D4E}" dt="2020-06-07T12:05:09.933" v="91" actId="1076"/>
          <ac:spMkLst>
            <pc:docMk/>
            <pc:sldMk cId="4082806415" sldId="258"/>
            <ac:spMk id="68" creationId="{154CEDA0-2760-4695-AE8F-1C8F518BB349}"/>
          </ac:spMkLst>
        </pc:spChg>
        <pc:grpChg chg="add mod">
          <ac:chgData name="Danilo Bórquez Paredes" userId="a389b8938e5de1e4" providerId="LiveId" clId="{C0B2A8FA-0E0A-4FA1-BC10-04C3F1518D4E}" dt="2020-06-07T12:04:31.147" v="79" actId="1076"/>
          <ac:grpSpMkLst>
            <pc:docMk/>
            <pc:sldMk cId="4082806415" sldId="258"/>
            <ac:grpSpMk id="14" creationId="{6F799333-B09E-4EC3-91DE-F8BDE186E6D3}"/>
          </ac:grpSpMkLst>
        </pc:grpChg>
        <pc:grpChg chg="add mod">
          <ac:chgData name="Danilo Bórquez Paredes" userId="a389b8938e5de1e4" providerId="LiveId" clId="{C0B2A8FA-0E0A-4FA1-BC10-04C3F1518D4E}" dt="2020-06-07T12:04:36.557" v="81" actId="1076"/>
          <ac:grpSpMkLst>
            <pc:docMk/>
            <pc:sldMk cId="4082806415" sldId="258"/>
            <ac:grpSpMk id="49" creationId="{5C95F4AE-312E-4325-8F33-DEF30B452B79}"/>
          </ac:grpSpMkLst>
        </pc:grpChg>
        <pc:grpChg chg="add mod">
          <ac:chgData name="Danilo Bórquez Paredes" userId="a389b8938e5de1e4" providerId="LiveId" clId="{C0B2A8FA-0E0A-4FA1-BC10-04C3F1518D4E}" dt="2020-06-07T12:04:41.233" v="83" actId="1076"/>
          <ac:grpSpMkLst>
            <pc:docMk/>
            <pc:sldMk cId="4082806415" sldId="258"/>
            <ac:grpSpMk id="53" creationId="{9EE675C2-FB9F-4D04-B672-84EDC388001D}"/>
          </ac:grpSpMkLst>
        </pc:grpChg>
        <pc:grpChg chg="add mod">
          <ac:chgData name="Danilo Bórquez Paredes" userId="a389b8938e5de1e4" providerId="LiveId" clId="{C0B2A8FA-0E0A-4FA1-BC10-04C3F1518D4E}" dt="2020-06-07T12:04:47.089" v="85" actId="1076"/>
          <ac:grpSpMkLst>
            <pc:docMk/>
            <pc:sldMk cId="4082806415" sldId="258"/>
            <ac:grpSpMk id="59" creationId="{0AC5445D-33AD-4609-B603-B0E4D573C2CD}"/>
          </ac:grpSpMkLst>
        </pc:grpChg>
        <pc:grpChg chg="add mod">
          <ac:chgData name="Danilo Bórquez Paredes" userId="a389b8938e5de1e4" providerId="LiveId" clId="{C0B2A8FA-0E0A-4FA1-BC10-04C3F1518D4E}" dt="2020-06-07T12:05:13.527" v="92" actId="1076"/>
          <ac:grpSpMkLst>
            <pc:docMk/>
            <pc:sldMk cId="4082806415" sldId="258"/>
            <ac:grpSpMk id="63" creationId="{D97441ED-A5C8-498A-A5B5-1D1DB120227C}"/>
          </ac:grpSpMkLst>
        </pc:grpChg>
        <pc:grpChg chg="add mod">
          <ac:chgData name="Danilo Bórquez Paredes" userId="a389b8938e5de1e4" providerId="LiveId" clId="{C0B2A8FA-0E0A-4FA1-BC10-04C3F1518D4E}" dt="2020-06-07T12:05:17.186" v="94" actId="1076"/>
          <ac:grpSpMkLst>
            <pc:docMk/>
            <pc:sldMk cId="4082806415" sldId="258"/>
            <ac:grpSpMk id="69" creationId="{53662C99-3169-4F88-B7B7-DA7D92D549E2}"/>
          </ac:grpSpMkLst>
        </pc:grpChg>
        <pc:grpChg chg="add mod">
          <ac:chgData name="Danilo Bórquez Paredes" userId="a389b8938e5de1e4" providerId="LiveId" clId="{C0B2A8FA-0E0A-4FA1-BC10-04C3F1518D4E}" dt="2020-06-07T12:05:20.837" v="96" actId="1076"/>
          <ac:grpSpMkLst>
            <pc:docMk/>
            <pc:sldMk cId="4082806415" sldId="258"/>
            <ac:grpSpMk id="73" creationId="{B2BFD822-7955-4B9E-958C-6BCC5DF3E69D}"/>
          </ac:grpSpMkLst>
        </pc:grpChg>
        <pc:grpChg chg="add mod">
          <ac:chgData name="Danilo Bórquez Paredes" userId="a389b8938e5de1e4" providerId="LiveId" clId="{C0B2A8FA-0E0A-4FA1-BC10-04C3F1518D4E}" dt="2020-06-07T12:05:26.695" v="100" actId="1076"/>
          <ac:grpSpMkLst>
            <pc:docMk/>
            <pc:sldMk cId="4082806415" sldId="258"/>
            <ac:grpSpMk id="77" creationId="{96835260-E69A-4FCE-97A6-B8F76D69664D}"/>
          </ac:grpSpMkLst>
        </pc:grpChg>
        <pc:grpChg chg="add del mod">
          <ac:chgData name="Danilo Bórquez Paredes" userId="a389b8938e5de1e4" providerId="LiveId" clId="{C0B2A8FA-0E0A-4FA1-BC10-04C3F1518D4E}" dt="2020-06-07T12:05:22.895" v="99"/>
          <ac:grpSpMkLst>
            <pc:docMk/>
            <pc:sldMk cId="4082806415" sldId="258"/>
            <ac:grpSpMk id="81" creationId="{34CAE4B5-C584-4896-B544-1399C963761A}"/>
          </ac:grpSpMkLst>
        </pc:grpChg>
        <pc:cxnChg chg="add mod">
          <ac:chgData name="Danilo Bórquez Paredes" userId="a389b8938e5de1e4" providerId="LiveId" clId="{C0B2A8FA-0E0A-4FA1-BC10-04C3F1518D4E}" dt="2020-06-07T12:04:21.679" v="77" actId="164"/>
          <ac:cxnSpMkLst>
            <pc:docMk/>
            <pc:sldMk cId="4082806415" sldId="258"/>
            <ac:cxnSpMk id="7" creationId="{F46B6120-BC3D-4CD8-9093-FC5343A4F24D}"/>
          </ac:cxnSpMkLst>
        </pc:cxnChg>
        <pc:cxnChg chg="mod ord">
          <ac:chgData name="Danilo Bórquez Paredes" userId="a389b8938e5de1e4" providerId="LiveId" clId="{C0B2A8FA-0E0A-4FA1-BC10-04C3F1518D4E}" dt="2020-06-07T11:59:46.663" v="35" actId="14100"/>
          <ac:cxnSpMkLst>
            <pc:docMk/>
            <pc:sldMk cId="4082806415" sldId="258"/>
            <ac:cxnSpMk id="33" creationId="{0F3C6E9D-8EB1-4AD7-A4E1-AEC236034370}"/>
          </ac:cxnSpMkLst>
        </pc:cxnChg>
        <pc:cxnChg chg="del mod">
          <ac:chgData name="Danilo Bórquez Paredes" userId="a389b8938e5de1e4" providerId="LiveId" clId="{C0B2A8FA-0E0A-4FA1-BC10-04C3F1518D4E}" dt="2020-06-07T11:58:19.301" v="19" actId="478"/>
          <ac:cxnSpMkLst>
            <pc:docMk/>
            <pc:sldMk cId="4082806415" sldId="258"/>
            <ac:cxnSpMk id="37" creationId="{3E64E7A0-9DA8-45F7-8B01-E9587C580F40}"/>
          </ac:cxnSpMkLst>
        </pc:cxnChg>
        <pc:cxnChg chg="del mod">
          <ac:chgData name="Danilo Bórquez Paredes" userId="a389b8938e5de1e4" providerId="LiveId" clId="{C0B2A8FA-0E0A-4FA1-BC10-04C3F1518D4E}" dt="2020-06-07T11:58:53.688" v="25" actId="478"/>
          <ac:cxnSpMkLst>
            <pc:docMk/>
            <pc:sldMk cId="4082806415" sldId="258"/>
            <ac:cxnSpMk id="41" creationId="{2351E702-D5D6-44C8-BCE8-7BF081DA09E3}"/>
          </ac:cxnSpMkLst>
        </pc:cxnChg>
        <pc:cxnChg chg="add mod">
          <ac:chgData name="Danilo Bórquez Paredes" userId="a389b8938e5de1e4" providerId="LiveId" clId="{C0B2A8FA-0E0A-4FA1-BC10-04C3F1518D4E}" dt="2020-06-07T12:04:21.679" v="77" actId="164"/>
          <ac:cxnSpMkLst>
            <pc:docMk/>
            <pc:sldMk cId="4082806415" sldId="258"/>
            <ac:cxnSpMk id="43" creationId="{84D46C8A-E0B4-4C4C-9B59-F59AB5B62132}"/>
          </ac:cxnSpMkLst>
        </pc:cxnChg>
        <pc:cxnChg chg="del mod">
          <ac:chgData name="Danilo Bórquez Paredes" userId="a389b8938e5de1e4" providerId="LiveId" clId="{C0B2A8FA-0E0A-4FA1-BC10-04C3F1518D4E}" dt="2020-06-07T12:01:09.504" v="48" actId="478"/>
          <ac:cxnSpMkLst>
            <pc:docMk/>
            <pc:sldMk cId="4082806415" sldId="258"/>
            <ac:cxnSpMk id="44" creationId="{540C7126-400B-434E-985C-72E2F835158D}"/>
          </ac:cxnSpMkLst>
        </pc:cxnChg>
        <pc:cxnChg chg="add mod">
          <ac:chgData name="Danilo Bórquez Paredes" userId="a389b8938e5de1e4" providerId="LiveId" clId="{C0B2A8FA-0E0A-4FA1-BC10-04C3F1518D4E}" dt="2020-06-07T12:04:21.679" v="77" actId="164"/>
          <ac:cxnSpMkLst>
            <pc:docMk/>
            <pc:sldMk cId="4082806415" sldId="258"/>
            <ac:cxnSpMk id="46" creationId="{68FE26A8-B76F-42C7-8D6B-0B4DB1AC1A68}"/>
          </ac:cxnSpMkLst>
        </pc:cxnChg>
        <pc:cxnChg chg="del mod">
          <ac:chgData name="Danilo Bórquez Paredes" userId="a389b8938e5de1e4" providerId="LiveId" clId="{C0B2A8FA-0E0A-4FA1-BC10-04C3F1518D4E}" dt="2020-06-07T12:01:10.253" v="49" actId="478"/>
          <ac:cxnSpMkLst>
            <pc:docMk/>
            <pc:sldMk cId="4082806415" sldId="258"/>
            <ac:cxnSpMk id="48" creationId="{AA507359-EDC3-4D45-BD50-0EFDA9AFCC6B}"/>
          </ac:cxnSpMkLst>
        </pc:cxnChg>
        <pc:cxnChg chg="mod">
          <ac:chgData name="Danilo Bórquez Paredes" userId="a389b8938e5de1e4" providerId="LiveId" clId="{C0B2A8FA-0E0A-4FA1-BC10-04C3F1518D4E}" dt="2020-06-07T12:04:32.466" v="80"/>
          <ac:cxnSpMkLst>
            <pc:docMk/>
            <pc:sldMk cId="4082806415" sldId="258"/>
            <ac:cxnSpMk id="50" creationId="{A79BACC8-B449-4306-AAEE-A2E29F419BBD}"/>
          </ac:cxnSpMkLst>
        </pc:cxnChg>
        <pc:cxnChg chg="mod">
          <ac:chgData name="Danilo Bórquez Paredes" userId="a389b8938e5de1e4" providerId="LiveId" clId="{C0B2A8FA-0E0A-4FA1-BC10-04C3F1518D4E}" dt="2020-06-07T12:04:32.466" v="80"/>
          <ac:cxnSpMkLst>
            <pc:docMk/>
            <pc:sldMk cId="4082806415" sldId="258"/>
            <ac:cxnSpMk id="51" creationId="{BFA6C002-2F3D-423F-9068-6F5561BBCC76}"/>
          </ac:cxnSpMkLst>
        </pc:cxnChg>
        <pc:cxnChg chg="mod">
          <ac:chgData name="Danilo Bórquez Paredes" userId="a389b8938e5de1e4" providerId="LiveId" clId="{C0B2A8FA-0E0A-4FA1-BC10-04C3F1518D4E}" dt="2020-06-07T12:04:32.466" v="80"/>
          <ac:cxnSpMkLst>
            <pc:docMk/>
            <pc:sldMk cId="4082806415" sldId="258"/>
            <ac:cxnSpMk id="52" creationId="{843CF3CA-A1B2-4677-A146-42A1CE51DC0F}"/>
          </ac:cxnSpMkLst>
        </pc:cxnChg>
        <pc:cxnChg chg="mod">
          <ac:chgData name="Danilo Bórquez Paredes" userId="a389b8938e5de1e4" providerId="LiveId" clId="{C0B2A8FA-0E0A-4FA1-BC10-04C3F1518D4E}" dt="2020-06-07T12:04:37.643" v="82"/>
          <ac:cxnSpMkLst>
            <pc:docMk/>
            <pc:sldMk cId="4082806415" sldId="258"/>
            <ac:cxnSpMk id="54" creationId="{1AE9837E-D038-493C-8D52-882609606EC6}"/>
          </ac:cxnSpMkLst>
        </pc:cxnChg>
        <pc:cxnChg chg="mod">
          <ac:chgData name="Danilo Bórquez Paredes" userId="a389b8938e5de1e4" providerId="LiveId" clId="{C0B2A8FA-0E0A-4FA1-BC10-04C3F1518D4E}" dt="2020-06-07T12:04:37.643" v="82"/>
          <ac:cxnSpMkLst>
            <pc:docMk/>
            <pc:sldMk cId="4082806415" sldId="258"/>
            <ac:cxnSpMk id="56" creationId="{89E0F76D-F39F-439C-A51B-B59AB9C0A2F8}"/>
          </ac:cxnSpMkLst>
        </pc:cxnChg>
        <pc:cxnChg chg="del">
          <ac:chgData name="Danilo Bórquez Paredes" userId="a389b8938e5de1e4" providerId="LiveId" clId="{C0B2A8FA-0E0A-4FA1-BC10-04C3F1518D4E}" dt="2020-06-07T12:01:15.933" v="52" actId="478"/>
          <ac:cxnSpMkLst>
            <pc:docMk/>
            <pc:sldMk cId="4082806415" sldId="258"/>
            <ac:cxnSpMk id="57" creationId="{41E40FD3-D43E-4C9F-A6C6-CE4DF2952A16}"/>
          </ac:cxnSpMkLst>
        </pc:cxnChg>
        <pc:cxnChg chg="mod">
          <ac:chgData name="Danilo Bórquez Paredes" userId="a389b8938e5de1e4" providerId="LiveId" clId="{C0B2A8FA-0E0A-4FA1-BC10-04C3F1518D4E}" dt="2020-06-07T12:04:37.643" v="82"/>
          <ac:cxnSpMkLst>
            <pc:docMk/>
            <pc:sldMk cId="4082806415" sldId="258"/>
            <ac:cxnSpMk id="58" creationId="{415772B9-159F-4A28-A854-1010267A56B0}"/>
          </ac:cxnSpMkLst>
        </pc:cxnChg>
        <pc:cxnChg chg="mod">
          <ac:chgData name="Danilo Bórquez Paredes" userId="a389b8938e5de1e4" providerId="LiveId" clId="{C0B2A8FA-0E0A-4FA1-BC10-04C3F1518D4E}" dt="2020-06-07T12:04:41.880" v="84"/>
          <ac:cxnSpMkLst>
            <pc:docMk/>
            <pc:sldMk cId="4082806415" sldId="258"/>
            <ac:cxnSpMk id="60" creationId="{561FA6B2-AAA8-485B-9724-9FC51150B1B3}"/>
          </ac:cxnSpMkLst>
        </pc:cxnChg>
        <pc:cxnChg chg="mod">
          <ac:chgData name="Danilo Bórquez Paredes" userId="a389b8938e5de1e4" providerId="LiveId" clId="{C0B2A8FA-0E0A-4FA1-BC10-04C3F1518D4E}" dt="2020-06-07T12:04:41.880" v="84"/>
          <ac:cxnSpMkLst>
            <pc:docMk/>
            <pc:sldMk cId="4082806415" sldId="258"/>
            <ac:cxnSpMk id="61" creationId="{F5CFF4DA-D23D-4EA9-94FA-935F557E0297}"/>
          </ac:cxnSpMkLst>
        </pc:cxnChg>
        <pc:cxnChg chg="mod">
          <ac:chgData name="Danilo Bórquez Paredes" userId="a389b8938e5de1e4" providerId="LiveId" clId="{C0B2A8FA-0E0A-4FA1-BC10-04C3F1518D4E}" dt="2020-06-07T12:04:41.880" v="84"/>
          <ac:cxnSpMkLst>
            <pc:docMk/>
            <pc:sldMk cId="4082806415" sldId="258"/>
            <ac:cxnSpMk id="62" creationId="{26F52441-EA0D-43A0-8073-9E0884F1999A}"/>
          </ac:cxnSpMkLst>
        </pc:cxnChg>
        <pc:cxnChg chg="mod">
          <ac:chgData name="Danilo Bórquez Paredes" userId="a389b8938e5de1e4" providerId="LiveId" clId="{C0B2A8FA-0E0A-4FA1-BC10-04C3F1518D4E}" dt="2020-06-07T12:04:48.106" v="86"/>
          <ac:cxnSpMkLst>
            <pc:docMk/>
            <pc:sldMk cId="4082806415" sldId="258"/>
            <ac:cxnSpMk id="64" creationId="{0C74213F-65F1-4D40-B9C0-13DEC1E937B9}"/>
          </ac:cxnSpMkLst>
        </pc:cxnChg>
        <pc:cxnChg chg="mod">
          <ac:chgData name="Danilo Bórquez Paredes" userId="a389b8938e5de1e4" providerId="LiveId" clId="{C0B2A8FA-0E0A-4FA1-BC10-04C3F1518D4E}" dt="2020-06-07T12:04:48.106" v="86"/>
          <ac:cxnSpMkLst>
            <pc:docMk/>
            <pc:sldMk cId="4082806415" sldId="258"/>
            <ac:cxnSpMk id="65" creationId="{EBB43CCD-F2DC-4078-9BEF-F0803EAC8419}"/>
          </ac:cxnSpMkLst>
        </pc:cxnChg>
        <pc:cxnChg chg="mod">
          <ac:chgData name="Danilo Bórquez Paredes" userId="a389b8938e5de1e4" providerId="LiveId" clId="{C0B2A8FA-0E0A-4FA1-BC10-04C3F1518D4E}" dt="2020-06-07T12:04:48.106" v="86"/>
          <ac:cxnSpMkLst>
            <pc:docMk/>
            <pc:sldMk cId="4082806415" sldId="258"/>
            <ac:cxnSpMk id="66" creationId="{7BD182E0-47EE-49D5-A9AF-75992A1B7120}"/>
          </ac:cxnSpMkLst>
        </pc:cxnChg>
        <pc:cxnChg chg="mod">
          <ac:chgData name="Danilo Bórquez Paredes" userId="a389b8938e5de1e4" providerId="LiveId" clId="{C0B2A8FA-0E0A-4FA1-BC10-04C3F1518D4E}" dt="2020-06-07T12:05:14.481" v="93"/>
          <ac:cxnSpMkLst>
            <pc:docMk/>
            <pc:sldMk cId="4082806415" sldId="258"/>
            <ac:cxnSpMk id="70" creationId="{59E7266B-0D60-4517-B9E9-A1A1381F58D6}"/>
          </ac:cxnSpMkLst>
        </pc:cxnChg>
        <pc:cxnChg chg="mod">
          <ac:chgData name="Danilo Bórquez Paredes" userId="a389b8938e5de1e4" providerId="LiveId" clId="{C0B2A8FA-0E0A-4FA1-BC10-04C3F1518D4E}" dt="2020-06-07T12:05:14.481" v="93"/>
          <ac:cxnSpMkLst>
            <pc:docMk/>
            <pc:sldMk cId="4082806415" sldId="258"/>
            <ac:cxnSpMk id="71" creationId="{3433BEF2-96CD-41A1-B249-08237F8CB804}"/>
          </ac:cxnSpMkLst>
        </pc:cxnChg>
        <pc:cxnChg chg="mod">
          <ac:chgData name="Danilo Bórquez Paredes" userId="a389b8938e5de1e4" providerId="LiveId" clId="{C0B2A8FA-0E0A-4FA1-BC10-04C3F1518D4E}" dt="2020-06-07T12:05:14.481" v="93"/>
          <ac:cxnSpMkLst>
            <pc:docMk/>
            <pc:sldMk cId="4082806415" sldId="258"/>
            <ac:cxnSpMk id="72" creationId="{D2141F25-6A8A-4841-81E5-CFAC5E6AA663}"/>
          </ac:cxnSpMkLst>
        </pc:cxnChg>
        <pc:cxnChg chg="mod">
          <ac:chgData name="Danilo Bórquez Paredes" userId="a389b8938e5de1e4" providerId="LiveId" clId="{C0B2A8FA-0E0A-4FA1-BC10-04C3F1518D4E}" dt="2020-06-07T12:05:18.065" v="95"/>
          <ac:cxnSpMkLst>
            <pc:docMk/>
            <pc:sldMk cId="4082806415" sldId="258"/>
            <ac:cxnSpMk id="74" creationId="{E5C85331-AC0E-4E02-A718-60613A9162D4}"/>
          </ac:cxnSpMkLst>
        </pc:cxnChg>
        <pc:cxnChg chg="mod">
          <ac:chgData name="Danilo Bórquez Paredes" userId="a389b8938e5de1e4" providerId="LiveId" clId="{C0B2A8FA-0E0A-4FA1-BC10-04C3F1518D4E}" dt="2020-06-07T12:05:18.065" v="95"/>
          <ac:cxnSpMkLst>
            <pc:docMk/>
            <pc:sldMk cId="4082806415" sldId="258"/>
            <ac:cxnSpMk id="75" creationId="{A95B4EEC-4F4F-46DF-9B4F-C521984AD361}"/>
          </ac:cxnSpMkLst>
        </pc:cxnChg>
        <pc:cxnChg chg="mod">
          <ac:chgData name="Danilo Bórquez Paredes" userId="a389b8938e5de1e4" providerId="LiveId" clId="{C0B2A8FA-0E0A-4FA1-BC10-04C3F1518D4E}" dt="2020-06-07T12:05:18.065" v="95"/>
          <ac:cxnSpMkLst>
            <pc:docMk/>
            <pc:sldMk cId="4082806415" sldId="258"/>
            <ac:cxnSpMk id="76" creationId="{16BDA0EA-6491-48CE-A28B-AC0660BD9ABE}"/>
          </ac:cxnSpMkLst>
        </pc:cxnChg>
        <pc:cxnChg chg="mod">
          <ac:chgData name="Danilo Bórquez Paredes" userId="a389b8938e5de1e4" providerId="LiveId" clId="{C0B2A8FA-0E0A-4FA1-BC10-04C3F1518D4E}" dt="2020-06-07T12:05:21.454" v="97"/>
          <ac:cxnSpMkLst>
            <pc:docMk/>
            <pc:sldMk cId="4082806415" sldId="258"/>
            <ac:cxnSpMk id="78" creationId="{58206761-099B-4240-A0D8-912614F4C93A}"/>
          </ac:cxnSpMkLst>
        </pc:cxnChg>
        <pc:cxnChg chg="mod">
          <ac:chgData name="Danilo Bórquez Paredes" userId="a389b8938e5de1e4" providerId="LiveId" clId="{C0B2A8FA-0E0A-4FA1-BC10-04C3F1518D4E}" dt="2020-06-07T12:05:21.454" v="97"/>
          <ac:cxnSpMkLst>
            <pc:docMk/>
            <pc:sldMk cId="4082806415" sldId="258"/>
            <ac:cxnSpMk id="79" creationId="{5DB42DB5-3F31-49EA-B5E9-9302B0A9A0F7}"/>
          </ac:cxnSpMkLst>
        </pc:cxnChg>
        <pc:cxnChg chg="mod">
          <ac:chgData name="Danilo Bórquez Paredes" userId="a389b8938e5de1e4" providerId="LiveId" clId="{C0B2A8FA-0E0A-4FA1-BC10-04C3F1518D4E}" dt="2020-06-07T12:05:21.454" v="97"/>
          <ac:cxnSpMkLst>
            <pc:docMk/>
            <pc:sldMk cId="4082806415" sldId="258"/>
            <ac:cxnSpMk id="80" creationId="{10BDED27-8F37-4EF2-ACB3-5A4D1574BC02}"/>
          </ac:cxnSpMkLst>
        </pc:cxnChg>
        <pc:cxnChg chg="mod">
          <ac:chgData name="Danilo Bórquez Paredes" userId="a389b8938e5de1e4" providerId="LiveId" clId="{C0B2A8FA-0E0A-4FA1-BC10-04C3F1518D4E}" dt="2020-06-07T12:05:21.671" v="98"/>
          <ac:cxnSpMkLst>
            <pc:docMk/>
            <pc:sldMk cId="4082806415" sldId="258"/>
            <ac:cxnSpMk id="82" creationId="{590C0F74-0B8C-4AB2-AFFF-A34722CD1D21}"/>
          </ac:cxnSpMkLst>
        </pc:cxnChg>
        <pc:cxnChg chg="mod">
          <ac:chgData name="Danilo Bórquez Paredes" userId="a389b8938e5de1e4" providerId="LiveId" clId="{C0B2A8FA-0E0A-4FA1-BC10-04C3F1518D4E}" dt="2020-06-07T12:05:21.671" v="98"/>
          <ac:cxnSpMkLst>
            <pc:docMk/>
            <pc:sldMk cId="4082806415" sldId="258"/>
            <ac:cxnSpMk id="83" creationId="{6FEF7708-2820-4DDB-85DE-7D8CA8964CE8}"/>
          </ac:cxnSpMkLst>
        </pc:cxnChg>
        <pc:cxnChg chg="mod">
          <ac:chgData name="Danilo Bórquez Paredes" userId="a389b8938e5de1e4" providerId="LiveId" clId="{C0B2A8FA-0E0A-4FA1-BC10-04C3F1518D4E}" dt="2020-06-07T12:05:21.671" v="98"/>
          <ac:cxnSpMkLst>
            <pc:docMk/>
            <pc:sldMk cId="4082806415" sldId="258"/>
            <ac:cxnSpMk id="84" creationId="{81871C32-C3A6-4E9A-8A01-98CD6C5DA0D4}"/>
          </ac:cxnSpMkLst>
        </pc:cxnChg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3064252591" sldId="259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772149083" sldId="260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4134158159" sldId="261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963092310" sldId="262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2154913533" sldId="263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315314643" sldId="264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600176998" sldId="265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3235168140" sldId="266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401327329" sldId="268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2092828645" sldId="269"/>
        </pc:sldMkLst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362901210" sldId="270"/>
        </pc:sldMkLst>
      </pc:sldChg>
      <pc:sldChg chg="modSp mod">
        <pc:chgData name="Danilo Bórquez Paredes" userId="a389b8938e5de1e4" providerId="LiveId" clId="{C0B2A8FA-0E0A-4FA1-BC10-04C3F1518D4E}" dt="2020-06-07T18:40:18.537" v="5141" actId="20577"/>
        <pc:sldMkLst>
          <pc:docMk/>
          <pc:sldMk cId="3547980130" sldId="271"/>
        </pc:sldMkLst>
        <pc:spChg chg="mod">
          <ac:chgData name="Danilo Bórquez Paredes" userId="a389b8938e5de1e4" providerId="LiveId" clId="{C0B2A8FA-0E0A-4FA1-BC10-04C3F1518D4E}" dt="2020-06-07T18:40:18.537" v="5141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modSp mod">
        <pc:chgData name="Danilo Bórquez Paredes" userId="a389b8938e5de1e4" providerId="LiveId" clId="{C0B2A8FA-0E0A-4FA1-BC10-04C3F1518D4E}" dt="2020-06-07T13:49:09.756" v="2193" actId="20577"/>
        <pc:sldMkLst>
          <pc:docMk/>
          <pc:sldMk cId="1226349524" sldId="273"/>
        </pc:sldMkLst>
        <pc:spChg chg="mod">
          <ac:chgData name="Danilo Bórquez Paredes" userId="a389b8938e5de1e4" providerId="LiveId" clId="{C0B2A8FA-0E0A-4FA1-BC10-04C3F1518D4E}" dt="2020-06-07T13:49:02.845" v="2177" actId="20577"/>
          <ac:spMkLst>
            <pc:docMk/>
            <pc:sldMk cId="1226349524" sldId="273"/>
            <ac:spMk id="6" creationId="{1D92484E-47A4-43DB-8DCA-83F255C118EA}"/>
          </ac:spMkLst>
        </pc:spChg>
        <pc:spChg chg="mod">
          <ac:chgData name="Danilo Bórquez Paredes" userId="a389b8938e5de1e4" providerId="LiveId" clId="{C0B2A8FA-0E0A-4FA1-BC10-04C3F1518D4E}" dt="2020-06-07T13:49:09.756" v="2193" actId="20577"/>
          <ac:spMkLst>
            <pc:docMk/>
            <pc:sldMk cId="1226349524" sldId="273"/>
            <ac:spMk id="7" creationId="{94A4261E-05C0-4ED0-9972-764A07D54B6C}"/>
          </ac:spMkLst>
        </pc:spChg>
      </pc:sldChg>
      <pc:sldChg chg="modSp mod">
        <pc:chgData name="Danilo Bórquez Paredes" userId="a389b8938e5de1e4" providerId="LiveId" clId="{C0B2A8FA-0E0A-4FA1-BC10-04C3F1518D4E}" dt="2020-06-07T13:50:37.905" v="2339" actId="20577"/>
        <pc:sldMkLst>
          <pc:docMk/>
          <pc:sldMk cId="2732028949" sldId="274"/>
        </pc:sldMkLst>
        <pc:spChg chg="mod">
          <ac:chgData name="Danilo Bórquez Paredes" userId="a389b8938e5de1e4" providerId="LiveId" clId="{C0B2A8FA-0E0A-4FA1-BC10-04C3F1518D4E}" dt="2020-06-07T13:50:37.905" v="2339" actId="20577"/>
          <ac:spMkLst>
            <pc:docMk/>
            <pc:sldMk cId="2732028949" sldId="274"/>
            <ac:spMk id="3" creationId="{D6A23DBE-959B-47B6-BEDD-E561E3A0071F}"/>
          </ac:spMkLst>
        </pc:spChg>
      </pc:sldChg>
      <pc:sldChg chg="del">
        <pc:chgData name="Danilo Bórquez Paredes" userId="a389b8938e5de1e4" providerId="LiveId" clId="{C0B2A8FA-0E0A-4FA1-BC10-04C3F1518D4E}" dt="2020-06-07T14:57:08.107" v="2372" actId="47"/>
        <pc:sldMkLst>
          <pc:docMk/>
          <pc:sldMk cId="4239996021" sldId="275"/>
        </pc:sldMkLst>
      </pc:sldChg>
      <pc:sldChg chg="modSp mod ord">
        <pc:chgData name="Danilo Bórquez Paredes" userId="a389b8938e5de1e4" providerId="LiveId" clId="{C0B2A8FA-0E0A-4FA1-BC10-04C3F1518D4E}" dt="2020-06-07T15:40:11.079" v="3013" actId="20577"/>
        <pc:sldMkLst>
          <pc:docMk/>
          <pc:sldMk cId="2284696299" sldId="276"/>
        </pc:sldMkLst>
        <pc:spChg chg="mod">
          <ac:chgData name="Danilo Bórquez Paredes" userId="a389b8938e5de1e4" providerId="LiveId" clId="{C0B2A8FA-0E0A-4FA1-BC10-04C3F1518D4E}" dt="2020-06-07T15:36:34.207" v="2555" actId="20577"/>
          <ac:spMkLst>
            <pc:docMk/>
            <pc:sldMk cId="2284696299" sldId="276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5:40:11.079" v="3013" actId="20577"/>
          <ac:spMkLst>
            <pc:docMk/>
            <pc:sldMk cId="2284696299" sldId="276"/>
            <ac:spMk id="7" creationId="{71112207-4EEA-4B60-A6FA-EA61661F702E}"/>
          </ac:spMkLst>
        </pc:spChg>
      </pc:sldChg>
      <pc:sldChg chg="del">
        <pc:chgData name="Danilo Bórquez Paredes" userId="a389b8938e5de1e4" providerId="LiveId" clId="{C0B2A8FA-0E0A-4FA1-BC10-04C3F1518D4E}" dt="2020-06-07T15:41:34.380" v="3014" actId="47"/>
        <pc:sldMkLst>
          <pc:docMk/>
          <pc:sldMk cId="1556360344" sldId="278"/>
        </pc:sldMkLst>
      </pc:sldChg>
      <pc:sldChg chg="addSp delSp modSp del mod">
        <pc:chgData name="Danilo Bórquez Paredes" userId="a389b8938e5de1e4" providerId="LiveId" clId="{C0B2A8FA-0E0A-4FA1-BC10-04C3F1518D4E}" dt="2020-06-07T15:01:19.392" v="2449" actId="47"/>
        <pc:sldMkLst>
          <pc:docMk/>
          <pc:sldMk cId="2292357799" sldId="279"/>
        </pc:sldMkLst>
        <pc:spChg chg="add del mod">
          <ac:chgData name="Danilo Bórquez Paredes" userId="a389b8938e5de1e4" providerId="LiveId" clId="{C0B2A8FA-0E0A-4FA1-BC10-04C3F1518D4E}" dt="2020-06-07T14:57:20.754" v="2382" actId="478"/>
          <ac:spMkLst>
            <pc:docMk/>
            <pc:sldMk cId="2292357799" sldId="279"/>
            <ac:spMk id="3" creationId="{C8C8C8BC-F9CD-4455-8E0D-E54D62A2B0FE}"/>
          </ac:spMkLst>
        </pc:spChg>
        <pc:spChg chg="mod">
          <ac:chgData name="Danilo Bórquez Paredes" userId="a389b8938e5de1e4" providerId="LiveId" clId="{C0B2A8FA-0E0A-4FA1-BC10-04C3F1518D4E}" dt="2020-06-07T14:57:12.035" v="2380" actId="20577"/>
          <ac:spMkLst>
            <pc:docMk/>
            <pc:sldMk cId="2292357799" sldId="279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4:57:15.544" v="2381" actId="478"/>
          <ac:spMkLst>
            <pc:docMk/>
            <pc:sldMk cId="2292357799" sldId="279"/>
            <ac:spMk id="7" creationId="{71112207-4EEA-4B60-A6FA-EA61661F702E}"/>
          </ac:spMkLst>
        </pc:spChg>
        <pc:spChg chg="add mod">
          <ac:chgData name="Danilo Bórquez Paredes" userId="a389b8938e5de1e4" providerId="LiveId" clId="{C0B2A8FA-0E0A-4FA1-BC10-04C3F1518D4E}" dt="2020-06-07T14:57:39.520" v="2385" actId="1076"/>
          <ac:spMkLst>
            <pc:docMk/>
            <pc:sldMk cId="2292357799" sldId="279"/>
            <ac:spMk id="8" creationId="{FA03DD12-2658-47EA-94BB-6FB2B9C9E70A}"/>
          </ac:spMkLst>
        </pc:spChg>
        <pc:spChg chg="add mod">
          <ac:chgData name="Danilo Bórquez Paredes" userId="a389b8938e5de1e4" providerId="LiveId" clId="{C0B2A8FA-0E0A-4FA1-BC10-04C3F1518D4E}" dt="2020-06-07T14:58:11.682" v="2387" actId="14100"/>
          <ac:spMkLst>
            <pc:docMk/>
            <pc:sldMk cId="2292357799" sldId="279"/>
            <ac:spMk id="9" creationId="{C16C9E69-D958-4BB3-A441-A9C8EF747620}"/>
          </ac:spMkLst>
        </pc:spChg>
        <pc:spChg chg="add mod">
          <ac:chgData name="Danilo Bórquez Paredes" userId="a389b8938e5de1e4" providerId="LiveId" clId="{C0B2A8FA-0E0A-4FA1-BC10-04C3F1518D4E}" dt="2020-06-07T14:58:18.880" v="2398" actId="20577"/>
          <ac:spMkLst>
            <pc:docMk/>
            <pc:sldMk cId="2292357799" sldId="279"/>
            <ac:spMk id="10" creationId="{ABB8B2C4-4CB4-4F19-84B9-CC5B7F9F90D2}"/>
          </ac:spMkLst>
        </pc:spChg>
        <pc:spChg chg="add del mod">
          <ac:chgData name="Danilo Bórquez Paredes" userId="a389b8938e5de1e4" providerId="LiveId" clId="{C0B2A8FA-0E0A-4FA1-BC10-04C3F1518D4E}" dt="2020-06-07T14:58:56.897" v="2419" actId="478"/>
          <ac:spMkLst>
            <pc:docMk/>
            <pc:sldMk cId="2292357799" sldId="279"/>
            <ac:spMk id="11" creationId="{3037AD16-E9E1-4ABA-90D5-8310DB594AB7}"/>
          </ac:spMkLst>
        </pc:spChg>
        <pc:spChg chg="add del mod">
          <ac:chgData name="Danilo Bórquez Paredes" userId="a389b8938e5de1e4" providerId="LiveId" clId="{C0B2A8FA-0E0A-4FA1-BC10-04C3F1518D4E}" dt="2020-06-07T14:58:57.658" v="2420" actId="478"/>
          <ac:spMkLst>
            <pc:docMk/>
            <pc:sldMk cId="2292357799" sldId="279"/>
            <ac:spMk id="12" creationId="{612BC612-5161-462A-BF81-A6C7F42E4A86}"/>
          </ac:spMkLst>
        </pc:spChg>
      </pc:sldChg>
      <pc:sldChg chg="del">
        <pc:chgData name="Danilo Bórquez Paredes" userId="a389b8938e5de1e4" providerId="LiveId" clId="{C0B2A8FA-0E0A-4FA1-BC10-04C3F1518D4E}" dt="2020-06-07T16:42:14.465" v="3579" actId="47"/>
        <pc:sldMkLst>
          <pc:docMk/>
          <pc:sldMk cId="1354718848" sldId="280"/>
        </pc:sldMkLst>
      </pc:sldChg>
      <pc:sldChg chg="addSp delSp modSp new mod ord">
        <pc:chgData name="Danilo Bórquez Paredes" userId="a389b8938e5de1e4" providerId="LiveId" clId="{C0B2A8FA-0E0A-4FA1-BC10-04C3F1518D4E}" dt="2020-06-07T12:30:07.626" v="1089"/>
        <pc:sldMkLst>
          <pc:docMk/>
          <pc:sldMk cId="2284973497" sldId="281"/>
        </pc:sldMkLst>
        <pc:spChg chg="del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2" creationId="{8D148506-5220-4F35-A64E-409AE28F89BF}"/>
          </ac:spMkLst>
        </pc:spChg>
        <pc:spChg chg="del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3" creationId="{099F012B-5E5B-4DE1-B34D-89DDDFC08C0F}"/>
          </ac:spMkLst>
        </pc:spChg>
        <pc:spChg chg="mod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4" creationId="{FD295A65-08CA-46D4-94C4-FBF6E99EDF5D}"/>
          </ac:spMkLst>
        </pc:spChg>
        <pc:spChg chg="mod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5" creationId="{B6142DC9-81B5-4D58-B325-7612C6B0854B}"/>
          </ac:spMkLst>
        </pc:spChg>
        <pc:spChg chg="add mod">
          <ac:chgData name="Danilo Bórquez Paredes" userId="a389b8938e5de1e4" providerId="LiveId" clId="{C0B2A8FA-0E0A-4FA1-BC10-04C3F1518D4E}" dt="2020-06-07T12:17:44.279" v="262" actId="20577"/>
          <ac:spMkLst>
            <pc:docMk/>
            <pc:sldMk cId="2284973497" sldId="281"/>
            <ac:spMk id="6" creationId="{858C572A-F492-46A0-A329-37786F9FBFD7}"/>
          </ac:spMkLst>
        </pc:spChg>
        <pc:spChg chg="add mod">
          <ac:chgData name="Danilo Bórquez Paredes" userId="a389b8938e5de1e4" providerId="LiveId" clId="{C0B2A8FA-0E0A-4FA1-BC10-04C3F1518D4E}" dt="2020-06-07T12:05:35.320" v="101"/>
          <ac:spMkLst>
            <pc:docMk/>
            <pc:sldMk cId="2284973497" sldId="281"/>
            <ac:spMk id="7" creationId="{2844D13C-0D4A-432E-8F42-B659E35035F2}"/>
          </ac:spMkLst>
        </pc:spChg>
        <pc:spChg chg="add mod">
          <ac:chgData name="Danilo Bórquez Paredes" userId="a389b8938e5de1e4" providerId="LiveId" clId="{C0B2A8FA-0E0A-4FA1-BC10-04C3F1518D4E}" dt="2020-06-07T12:20:22.372" v="391" actId="20577"/>
          <ac:spMkLst>
            <pc:docMk/>
            <pc:sldMk cId="2284973497" sldId="281"/>
            <ac:spMk id="8" creationId="{579096E1-5931-4C59-B1BD-3AFF4D0193A7}"/>
          </ac:spMkLst>
        </pc:spChg>
        <pc:spChg chg="add mod">
          <ac:chgData name="Danilo Bórquez Paredes" userId="a389b8938e5de1e4" providerId="LiveId" clId="{C0B2A8FA-0E0A-4FA1-BC10-04C3F1518D4E}" dt="2020-06-07T12:12:10.606" v="170" actId="17032"/>
          <ac:spMkLst>
            <pc:docMk/>
            <pc:sldMk cId="2284973497" sldId="281"/>
            <ac:spMk id="9" creationId="{58373D28-DDD4-459B-84F5-BEF664FABAEF}"/>
          </ac:spMkLst>
        </pc:spChg>
        <pc:spChg chg="add mod">
          <ac:chgData name="Danilo Bórquez Paredes" userId="a389b8938e5de1e4" providerId="LiveId" clId="{C0B2A8FA-0E0A-4FA1-BC10-04C3F1518D4E}" dt="2020-06-07T12:12:36.536" v="171" actId="20577"/>
          <ac:spMkLst>
            <pc:docMk/>
            <pc:sldMk cId="2284973497" sldId="281"/>
            <ac:spMk id="10" creationId="{C568EB72-1040-4158-B6EF-3A996296F29F}"/>
          </ac:spMkLst>
        </pc:spChg>
        <pc:spChg chg="add mod">
          <ac:chgData name="Danilo Bórquez Paredes" userId="a389b8938e5de1e4" providerId="LiveId" clId="{C0B2A8FA-0E0A-4FA1-BC10-04C3F1518D4E}" dt="2020-06-07T12:12:37.745" v="172" actId="20577"/>
          <ac:spMkLst>
            <pc:docMk/>
            <pc:sldMk cId="2284973497" sldId="281"/>
            <ac:spMk id="11" creationId="{CC7ACC6F-43E2-4D54-81A4-8FD826EEB140}"/>
          </ac:spMkLst>
        </pc:spChg>
        <pc:spChg chg="add mod">
          <ac:chgData name="Danilo Bórquez Paredes" userId="a389b8938e5de1e4" providerId="LiveId" clId="{C0B2A8FA-0E0A-4FA1-BC10-04C3F1518D4E}" dt="2020-06-07T12:12:38.547" v="173" actId="20577"/>
          <ac:spMkLst>
            <pc:docMk/>
            <pc:sldMk cId="2284973497" sldId="281"/>
            <ac:spMk id="12" creationId="{94A42F8C-87E7-4E81-949B-D60B1133CCFF}"/>
          </ac:spMkLst>
        </pc:spChg>
        <pc:spChg chg="add mod">
          <ac:chgData name="Danilo Bórquez Paredes" userId="a389b8938e5de1e4" providerId="LiveId" clId="{C0B2A8FA-0E0A-4FA1-BC10-04C3F1518D4E}" dt="2020-06-07T12:12:44.420" v="179" actId="20577"/>
          <ac:spMkLst>
            <pc:docMk/>
            <pc:sldMk cId="2284973497" sldId="281"/>
            <ac:spMk id="13" creationId="{0851F323-362E-4D8A-BF9A-4074CB7DA569}"/>
          </ac:spMkLst>
        </pc:spChg>
        <pc:spChg chg="add mod">
          <ac:chgData name="Danilo Bórquez Paredes" userId="a389b8938e5de1e4" providerId="LiveId" clId="{C0B2A8FA-0E0A-4FA1-BC10-04C3F1518D4E}" dt="2020-06-07T12:12:45.176" v="180" actId="20577"/>
          <ac:spMkLst>
            <pc:docMk/>
            <pc:sldMk cId="2284973497" sldId="281"/>
            <ac:spMk id="14" creationId="{C6C38458-A596-4913-8EB6-74C879E21799}"/>
          </ac:spMkLst>
        </pc:spChg>
        <pc:spChg chg="add mod">
          <ac:chgData name="Danilo Bórquez Paredes" userId="a389b8938e5de1e4" providerId="LiveId" clId="{C0B2A8FA-0E0A-4FA1-BC10-04C3F1518D4E}" dt="2020-06-07T12:12:43.449" v="178" actId="20577"/>
          <ac:spMkLst>
            <pc:docMk/>
            <pc:sldMk cId="2284973497" sldId="281"/>
            <ac:spMk id="15" creationId="{D765AEA0-7A20-4F5B-81C4-DA72FF744255}"/>
          </ac:spMkLst>
        </pc:spChg>
        <pc:spChg chg="add mod">
          <ac:chgData name="Danilo Bórquez Paredes" userId="a389b8938e5de1e4" providerId="LiveId" clId="{C0B2A8FA-0E0A-4FA1-BC10-04C3F1518D4E}" dt="2020-06-07T12:12:46.124" v="181" actId="20577"/>
          <ac:spMkLst>
            <pc:docMk/>
            <pc:sldMk cId="2284973497" sldId="281"/>
            <ac:spMk id="16" creationId="{76AB7013-A901-4126-BBDA-B1746A7AFC5B}"/>
          </ac:spMkLst>
        </pc:spChg>
        <pc:spChg chg="add mod">
          <ac:chgData name="Danilo Bórquez Paredes" userId="a389b8938e5de1e4" providerId="LiveId" clId="{C0B2A8FA-0E0A-4FA1-BC10-04C3F1518D4E}" dt="2020-06-07T12:13:49.318" v="213" actId="20577"/>
          <ac:spMkLst>
            <pc:docMk/>
            <pc:sldMk cId="2284973497" sldId="281"/>
            <ac:spMk id="17" creationId="{F627DDD6-2357-486D-84DC-A748BBA67D9A}"/>
          </ac:spMkLst>
        </pc:spChg>
        <pc:spChg chg="add mod">
          <ac:chgData name="Danilo Bórquez Paredes" userId="a389b8938e5de1e4" providerId="LiveId" clId="{C0B2A8FA-0E0A-4FA1-BC10-04C3F1518D4E}" dt="2020-06-07T12:13:42.336" v="210" actId="404"/>
          <ac:spMkLst>
            <pc:docMk/>
            <pc:sldMk cId="2284973497" sldId="281"/>
            <ac:spMk id="18" creationId="{AA392EBF-EDA3-4279-B57E-3BB2DD87FAC7}"/>
          </ac:spMkLst>
        </pc:spChg>
        <pc:spChg chg="add mod">
          <ac:chgData name="Danilo Bórquez Paredes" userId="a389b8938e5de1e4" providerId="LiveId" clId="{C0B2A8FA-0E0A-4FA1-BC10-04C3F1518D4E}" dt="2020-06-07T12:12:48.383" v="183" actId="20577"/>
          <ac:spMkLst>
            <pc:docMk/>
            <pc:sldMk cId="2284973497" sldId="281"/>
            <ac:spMk id="19" creationId="{7DFFF98E-39DA-43C0-95CA-46CD9B8D8E47}"/>
          </ac:spMkLst>
        </pc:spChg>
        <pc:spChg chg="add mod">
          <ac:chgData name="Danilo Bórquez Paredes" userId="a389b8938e5de1e4" providerId="LiveId" clId="{C0B2A8FA-0E0A-4FA1-BC10-04C3F1518D4E}" dt="2020-06-07T12:12:47.328" v="182" actId="20577"/>
          <ac:spMkLst>
            <pc:docMk/>
            <pc:sldMk cId="2284973497" sldId="281"/>
            <ac:spMk id="20" creationId="{8A12BF21-06EB-4C29-BBA4-0A0462FD170B}"/>
          </ac:spMkLst>
        </pc:spChg>
        <pc:spChg chg="add mod">
          <ac:chgData name="Danilo Bórquez Paredes" userId="a389b8938e5de1e4" providerId="LiveId" clId="{C0B2A8FA-0E0A-4FA1-BC10-04C3F1518D4E}" dt="2020-06-07T12:13:54.174" v="216" actId="20577"/>
          <ac:spMkLst>
            <pc:docMk/>
            <pc:sldMk cId="2284973497" sldId="281"/>
            <ac:spMk id="21" creationId="{26CD50E5-F7D9-47C4-AB77-83F0CD124F31}"/>
          </ac:spMkLst>
        </pc:spChg>
        <pc:cxnChg chg="add mod">
          <ac:chgData name="Danilo Bórquez Paredes" userId="a389b8938e5de1e4" providerId="LiveId" clId="{C0B2A8FA-0E0A-4FA1-BC10-04C3F1518D4E}" dt="2020-06-07T12:09:26.081" v="133" actId="14100"/>
          <ac:cxnSpMkLst>
            <pc:docMk/>
            <pc:sldMk cId="2284973497" sldId="281"/>
            <ac:cxnSpMk id="23" creationId="{EF64E69A-02BE-467A-8A1A-5E56502CD9D4}"/>
          </ac:cxnSpMkLst>
        </pc:cxnChg>
        <pc:cxnChg chg="add mod">
          <ac:chgData name="Danilo Bórquez Paredes" userId="a389b8938e5de1e4" providerId="LiveId" clId="{C0B2A8FA-0E0A-4FA1-BC10-04C3F1518D4E}" dt="2020-06-07T12:09:33.039" v="136" actId="14100"/>
          <ac:cxnSpMkLst>
            <pc:docMk/>
            <pc:sldMk cId="2284973497" sldId="281"/>
            <ac:cxnSpMk id="26" creationId="{C2CCC842-542E-43F2-AC13-95743A9C78C6}"/>
          </ac:cxnSpMkLst>
        </pc:cxnChg>
        <pc:cxnChg chg="add mod">
          <ac:chgData name="Danilo Bórquez Paredes" userId="a389b8938e5de1e4" providerId="LiveId" clId="{C0B2A8FA-0E0A-4FA1-BC10-04C3F1518D4E}" dt="2020-06-07T12:09:40.121" v="139" actId="14100"/>
          <ac:cxnSpMkLst>
            <pc:docMk/>
            <pc:sldMk cId="2284973497" sldId="281"/>
            <ac:cxnSpMk id="29" creationId="{C89EC43E-CBEA-4247-A3BF-D9211B1FCEFC}"/>
          </ac:cxnSpMkLst>
        </pc:cxnChg>
        <pc:cxnChg chg="add mod">
          <ac:chgData name="Danilo Bórquez Paredes" userId="a389b8938e5de1e4" providerId="LiveId" clId="{C0B2A8FA-0E0A-4FA1-BC10-04C3F1518D4E}" dt="2020-06-07T12:09:50.373" v="143" actId="14100"/>
          <ac:cxnSpMkLst>
            <pc:docMk/>
            <pc:sldMk cId="2284973497" sldId="281"/>
            <ac:cxnSpMk id="32" creationId="{FFC9E573-174B-4548-9253-A1FFDE6676AC}"/>
          </ac:cxnSpMkLst>
        </pc:cxnChg>
        <pc:cxnChg chg="add mod">
          <ac:chgData name="Danilo Bórquez Paredes" userId="a389b8938e5de1e4" providerId="LiveId" clId="{C0B2A8FA-0E0A-4FA1-BC10-04C3F1518D4E}" dt="2020-06-07T12:09:57.225" v="146" actId="14100"/>
          <ac:cxnSpMkLst>
            <pc:docMk/>
            <pc:sldMk cId="2284973497" sldId="281"/>
            <ac:cxnSpMk id="36" creationId="{3A7E04C3-8BCF-4AC9-A571-E05B4F4DBDB8}"/>
          </ac:cxnSpMkLst>
        </pc:cxnChg>
        <pc:cxnChg chg="add mod">
          <ac:chgData name="Danilo Bórquez Paredes" userId="a389b8938e5de1e4" providerId="LiveId" clId="{C0B2A8FA-0E0A-4FA1-BC10-04C3F1518D4E}" dt="2020-06-07T12:10:05.200" v="149" actId="14100"/>
          <ac:cxnSpMkLst>
            <pc:docMk/>
            <pc:sldMk cId="2284973497" sldId="281"/>
            <ac:cxnSpMk id="39" creationId="{5B7184CE-9C04-461E-A07B-338CB891AA28}"/>
          </ac:cxnSpMkLst>
        </pc:cxnChg>
        <pc:cxnChg chg="add mod">
          <ac:chgData name="Danilo Bórquez Paredes" userId="a389b8938e5de1e4" providerId="LiveId" clId="{C0B2A8FA-0E0A-4FA1-BC10-04C3F1518D4E}" dt="2020-06-07T12:12:41.951" v="177" actId="1076"/>
          <ac:cxnSpMkLst>
            <pc:docMk/>
            <pc:sldMk cId="2284973497" sldId="281"/>
            <ac:cxnSpMk id="42" creationId="{FC3BD37D-E456-4AF9-839E-14CD0405B4A3}"/>
          </ac:cxnSpMkLst>
        </pc:cxnChg>
        <pc:cxnChg chg="add mod">
          <ac:chgData name="Danilo Bórquez Paredes" userId="a389b8938e5de1e4" providerId="LiveId" clId="{C0B2A8FA-0E0A-4FA1-BC10-04C3F1518D4E}" dt="2020-06-07T12:12:41.951" v="177" actId="1076"/>
          <ac:cxnSpMkLst>
            <pc:docMk/>
            <pc:sldMk cId="2284973497" sldId="281"/>
            <ac:cxnSpMk id="45" creationId="{F7D2BE8C-BA97-4065-BF03-99A2CA7508CC}"/>
          </ac:cxnSpMkLst>
        </pc:cxnChg>
        <pc:cxnChg chg="add mod">
          <ac:chgData name="Danilo Bórquez Paredes" userId="a389b8938e5de1e4" providerId="LiveId" clId="{C0B2A8FA-0E0A-4FA1-BC10-04C3F1518D4E}" dt="2020-06-07T12:12:41.951" v="177" actId="1076"/>
          <ac:cxnSpMkLst>
            <pc:docMk/>
            <pc:sldMk cId="2284973497" sldId="281"/>
            <ac:cxnSpMk id="48" creationId="{4FA810E9-11BF-4C19-8175-CF789FAED9F0}"/>
          </ac:cxnSpMkLst>
        </pc:cxnChg>
        <pc:cxnChg chg="add mod">
          <ac:chgData name="Danilo Bórquez Paredes" userId="a389b8938e5de1e4" providerId="LiveId" clId="{C0B2A8FA-0E0A-4FA1-BC10-04C3F1518D4E}" dt="2020-06-07T12:10:38.417" v="161" actId="14100"/>
          <ac:cxnSpMkLst>
            <pc:docMk/>
            <pc:sldMk cId="2284973497" sldId="281"/>
            <ac:cxnSpMk id="51" creationId="{7E84CC88-87E3-491A-A3FC-5A1AC68484FE}"/>
          </ac:cxnSpMkLst>
        </pc:cxnChg>
        <pc:cxnChg chg="add mod">
          <ac:chgData name="Danilo Bórquez Paredes" userId="a389b8938e5de1e4" providerId="LiveId" clId="{C0B2A8FA-0E0A-4FA1-BC10-04C3F1518D4E}" dt="2020-06-07T12:10:45.694" v="164" actId="14100"/>
          <ac:cxnSpMkLst>
            <pc:docMk/>
            <pc:sldMk cId="2284973497" sldId="281"/>
            <ac:cxnSpMk id="54" creationId="{6128DA29-885A-4ED2-92A9-2F8B01BE84B4}"/>
          </ac:cxnSpMkLst>
        </pc:cxnChg>
        <pc:cxnChg chg="add mod">
          <ac:chgData name="Danilo Bórquez Paredes" userId="a389b8938e5de1e4" providerId="LiveId" clId="{C0B2A8FA-0E0A-4FA1-BC10-04C3F1518D4E}" dt="2020-06-07T12:10:57.615" v="168" actId="14100"/>
          <ac:cxnSpMkLst>
            <pc:docMk/>
            <pc:sldMk cId="2284973497" sldId="281"/>
            <ac:cxnSpMk id="57" creationId="{A814EB0E-9445-461F-B92F-C46C638A21C8}"/>
          </ac:cxnSpMkLst>
        </pc:cxnChg>
      </pc:sldChg>
      <pc:sldChg chg="add del">
        <pc:chgData name="Danilo Bórquez Paredes" userId="a389b8938e5de1e4" providerId="LiveId" clId="{C0B2A8FA-0E0A-4FA1-BC10-04C3F1518D4E}" dt="2020-06-07T12:16:52.639" v="246" actId="47"/>
        <pc:sldMkLst>
          <pc:docMk/>
          <pc:sldMk cId="910446933" sldId="282"/>
        </pc:sldMkLst>
      </pc:sldChg>
      <pc:sldChg chg="add del">
        <pc:chgData name="Danilo Bórquez Paredes" userId="a389b8938e5de1e4" providerId="LiveId" clId="{C0B2A8FA-0E0A-4FA1-BC10-04C3F1518D4E}" dt="2020-06-07T12:17:40.120" v="258" actId="47"/>
        <pc:sldMkLst>
          <pc:docMk/>
          <pc:sldMk cId="1212011640" sldId="282"/>
        </pc:sldMkLst>
      </pc:sldChg>
      <pc:sldChg chg="modSp add mod ord">
        <pc:chgData name="Danilo Bórquez Paredes" userId="a389b8938e5de1e4" providerId="LiveId" clId="{C0B2A8FA-0E0A-4FA1-BC10-04C3F1518D4E}" dt="2020-06-07T12:40:13.272" v="1461" actId="20577"/>
        <pc:sldMkLst>
          <pc:docMk/>
          <pc:sldMk cId="2464652972" sldId="283"/>
        </pc:sldMkLst>
        <pc:spChg chg="mod">
          <ac:chgData name="Danilo Bórquez Paredes" userId="a389b8938e5de1e4" providerId="LiveId" clId="{C0B2A8FA-0E0A-4FA1-BC10-04C3F1518D4E}" dt="2020-06-07T12:20:57.592" v="404" actId="20577"/>
          <ac:spMkLst>
            <pc:docMk/>
            <pc:sldMk cId="2464652972" sldId="283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40:13.272" v="1461" actId="20577"/>
          <ac:spMkLst>
            <pc:docMk/>
            <pc:sldMk cId="2464652972" sldId="283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0:33.850" v="392" actId="207"/>
          <ac:spMkLst>
            <pc:docMk/>
            <pc:sldMk cId="2464652972" sldId="283"/>
            <ac:spMk id="9" creationId="{58373D28-DDD4-459B-84F5-BEF664FABAEF}"/>
          </ac:spMkLst>
        </pc:spChg>
        <pc:spChg chg="mod">
          <ac:chgData name="Danilo Bórquez Paredes" userId="a389b8938e5de1e4" providerId="LiveId" clId="{C0B2A8FA-0E0A-4FA1-BC10-04C3F1518D4E}" dt="2020-06-07T12:23:20.124" v="694" actId="207"/>
          <ac:spMkLst>
            <pc:docMk/>
            <pc:sldMk cId="2464652972" sldId="283"/>
            <ac:spMk id="11" creationId="{CC7ACC6F-43E2-4D54-81A4-8FD826EEB140}"/>
          </ac:spMkLst>
        </pc:spChg>
        <pc:spChg chg="mod">
          <ac:chgData name="Danilo Bórquez Paredes" userId="a389b8938e5de1e4" providerId="LiveId" clId="{C0B2A8FA-0E0A-4FA1-BC10-04C3F1518D4E}" dt="2020-06-07T12:23:20.124" v="694" actId="207"/>
          <ac:spMkLst>
            <pc:docMk/>
            <pc:sldMk cId="2464652972" sldId="283"/>
            <ac:spMk id="13" creationId="{0851F323-362E-4D8A-BF9A-4074CB7DA569}"/>
          </ac:spMkLst>
        </pc:spChg>
      </pc:sldChg>
      <pc:sldChg chg="modSp add mod ord">
        <pc:chgData name="Danilo Bórquez Paredes" userId="a389b8938e5de1e4" providerId="LiveId" clId="{C0B2A8FA-0E0A-4FA1-BC10-04C3F1518D4E}" dt="2020-06-07T12:29:54.283" v="1084"/>
        <pc:sldMkLst>
          <pc:docMk/>
          <pc:sldMk cId="34218624" sldId="284"/>
        </pc:sldMkLst>
        <pc:spChg chg="mod">
          <ac:chgData name="Danilo Bórquez Paredes" userId="a389b8938e5de1e4" providerId="LiveId" clId="{C0B2A8FA-0E0A-4FA1-BC10-04C3F1518D4E}" dt="2020-06-07T12:25:32.880" v="900" actId="20577"/>
          <ac:spMkLst>
            <pc:docMk/>
            <pc:sldMk cId="34218624" sldId="284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26:49.316" v="1007" actId="20577"/>
          <ac:spMkLst>
            <pc:docMk/>
            <pc:sldMk cId="34218624" sldId="284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7:00.385" v="1008" actId="207"/>
          <ac:spMkLst>
            <pc:docMk/>
            <pc:sldMk cId="34218624" sldId="284"/>
            <ac:spMk id="15" creationId="{D765AEA0-7A20-4F5B-81C4-DA72FF744255}"/>
          </ac:spMkLst>
        </pc:spChg>
        <pc:spChg chg="mod">
          <ac:chgData name="Danilo Bórquez Paredes" userId="a389b8938e5de1e4" providerId="LiveId" clId="{C0B2A8FA-0E0A-4FA1-BC10-04C3F1518D4E}" dt="2020-06-07T12:27:00.385" v="1008" actId="207"/>
          <ac:spMkLst>
            <pc:docMk/>
            <pc:sldMk cId="34218624" sldId="284"/>
            <ac:spMk id="16" creationId="{76AB7013-A901-4126-BBDA-B1746A7AFC5B}"/>
          </ac:spMkLst>
        </pc:spChg>
      </pc:sldChg>
      <pc:sldChg chg="modSp add mod ord">
        <pc:chgData name="Danilo Bórquez Paredes" userId="a389b8938e5de1e4" providerId="LiveId" clId="{C0B2A8FA-0E0A-4FA1-BC10-04C3F1518D4E}" dt="2020-06-07T12:30:22.637" v="1093"/>
        <pc:sldMkLst>
          <pc:docMk/>
          <pc:sldMk cId="2978101058" sldId="285"/>
        </pc:sldMkLst>
        <pc:spChg chg="mod">
          <ac:chgData name="Danilo Bórquez Paredes" userId="a389b8938e5de1e4" providerId="LiveId" clId="{C0B2A8FA-0E0A-4FA1-BC10-04C3F1518D4E}" dt="2020-06-07T12:23:51.725" v="766" actId="20577"/>
          <ac:spMkLst>
            <pc:docMk/>
            <pc:sldMk cId="2978101058" sldId="285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24:41.755" v="884" actId="20577"/>
          <ac:spMkLst>
            <pc:docMk/>
            <pc:sldMk cId="2978101058" sldId="285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4:19.722" v="823" actId="207"/>
          <ac:spMkLst>
            <pc:docMk/>
            <pc:sldMk cId="2978101058" sldId="285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2:24:19.722" v="823" actId="207"/>
          <ac:spMkLst>
            <pc:docMk/>
            <pc:sldMk cId="2978101058" sldId="285"/>
            <ac:spMk id="11" creationId="{CC7ACC6F-43E2-4D54-81A4-8FD826EEB140}"/>
          </ac:spMkLst>
        </pc:spChg>
        <pc:spChg chg="mod">
          <ac:chgData name="Danilo Bórquez Paredes" userId="a389b8938e5de1e4" providerId="LiveId" clId="{C0B2A8FA-0E0A-4FA1-BC10-04C3F1518D4E}" dt="2020-06-07T12:24:19.722" v="823" actId="207"/>
          <ac:spMkLst>
            <pc:docMk/>
            <pc:sldMk cId="2978101058" sldId="285"/>
            <ac:spMk id="12" creationId="{94A42F8C-87E7-4E81-949B-D60B1133CCFF}"/>
          </ac:spMkLst>
        </pc:spChg>
      </pc:sldChg>
      <pc:sldChg chg="modSp add mod ord">
        <pc:chgData name="Danilo Bórquez Paredes" userId="a389b8938e5de1e4" providerId="LiveId" clId="{C0B2A8FA-0E0A-4FA1-BC10-04C3F1518D4E}" dt="2020-06-07T12:29:05.735" v="1077"/>
        <pc:sldMkLst>
          <pc:docMk/>
          <pc:sldMk cId="1532721806" sldId="286"/>
        </pc:sldMkLst>
        <pc:spChg chg="mod">
          <ac:chgData name="Danilo Bórquez Paredes" userId="a389b8938e5de1e4" providerId="LiveId" clId="{C0B2A8FA-0E0A-4FA1-BC10-04C3F1518D4E}" dt="2020-06-07T12:28:21.688" v="1014" actId="20577"/>
          <ac:spMkLst>
            <pc:docMk/>
            <pc:sldMk cId="1532721806" sldId="286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28:40.081" v="1070" actId="20577"/>
          <ac:spMkLst>
            <pc:docMk/>
            <pc:sldMk cId="1532721806" sldId="286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8:47.386" v="1071" actId="207"/>
          <ac:spMkLst>
            <pc:docMk/>
            <pc:sldMk cId="1532721806" sldId="286"/>
            <ac:spMk id="9" creationId="{58373D28-DDD4-459B-84F5-BEF664FABAEF}"/>
          </ac:spMkLst>
        </pc:spChg>
      </pc:sldChg>
      <pc:sldChg chg="modSp add mod ord">
        <pc:chgData name="Danilo Bórquez Paredes" userId="a389b8938e5de1e4" providerId="LiveId" clId="{C0B2A8FA-0E0A-4FA1-BC10-04C3F1518D4E}" dt="2020-06-07T12:30:02.277" v="1087" actId="20577"/>
        <pc:sldMkLst>
          <pc:docMk/>
          <pc:sldMk cId="2229619254" sldId="287"/>
        </pc:sldMkLst>
        <pc:spChg chg="mod">
          <ac:chgData name="Danilo Bórquez Paredes" userId="a389b8938e5de1e4" providerId="LiveId" clId="{C0B2A8FA-0E0A-4FA1-BC10-04C3F1518D4E}" dt="2020-06-07T12:29:59.692" v="1085" actId="20577"/>
          <ac:spMkLst>
            <pc:docMk/>
            <pc:sldMk cId="2229619254" sldId="287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30:02.277" v="1087" actId="20577"/>
          <ac:spMkLst>
            <pc:docMk/>
            <pc:sldMk cId="2229619254" sldId="287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29:38.899" v="1082" actId="17032"/>
          <ac:spMkLst>
            <pc:docMk/>
            <pc:sldMk cId="2229619254" sldId="287"/>
            <ac:spMk id="9" creationId="{58373D28-DDD4-459B-84F5-BEF664FABAEF}"/>
          </ac:spMkLst>
        </pc:spChg>
      </pc:sldChg>
      <pc:sldChg chg="modSp add mod">
        <pc:chgData name="Danilo Bórquez Paredes" userId="a389b8938e5de1e4" providerId="LiveId" clId="{C0B2A8FA-0E0A-4FA1-BC10-04C3F1518D4E}" dt="2020-06-07T12:31:36.764" v="1261" actId="20577"/>
        <pc:sldMkLst>
          <pc:docMk/>
          <pc:sldMk cId="1354837111" sldId="288"/>
        </pc:sldMkLst>
        <pc:spChg chg="mod">
          <ac:chgData name="Danilo Bórquez Paredes" userId="a389b8938e5de1e4" providerId="LiveId" clId="{C0B2A8FA-0E0A-4FA1-BC10-04C3F1518D4E}" dt="2020-06-07T12:30:39.783" v="1106" actId="20577"/>
          <ac:spMkLst>
            <pc:docMk/>
            <pc:sldMk cId="1354837111" sldId="288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31:36.764" v="1261" actId="20577"/>
          <ac:spMkLst>
            <pc:docMk/>
            <pc:sldMk cId="1354837111" sldId="288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31:28.203" v="1229" actId="207"/>
          <ac:spMkLst>
            <pc:docMk/>
            <pc:sldMk cId="1354837111" sldId="288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2:31:28.203" v="1229" actId="207"/>
          <ac:spMkLst>
            <pc:docMk/>
            <pc:sldMk cId="1354837111" sldId="288"/>
            <ac:spMk id="21" creationId="{26CD50E5-F7D9-47C4-AB77-83F0CD124F31}"/>
          </ac:spMkLst>
        </pc:spChg>
      </pc:sldChg>
      <pc:sldChg chg="addSp delSp modSp add mod">
        <pc:chgData name="Danilo Bórquez Paredes" userId="a389b8938e5de1e4" providerId="LiveId" clId="{C0B2A8FA-0E0A-4FA1-BC10-04C3F1518D4E}" dt="2020-06-07T12:41:05.094" v="1480" actId="20577"/>
        <pc:sldMkLst>
          <pc:docMk/>
          <pc:sldMk cId="3377066262" sldId="289"/>
        </pc:sldMkLst>
        <pc:spChg chg="mod">
          <ac:chgData name="Danilo Bórquez Paredes" userId="a389b8938e5de1e4" providerId="LiveId" clId="{C0B2A8FA-0E0A-4FA1-BC10-04C3F1518D4E}" dt="2020-06-07T12:32:04.796" v="1267" actId="20577"/>
          <ac:spMkLst>
            <pc:docMk/>
            <pc:sldMk cId="3377066262" sldId="289"/>
            <ac:spMk id="6" creationId="{858C572A-F492-46A0-A329-37786F9FBFD7}"/>
          </ac:spMkLst>
        </pc:spChg>
        <pc:spChg chg="add del">
          <ac:chgData name="Danilo Bórquez Paredes" userId="a389b8938e5de1e4" providerId="LiveId" clId="{C0B2A8FA-0E0A-4FA1-BC10-04C3F1518D4E}" dt="2020-06-07T12:35:48.269" v="1301"/>
          <ac:spMkLst>
            <pc:docMk/>
            <pc:sldMk cId="3377066262" sldId="289"/>
            <ac:spMk id="7" creationId="{2844D13C-0D4A-432E-8F42-B659E35035F2}"/>
          </ac:spMkLst>
        </pc:spChg>
        <pc:spChg chg="mod">
          <ac:chgData name="Danilo Bórquez Paredes" userId="a389b8938e5de1e4" providerId="LiveId" clId="{C0B2A8FA-0E0A-4FA1-BC10-04C3F1518D4E}" dt="2020-06-07T12:41:05.094" v="1480" actId="20577"/>
          <ac:spMkLst>
            <pc:docMk/>
            <pc:sldMk cId="3377066262" sldId="289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3" creationId="{0851F323-362E-4D8A-BF9A-4074CB7DA569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4" creationId="{C6C38458-A596-4913-8EB6-74C879E21799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5" creationId="{D765AEA0-7A20-4F5B-81C4-DA72FF744255}"/>
          </ac:spMkLst>
        </pc:spChg>
        <pc:spChg chg="mod">
          <ac:chgData name="Danilo Bórquez Paredes" userId="a389b8938e5de1e4" providerId="LiveId" clId="{C0B2A8FA-0E0A-4FA1-BC10-04C3F1518D4E}" dt="2020-06-07T12:38:21.271" v="1322" actId="207"/>
          <ac:spMkLst>
            <pc:docMk/>
            <pc:sldMk cId="3377066262" sldId="289"/>
            <ac:spMk id="16" creationId="{76AB7013-A901-4126-BBDA-B1746A7AFC5B}"/>
          </ac:spMkLst>
        </pc:spChg>
        <pc:spChg chg="add mod">
          <ac:chgData name="Danilo Bórquez Paredes" userId="a389b8938e5de1e4" providerId="LiveId" clId="{C0B2A8FA-0E0A-4FA1-BC10-04C3F1518D4E}" dt="2020-06-07T12:34:15.997" v="1290" actId="20577"/>
          <ac:spMkLst>
            <pc:docMk/>
            <pc:sldMk cId="3377066262" sldId="289"/>
            <ac:spMk id="27" creationId="{CD2B1A23-3A87-49F5-8970-15C5614A5CAA}"/>
          </ac:spMkLst>
        </pc:spChg>
        <pc:spChg chg="add mod">
          <ac:chgData name="Danilo Bórquez Paredes" userId="a389b8938e5de1e4" providerId="LiveId" clId="{C0B2A8FA-0E0A-4FA1-BC10-04C3F1518D4E}" dt="2020-06-07T12:34:45.553" v="1293" actId="20577"/>
          <ac:spMkLst>
            <pc:docMk/>
            <pc:sldMk cId="3377066262" sldId="289"/>
            <ac:spMk id="43" creationId="{68D755E0-C0E9-49C8-94C5-169C2674D2C6}"/>
          </ac:spMkLst>
        </pc:spChg>
        <pc:spChg chg="add mod">
          <ac:chgData name="Danilo Bórquez Paredes" userId="a389b8938e5de1e4" providerId="LiveId" clId="{C0B2A8FA-0E0A-4FA1-BC10-04C3F1518D4E}" dt="2020-06-07T12:34:55.880" v="1296" actId="20577"/>
          <ac:spMkLst>
            <pc:docMk/>
            <pc:sldMk cId="3377066262" sldId="289"/>
            <ac:spMk id="44" creationId="{CE1C99B2-38F6-4320-AA80-09F1E720CC75}"/>
          </ac:spMkLst>
        </pc:spChg>
        <pc:spChg chg="add mod">
          <ac:chgData name="Danilo Bórquez Paredes" userId="a389b8938e5de1e4" providerId="LiveId" clId="{C0B2A8FA-0E0A-4FA1-BC10-04C3F1518D4E}" dt="2020-06-07T12:35:11.327" v="1299" actId="20577"/>
          <ac:spMkLst>
            <pc:docMk/>
            <pc:sldMk cId="3377066262" sldId="289"/>
            <ac:spMk id="46" creationId="{330BE124-2DC5-43BB-8A1D-C32BBD78FBCF}"/>
          </ac:spMkLst>
        </pc:spChg>
        <pc:spChg chg="add del mod">
          <ac:chgData name="Danilo Bórquez Paredes" userId="a389b8938e5de1e4" providerId="LiveId" clId="{C0B2A8FA-0E0A-4FA1-BC10-04C3F1518D4E}" dt="2020-06-07T12:35:48.269" v="1301"/>
          <ac:spMkLst>
            <pc:docMk/>
            <pc:sldMk cId="3377066262" sldId="289"/>
            <ac:spMk id="47" creationId="{451C7414-536E-44DE-84E8-7155BCEF7B87}"/>
          </ac:spMkLst>
        </pc:spChg>
        <pc:spChg chg="add mod">
          <ac:chgData name="Danilo Bórquez Paredes" userId="a389b8938e5de1e4" providerId="LiveId" clId="{C0B2A8FA-0E0A-4FA1-BC10-04C3F1518D4E}" dt="2020-06-07T12:35:58.132" v="1304" actId="20577"/>
          <ac:spMkLst>
            <pc:docMk/>
            <pc:sldMk cId="3377066262" sldId="289"/>
            <ac:spMk id="49" creationId="{A88743DE-B314-4555-BF90-F6A663175421}"/>
          </ac:spMkLst>
        </pc:spChg>
        <pc:cxnChg chg="add mod">
          <ac:chgData name="Danilo Bórquez Paredes" userId="a389b8938e5de1e4" providerId="LiveId" clId="{C0B2A8FA-0E0A-4FA1-BC10-04C3F1518D4E}" dt="2020-06-07T12:33:28.186" v="1274" actId="14100"/>
          <ac:cxnSpMkLst>
            <pc:docMk/>
            <pc:sldMk cId="3377066262" sldId="289"/>
            <ac:cxnSpMk id="3" creationId="{30371711-01EB-4F01-97DA-377B42D8DC24}"/>
          </ac:cxnSpMkLst>
        </pc:cxnChg>
        <pc:cxnChg chg="add mod">
          <ac:chgData name="Danilo Bórquez Paredes" userId="a389b8938e5de1e4" providerId="LiveId" clId="{C0B2A8FA-0E0A-4FA1-BC10-04C3F1518D4E}" dt="2020-06-07T12:33:38.763" v="1276" actId="1076"/>
          <ac:cxnSpMkLst>
            <pc:docMk/>
            <pc:sldMk cId="3377066262" sldId="289"/>
            <ac:cxnSpMk id="37" creationId="{E22C30AC-A998-48DB-A91B-4A4C2DBF5F9D}"/>
          </ac:cxnSpMkLst>
        </pc:cxnChg>
        <pc:cxnChg chg="add mod">
          <ac:chgData name="Danilo Bórquez Paredes" userId="a389b8938e5de1e4" providerId="LiveId" clId="{C0B2A8FA-0E0A-4FA1-BC10-04C3F1518D4E}" dt="2020-06-07T12:33:45.995" v="1278" actId="1076"/>
          <ac:cxnSpMkLst>
            <pc:docMk/>
            <pc:sldMk cId="3377066262" sldId="289"/>
            <ac:cxnSpMk id="38" creationId="{2B1CD9F4-35C7-49B0-8264-4DF307D57074}"/>
          </ac:cxnSpMkLst>
        </pc:cxnChg>
        <pc:cxnChg chg="add mod">
          <ac:chgData name="Danilo Bórquez Paredes" userId="a389b8938e5de1e4" providerId="LiveId" clId="{C0B2A8FA-0E0A-4FA1-BC10-04C3F1518D4E}" dt="2020-06-07T12:33:53.329" v="1280" actId="1076"/>
          <ac:cxnSpMkLst>
            <pc:docMk/>
            <pc:sldMk cId="3377066262" sldId="289"/>
            <ac:cxnSpMk id="40" creationId="{D4C49266-129F-40BC-B8E5-E43E5B0158B7}"/>
          </ac:cxnSpMkLst>
        </pc:cxnChg>
        <pc:cxnChg chg="add mod">
          <ac:chgData name="Danilo Bórquez Paredes" userId="a389b8938e5de1e4" providerId="LiveId" clId="{C0B2A8FA-0E0A-4FA1-BC10-04C3F1518D4E}" dt="2020-06-07T12:34:01.342" v="1282" actId="1076"/>
          <ac:cxnSpMkLst>
            <pc:docMk/>
            <pc:sldMk cId="3377066262" sldId="289"/>
            <ac:cxnSpMk id="41" creationId="{C9CC63CF-3BF3-45B5-9ECC-C37B3B2838C9}"/>
          </ac:cxnSpMkLst>
        </pc:cxnChg>
      </pc:sldChg>
      <pc:sldChg chg="modSp add mod ord">
        <pc:chgData name="Danilo Bórquez Paredes" userId="a389b8938e5de1e4" providerId="LiveId" clId="{C0B2A8FA-0E0A-4FA1-BC10-04C3F1518D4E}" dt="2020-06-07T12:40:03.700" v="1450" actId="208"/>
        <pc:sldMkLst>
          <pc:docMk/>
          <pc:sldMk cId="2778503726" sldId="290"/>
        </pc:sldMkLst>
        <pc:spChg chg="mod">
          <ac:chgData name="Danilo Bórquez Paredes" userId="a389b8938e5de1e4" providerId="LiveId" clId="{C0B2A8FA-0E0A-4FA1-BC10-04C3F1518D4E}" dt="2020-06-07T12:39:22.322" v="1374" actId="20577"/>
          <ac:spMkLst>
            <pc:docMk/>
            <pc:sldMk cId="2778503726" sldId="290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2:39:41.470" v="1449" actId="20577"/>
          <ac:spMkLst>
            <pc:docMk/>
            <pc:sldMk cId="2778503726" sldId="290"/>
            <ac:spMk id="8" creationId="{579096E1-5931-4C59-B1BD-3AFF4D0193A7}"/>
          </ac:spMkLst>
        </pc:sp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23" creationId="{EF64E69A-02BE-467A-8A1A-5E56502CD9D4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26" creationId="{C2CCC842-542E-43F2-AC13-95743A9C78C6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29" creationId="{C89EC43E-CBEA-4247-A3BF-D9211B1FCEFC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32" creationId="{FFC9E573-174B-4548-9253-A1FFDE6676AC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36" creationId="{3A7E04C3-8BCF-4AC9-A571-E05B4F4DBDB8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39" creationId="{5B7184CE-9C04-461E-A07B-338CB891AA28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42" creationId="{FC3BD37D-E456-4AF9-839E-14CD0405B4A3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45" creationId="{F7D2BE8C-BA97-4065-BF03-99A2CA7508CC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48" creationId="{4FA810E9-11BF-4C19-8175-CF789FAED9F0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51" creationId="{7E84CC88-87E3-491A-A3FC-5A1AC68484FE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54" creationId="{6128DA29-885A-4ED2-92A9-2F8B01BE84B4}"/>
          </ac:cxnSpMkLst>
        </pc:cxnChg>
        <pc:cxnChg chg="mod">
          <ac:chgData name="Danilo Bórquez Paredes" userId="a389b8938e5de1e4" providerId="LiveId" clId="{C0B2A8FA-0E0A-4FA1-BC10-04C3F1518D4E}" dt="2020-06-07T12:40:03.700" v="1450" actId="208"/>
          <ac:cxnSpMkLst>
            <pc:docMk/>
            <pc:sldMk cId="2778503726" sldId="290"/>
            <ac:cxnSpMk id="57" creationId="{A814EB0E-9445-461F-B92F-C46C638A21C8}"/>
          </ac:cxnSpMkLst>
        </pc:cxnChg>
      </pc:sldChg>
      <pc:sldChg chg="modSp add mod">
        <pc:chgData name="Danilo Bórquez Paredes" userId="a389b8938e5de1e4" providerId="LiveId" clId="{C0B2A8FA-0E0A-4FA1-BC10-04C3F1518D4E}" dt="2020-06-07T13:36:15.273" v="1633" actId="20577"/>
        <pc:sldMkLst>
          <pc:docMk/>
          <pc:sldMk cId="1487011550" sldId="291"/>
        </pc:sldMkLst>
        <pc:spChg chg="mod">
          <ac:chgData name="Danilo Bórquez Paredes" userId="a389b8938e5de1e4" providerId="LiveId" clId="{C0B2A8FA-0E0A-4FA1-BC10-04C3F1518D4E}" dt="2020-06-07T13:35:18.637" v="1489" actId="20577"/>
          <ac:spMkLst>
            <pc:docMk/>
            <pc:sldMk cId="1487011550" sldId="291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36:15.273" v="1633" actId="20577"/>
          <ac:spMkLst>
            <pc:docMk/>
            <pc:sldMk cId="1487011550" sldId="291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15" creationId="{D765AEA0-7A20-4F5B-81C4-DA72FF744255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20" creationId="{8A12BF21-06EB-4C29-BBA4-0A0462FD170B}"/>
          </ac:spMkLst>
        </pc:spChg>
        <pc:spChg chg="mod">
          <ac:chgData name="Danilo Bórquez Paredes" userId="a389b8938e5de1e4" providerId="LiveId" clId="{C0B2A8FA-0E0A-4FA1-BC10-04C3F1518D4E}" dt="2020-06-07T13:35:53.114" v="1577" actId="207"/>
          <ac:spMkLst>
            <pc:docMk/>
            <pc:sldMk cId="1487011550" sldId="291"/>
            <ac:spMk id="21" creationId="{26CD50E5-F7D9-47C4-AB77-83F0CD124F31}"/>
          </ac:spMkLst>
        </pc:spChg>
        <pc:cxnChg chg="mod">
          <ac:chgData name="Danilo Bórquez Paredes" userId="a389b8938e5de1e4" providerId="LiveId" clId="{C0B2A8FA-0E0A-4FA1-BC10-04C3F1518D4E}" dt="2020-06-07T13:36:00.145" v="1578" actId="208"/>
          <ac:cxnSpMkLst>
            <pc:docMk/>
            <pc:sldMk cId="1487011550" sldId="291"/>
            <ac:cxnSpMk id="42" creationId="{FC3BD37D-E456-4AF9-839E-14CD0405B4A3}"/>
          </ac:cxnSpMkLst>
        </pc:cxnChg>
        <pc:cxnChg chg="mod">
          <ac:chgData name="Danilo Bórquez Paredes" userId="a389b8938e5de1e4" providerId="LiveId" clId="{C0B2A8FA-0E0A-4FA1-BC10-04C3F1518D4E}" dt="2020-06-07T13:36:00.145" v="1578" actId="208"/>
          <ac:cxnSpMkLst>
            <pc:docMk/>
            <pc:sldMk cId="1487011550" sldId="291"/>
            <ac:cxnSpMk id="48" creationId="{4FA810E9-11BF-4C19-8175-CF789FAED9F0}"/>
          </ac:cxnSpMkLst>
        </pc:cxnChg>
        <pc:cxnChg chg="mod">
          <ac:chgData name="Danilo Bórquez Paredes" userId="a389b8938e5de1e4" providerId="LiveId" clId="{C0B2A8FA-0E0A-4FA1-BC10-04C3F1518D4E}" dt="2020-06-07T13:36:00.145" v="1578" actId="208"/>
          <ac:cxnSpMkLst>
            <pc:docMk/>
            <pc:sldMk cId="1487011550" sldId="291"/>
            <ac:cxnSpMk id="51" creationId="{7E84CC88-87E3-491A-A3FC-5A1AC68484FE}"/>
          </ac:cxnSpMkLst>
        </pc:cxnChg>
      </pc:sldChg>
      <pc:sldChg chg="add del">
        <pc:chgData name="Danilo Bórquez Paredes" userId="a389b8938e5de1e4" providerId="LiveId" clId="{C0B2A8FA-0E0A-4FA1-BC10-04C3F1518D4E}" dt="2020-06-07T13:35:09.282" v="1482"/>
        <pc:sldMkLst>
          <pc:docMk/>
          <pc:sldMk cId="1742454441" sldId="291"/>
        </pc:sldMkLst>
      </pc:sldChg>
      <pc:sldChg chg="modSp add mod ord">
        <pc:chgData name="Danilo Bórquez Paredes" userId="a389b8938e5de1e4" providerId="LiveId" clId="{C0B2A8FA-0E0A-4FA1-BC10-04C3F1518D4E}" dt="2020-06-07T13:39:36.319" v="1768"/>
        <pc:sldMkLst>
          <pc:docMk/>
          <pc:sldMk cId="375473806" sldId="292"/>
        </pc:sldMkLst>
        <pc:spChg chg="mod">
          <ac:chgData name="Danilo Bórquez Paredes" userId="a389b8938e5de1e4" providerId="LiveId" clId="{C0B2A8FA-0E0A-4FA1-BC10-04C3F1518D4E}" dt="2020-06-07T13:38:25.266" v="1692" actId="20577"/>
          <ac:spMkLst>
            <pc:docMk/>
            <pc:sldMk cId="375473806" sldId="292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38:54.822" v="1764" actId="20577"/>
          <ac:spMkLst>
            <pc:docMk/>
            <pc:sldMk cId="375473806" sldId="292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4" creationId="{C6C38458-A596-4913-8EB6-74C879E21799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7" creationId="{F627DDD6-2357-486D-84DC-A748BBA67D9A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8" creationId="{AA392EBF-EDA3-4279-B57E-3BB2DD87FAC7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19" creationId="{7DFFF98E-39DA-43C0-95CA-46CD9B8D8E47}"/>
          </ac:spMkLst>
        </pc:spChg>
        <pc:spChg chg="mod">
          <ac:chgData name="Danilo Bórquez Paredes" userId="a389b8938e5de1e4" providerId="LiveId" clId="{C0B2A8FA-0E0A-4FA1-BC10-04C3F1518D4E}" dt="2020-06-07T13:39:05.453" v="1765" actId="207"/>
          <ac:spMkLst>
            <pc:docMk/>
            <pc:sldMk cId="375473806" sldId="292"/>
            <ac:spMk id="21" creationId="{26CD50E5-F7D9-47C4-AB77-83F0CD124F31}"/>
          </ac:spMkLst>
        </pc:spChg>
      </pc:sldChg>
      <pc:sldChg chg="modSp add mod">
        <pc:chgData name="Danilo Bórquez Paredes" userId="a389b8938e5de1e4" providerId="LiveId" clId="{C0B2A8FA-0E0A-4FA1-BC10-04C3F1518D4E}" dt="2020-06-07T13:41:54.784" v="2023" actId="20577"/>
        <pc:sldMkLst>
          <pc:docMk/>
          <pc:sldMk cId="1391886694" sldId="293"/>
        </pc:sldMkLst>
        <pc:spChg chg="mod">
          <ac:chgData name="Danilo Bórquez Paredes" userId="a389b8938e5de1e4" providerId="LiveId" clId="{C0B2A8FA-0E0A-4FA1-BC10-04C3F1518D4E}" dt="2020-06-07T13:39:53.266" v="1776" actId="20577"/>
          <ac:spMkLst>
            <pc:docMk/>
            <pc:sldMk cId="1391886694" sldId="293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41:54.784" v="2023" actId="20577"/>
          <ac:spMkLst>
            <pc:docMk/>
            <pc:sldMk cId="1391886694" sldId="293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41:20.234" v="1937" actId="207"/>
          <ac:spMkLst>
            <pc:docMk/>
            <pc:sldMk cId="1391886694" sldId="293"/>
            <ac:spMk id="10" creationId="{C568EB72-1040-4158-B6EF-3A996296F29F}"/>
          </ac:spMkLst>
        </pc:spChg>
        <pc:spChg chg="mod">
          <ac:chgData name="Danilo Bórquez Paredes" userId="a389b8938e5de1e4" providerId="LiveId" clId="{C0B2A8FA-0E0A-4FA1-BC10-04C3F1518D4E}" dt="2020-06-07T13:41:20.234" v="1937" actId="207"/>
          <ac:spMkLst>
            <pc:docMk/>
            <pc:sldMk cId="1391886694" sldId="293"/>
            <ac:spMk id="21" creationId="{26CD50E5-F7D9-47C4-AB77-83F0CD124F31}"/>
          </ac:spMkLst>
        </pc:spChg>
        <pc:cxnChg chg="mod">
          <ac:chgData name="Danilo Bórquez Paredes" userId="a389b8938e5de1e4" providerId="LiveId" clId="{C0B2A8FA-0E0A-4FA1-BC10-04C3F1518D4E}" dt="2020-06-07T13:41:26.596" v="1938" actId="208"/>
          <ac:cxnSpMkLst>
            <pc:docMk/>
            <pc:sldMk cId="1391886694" sldId="293"/>
            <ac:cxnSpMk id="42" creationId="{FC3BD37D-E456-4AF9-839E-14CD0405B4A3}"/>
          </ac:cxnSpMkLst>
        </pc:cxnChg>
        <pc:cxnChg chg="mod">
          <ac:chgData name="Danilo Bórquez Paredes" userId="a389b8938e5de1e4" providerId="LiveId" clId="{C0B2A8FA-0E0A-4FA1-BC10-04C3F1518D4E}" dt="2020-06-07T13:41:26.596" v="1938" actId="208"/>
          <ac:cxnSpMkLst>
            <pc:docMk/>
            <pc:sldMk cId="1391886694" sldId="293"/>
            <ac:cxnSpMk id="48" creationId="{4FA810E9-11BF-4C19-8175-CF789FAED9F0}"/>
          </ac:cxnSpMkLst>
        </pc:cxnChg>
        <pc:cxnChg chg="mod">
          <ac:chgData name="Danilo Bórquez Paredes" userId="a389b8938e5de1e4" providerId="LiveId" clId="{C0B2A8FA-0E0A-4FA1-BC10-04C3F1518D4E}" dt="2020-06-07T13:41:26.596" v="1938" actId="208"/>
          <ac:cxnSpMkLst>
            <pc:docMk/>
            <pc:sldMk cId="1391886694" sldId="293"/>
            <ac:cxnSpMk id="51" creationId="{7E84CC88-87E3-491A-A3FC-5A1AC68484FE}"/>
          </ac:cxnSpMkLst>
        </pc:cxnChg>
      </pc:sldChg>
      <pc:sldChg chg="modSp add mod">
        <pc:chgData name="Danilo Bórquez Paredes" userId="a389b8938e5de1e4" providerId="LiveId" clId="{C0B2A8FA-0E0A-4FA1-BC10-04C3F1518D4E}" dt="2020-06-07T13:45:52.297" v="2140" actId="20577"/>
        <pc:sldMkLst>
          <pc:docMk/>
          <pc:sldMk cId="2199566846" sldId="294"/>
        </pc:sldMkLst>
        <pc:spChg chg="mod">
          <ac:chgData name="Danilo Bórquez Paredes" userId="a389b8938e5de1e4" providerId="LiveId" clId="{C0B2A8FA-0E0A-4FA1-BC10-04C3F1518D4E}" dt="2020-06-07T13:42:06.170" v="2035" actId="20577"/>
          <ac:spMkLst>
            <pc:docMk/>
            <pc:sldMk cId="2199566846" sldId="294"/>
            <ac:spMk id="6" creationId="{858C572A-F492-46A0-A329-37786F9FBFD7}"/>
          </ac:spMkLst>
        </pc:spChg>
        <pc:spChg chg="mod">
          <ac:chgData name="Danilo Bórquez Paredes" userId="a389b8938e5de1e4" providerId="LiveId" clId="{C0B2A8FA-0E0A-4FA1-BC10-04C3F1518D4E}" dt="2020-06-07T13:45:52.297" v="2140" actId="20577"/>
          <ac:spMkLst>
            <pc:docMk/>
            <pc:sldMk cId="2199566846" sldId="294"/>
            <ac:spMk id="8" creationId="{579096E1-5931-4C59-B1BD-3AFF4D0193A7}"/>
          </ac:spMkLst>
        </pc:spChg>
        <pc:spChg chg="mod">
          <ac:chgData name="Danilo Bórquez Paredes" userId="a389b8938e5de1e4" providerId="LiveId" clId="{C0B2A8FA-0E0A-4FA1-BC10-04C3F1518D4E}" dt="2020-06-07T13:45:28.334" v="2085" actId="207"/>
          <ac:spMkLst>
            <pc:docMk/>
            <pc:sldMk cId="2199566846" sldId="294"/>
            <ac:spMk id="13" creationId="{0851F323-362E-4D8A-BF9A-4074CB7DA569}"/>
          </ac:spMkLst>
        </pc:spChg>
        <pc:spChg chg="mod">
          <ac:chgData name="Danilo Bórquez Paredes" userId="a389b8938e5de1e4" providerId="LiveId" clId="{C0B2A8FA-0E0A-4FA1-BC10-04C3F1518D4E}" dt="2020-06-07T13:45:43.027" v="2102" actId="17032"/>
          <ac:spMkLst>
            <pc:docMk/>
            <pc:sldMk cId="2199566846" sldId="294"/>
            <ac:spMk id="14" creationId="{C6C38458-A596-4913-8EB6-74C879E21799}"/>
          </ac:spMkLst>
        </pc:spChg>
      </pc:sldChg>
      <pc:sldChg chg="addSp delSp modSp new mod">
        <pc:chgData name="Danilo Bórquez Paredes" userId="a389b8938e5de1e4" providerId="LiveId" clId="{C0B2A8FA-0E0A-4FA1-BC10-04C3F1518D4E}" dt="2020-06-07T13:55:14.579" v="2371" actId="404"/>
        <pc:sldMkLst>
          <pc:docMk/>
          <pc:sldMk cId="2854159427" sldId="295"/>
        </pc:sldMkLst>
        <pc:spChg chg="del">
          <ac:chgData name="Danilo Bórquez Paredes" userId="a389b8938e5de1e4" providerId="LiveId" clId="{C0B2A8FA-0E0A-4FA1-BC10-04C3F1518D4E}" dt="2020-06-07T13:53:26.040" v="2346" actId="478"/>
          <ac:spMkLst>
            <pc:docMk/>
            <pc:sldMk cId="2854159427" sldId="295"/>
            <ac:spMk id="2" creationId="{0E57E410-62D8-425D-802D-557E50B9536D}"/>
          </ac:spMkLst>
        </pc:spChg>
        <pc:spChg chg="del">
          <ac:chgData name="Danilo Bórquez Paredes" userId="a389b8938e5de1e4" providerId="LiveId" clId="{C0B2A8FA-0E0A-4FA1-BC10-04C3F1518D4E}" dt="2020-06-07T13:53:24.202" v="2345" actId="478"/>
          <ac:spMkLst>
            <pc:docMk/>
            <pc:sldMk cId="2854159427" sldId="295"/>
            <ac:spMk id="3" creationId="{739B7063-533D-41E5-8657-939D7C9FFCC5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6" creationId="{55B5B5CF-FAB2-40AF-8797-0B5B660B6C0B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7" creationId="{BA31A4F0-4AAA-4983-B4C5-6EA1B11B29B2}"/>
          </ac:spMkLst>
        </pc:spChg>
        <pc:spChg chg="add del mod">
          <ac:chgData name="Danilo Bórquez Paredes" userId="a389b8938e5de1e4" providerId="LiveId" clId="{C0B2A8FA-0E0A-4FA1-BC10-04C3F1518D4E}" dt="2020-06-07T13:53:52.156" v="2350" actId="478"/>
          <ac:spMkLst>
            <pc:docMk/>
            <pc:sldMk cId="2854159427" sldId="295"/>
            <ac:spMk id="8" creationId="{6D5C8828-122F-467F-B787-7E8E1EEF98DC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9" creationId="{4DA18217-334E-4BE3-AA85-20C21CF6C303}"/>
          </ac:spMkLst>
        </pc:spChg>
        <pc:spChg chg="add del mod">
          <ac:chgData name="Danilo Bórquez Paredes" userId="a389b8938e5de1e4" providerId="LiveId" clId="{C0B2A8FA-0E0A-4FA1-BC10-04C3F1518D4E}" dt="2020-06-07T13:53:54.501" v="2351" actId="478"/>
          <ac:spMkLst>
            <pc:docMk/>
            <pc:sldMk cId="2854159427" sldId="295"/>
            <ac:spMk id="10" creationId="{AD083905-A07E-4BC7-93B7-3E1DD797AE6E}"/>
          </ac:spMkLst>
        </pc:spChg>
        <pc:spChg chg="add del mod">
          <ac:chgData name="Danilo Bórquez Paredes" userId="a389b8938e5de1e4" providerId="LiveId" clId="{C0B2A8FA-0E0A-4FA1-BC10-04C3F1518D4E}" dt="2020-06-07T13:53:54.501" v="2351" actId="478"/>
          <ac:spMkLst>
            <pc:docMk/>
            <pc:sldMk cId="2854159427" sldId="295"/>
            <ac:spMk id="11" creationId="{2EB1E47D-63EC-4EA8-BE82-07A210158CAA}"/>
          </ac:spMkLst>
        </pc:spChg>
        <pc:spChg chg="add mod">
          <ac:chgData name="Danilo Bórquez Paredes" userId="a389b8938e5de1e4" providerId="LiveId" clId="{C0B2A8FA-0E0A-4FA1-BC10-04C3F1518D4E}" dt="2020-06-07T13:52:58.757" v="2343" actId="17032"/>
          <ac:spMkLst>
            <pc:docMk/>
            <pc:sldMk cId="2854159427" sldId="295"/>
            <ac:spMk id="12" creationId="{23EA7F6F-CD61-4566-AEC9-A40905E1844E}"/>
          </ac:spMkLst>
        </pc:spChg>
        <pc:spChg chg="add mod">
          <ac:chgData name="Danilo Bórquez Paredes" userId="a389b8938e5de1e4" providerId="LiveId" clId="{C0B2A8FA-0E0A-4FA1-BC10-04C3F1518D4E}" dt="2020-06-07T13:55:00.105" v="2360" actId="20577"/>
          <ac:spMkLst>
            <pc:docMk/>
            <pc:sldMk cId="2854159427" sldId="295"/>
            <ac:spMk id="13" creationId="{86F009F5-420B-4180-B2DC-00A5BA4F571B}"/>
          </ac:spMkLst>
        </pc:spChg>
        <pc:spChg chg="add mod">
          <ac:chgData name="Danilo Bórquez Paredes" userId="a389b8938e5de1e4" providerId="LiveId" clId="{C0B2A8FA-0E0A-4FA1-BC10-04C3F1518D4E}" dt="2020-06-07T13:55:14.579" v="2371" actId="404"/>
          <ac:spMkLst>
            <pc:docMk/>
            <pc:sldMk cId="2854159427" sldId="295"/>
            <ac:spMk id="14" creationId="{D073ED25-4332-410F-AED3-52D3D10F9F78}"/>
          </ac:spMkLst>
        </pc:spChg>
        <pc:spChg chg="add del mod">
          <ac:chgData name="Danilo Bórquez Paredes" userId="a389b8938e5de1e4" providerId="LiveId" clId="{C0B2A8FA-0E0A-4FA1-BC10-04C3F1518D4E}" dt="2020-06-07T13:53:54.501" v="2351" actId="478"/>
          <ac:spMkLst>
            <pc:docMk/>
            <pc:sldMk cId="2854159427" sldId="295"/>
            <ac:spMk id="15" creationId="{92C0509A-3A6C-44E5-87E7-73485AEC2DE6}"/>
          </ac:spMkLst>
        </pc:spChg>
        <pc:spChg chg="add mod">
          <ac:chgData name="Danilo Bórquez Paredes" userId="a389b8938e5de1e4" providerId="LiveId" clId="{C0B2A8FA-0E0A-4FA1-BC10-04C3F1518D4E}" dt="2020-06-07T13:55:04.449" v="2362" actId="20577"/>
          <ac:spMkLst>
            <pc:docMk/>
            <pc:sldMk cId="2854159427" sldId="295"/>
            <ac:spMk id="16" creationId="{D89DFB00-8061-4271-99CE-480E0FBD58B3}"/>
          </ac:spMkLst>
        </pc:spChg>
        <pc:spChg chg="add mod">
          <ac:chgData name="Danilo Bórquez Paredes" userId="a389b8938e5de1e4" providerId="LiveId" clId="{C0B2A8FA-0E0A-4FA1-BC10-04C3F1518D4E}" dt="2020-06-07T13:54:57.830" v="2359" actId="20577"/>
          <ac:spMkLst>
            <pc:docMk/>
            <pc:sldMk cId="2854159427" sldId="295"/>
            <ac:spMk id="17" creationId="{CB039395-C702-4586-95F3-3567AECDCDFE}"/>
          </ac:spMkLst>
        </pc:spChg>
        <pc:spChg chg="add mod">
          <ac:chgData name="Danilo Bórquez Paredes" userId="a389b8938e5de1e4" providerId="LiveId" clId="{C0B2A8FA-0E0A-4FA1-BC10-04C3F1518D4E}" dt="2020-06-07T13:55:14.579" v="2371" actId="404"/>
          <ac:spMkLst>
            <pc:docMk/>
            <pc:sldMk cId="2854159427" sldId="295"/>
            <ac:spMk id="18" creationId="{C48B3053-4825-4EBE-BAAC-FC96176D6A2C}"/>
          </ac:spMkLst>
        </pc:sp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19" creationId="{E12A4701-D668-42D9-90E7-6AAC714FEEE1}"/>
          </ac:cxnSpMkLst>
        </pc:cxnChg>
        <pc:cxnChg chg="add del mod">
          <ac:chgData name="Danilo Bórquez Paredes" userId="a389b8938e5de1e4" providerId="LiveId" clId="{C0B2A8FA-0E0A-4FA1-BC10-04C3F1518D4E}" dt="2020-06-07T13:53:52.156" v="2350" actId="478"/>
          <ac:cxnSpMkLst>
            <pc:docMk/>
            <pc:sldMk cId="2854159427" sldId="295"/>
            <ac:cxnSpMk id="20" creationId="{7032E6A7-B957-439C-B83B-27D7877EF814}"/>
          </ac:cxnSpMkLst>
        </pc:cxn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21" creationId="{283BC3D6-A951-4BEC-B089-3012113D96EB}"/>
          </ac:cxnSpMkLst>
        </pc:cxnChg>
        <pc:cxnChg chg="add del mod">
          <ac:chgData name="Danilo Bórquez Paredes" userId="a389b8938e5de1e4" providerId="LiveId" clId="{C0B2A8FA-0E0A-4FA1-BC10-04C3F1518D4E}" dt="2020-06-07T13:53:54.501" v="2351" actId="478"/>
          <ac:cxnSpMkLst>
            <pc:docMk/>
            <pc:sldMk cId="2854159427" sldId="295"/>
            <ac:cxnSpMk id="22" creationId="{D810BF56-E202-4A36-80A7-044CEC4ED9F2}"/>
          </ac:cxnSpMkLst>
        </pc:cxnChg>
        <pc:cxnChg chg="add del mod">
          <ac:chgData name="Danilo Bórquez Paredes" userId="a389b8938e5de1e4" providerId="LiveId" clId="{C0B2A8FA-0E0A-4FA1-BC10-04C3F1518D4E}" dt="2020-06-07T13:53:54.501" v="2351" actId="478"/>
          <ac:cxnSpMkLst>
            <pc:docMk/>
            <pc:sldMk cId="2854159427" sldId="295"/>
            <ac:cxnSpMk id="23" creationId="{2C762F64-C04E-454F-A333-894E07B3110C}"/>
          </ac:cxnSpMkLst>
        </pc:cxn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24" creationId="{5FEA6BEC-25B9-4F83-8EA5-27755ED3CC7C}"/>
          </ac:cxnSpMkLst>
        </pc:cxnChg>
        <pc:cxnChg chg="add mod">
          <ac:chgData name="Danilo Bórquez Paredes" userId="a389b8938e5de1e4" providerId="LiveId" clId="{C0B2A8FA-0E0A-4FA1-BC10-04C3F1518D4E}" dt="2020-06-07T13:53:19.380" v="2344" actId="13822"/>
          <ac:cxnSpMkLst>
            <pc:docMk/>
            <pc:sldMk cId="2854159427" sldId="295"/>
            <ac:cxnSpMk id="25" creationId="{9785D1B9-580A-4E15-804B-12D56DDF9778}"/>
          </ac:cxnSpMkLst>
        </pc:cxnChg>
        <pc:cxnChg chg="add mod">
          <ac:chgData name="Danilo Bórquez Paredes" userId="a389b8938e5de1e4" providerId="LiveId" clId="{C0B2A8FA-0E0A-4FA1-BC10-04C3F1518D4E}" dt="2020-06-07T13:54:41.093" v="2356" actId="1076"/>
          <ac:cxnSpMkLst>
            <pc:docMk/>
            <pc:sldMk cId="2854159427" sldId="295"/>
            <ac:cxnSpMk id="26" creationId="{21E3473B-DEED-4601-BBEC-83C01CB713AA}"/>
          </ac:cxnSpMkLst>
        </pc:cxnChg>
        <pc:cxnChg chg="add mod">
          <ac:chgData name="Danilo Bórquez Paredes" userId="a389b8938e5de1e4" providerId="LiveId" clId="{C0B2A8FA-0E0A-4FA1-BC10-04C3F1518D4E}" dt="2020-06-07T13:54:47.366" v="2358" actId="14100"/>
          <ac:cxnSpMkLst>
            <pc:docMk/>
            <pc:sldMk cId="2854159427" sldId="295"/>
            <ac:cxnSpMk id="27" creationId="{CAB70231-9C48-4DF3-AB58-D23EAD2001A6}"/>
          </ac:cxnSpMkLst>
        </pc:cxnChg>
        <pc:cxnChg chg="add mod">
          <ac:chgData name="Danilo Bórquez Paredes" userId="a389b8938e5de1e4" providerId="LiveId" clId="{C0B2A8FA-0E0A-4FA1-BC10-04C3F1518D4E}" dt="2020-06-07T13:54:23.035" v="2352" actId="1076"/>
          <ac:cxnSpMkLst>
            <pc:docMk/>
            <pc:sldMk cId="2854159427" sldId="295"/>
            <ac:cxnSpMk id="28" creationId="{8C57A865-5797-45D3-97AE-EF70607F8109}"/>
          </ac:cxnSpMkLst>
        </pc:cxnChg>
        <pc:cxnChg chg="add del mod">
          <ac:chgData name="Danilo Bórquez Paredes" userId="a389b8938e5de1e4" providerId="LiveId" clId="{C0B2A8FA-0E0A-4FA1-BC10-04C3F1518D4E}" dt="2020-06-07T13:53:54.501" v="2351" actId="478"/>
          <ac:cxnSpMkLst>
            <pc:docMk/>
            <pc:sldMk cId="2854159427" sldId="295"/>
            <ac:cxnSpMk id="29" creationId="{CB7DE8FC-BA39-4F13-B64B-8C8FC57BC2CD}"/>
          </ac:cxnSpMkLst>
        </pc:cxnChg>
        <pc:cxnChg chg="add mod">
          <ac:chgData name="Danilo Bórquez Paredes" userId="a389b8938e5de1e4" providerId="LiveId" clId="{C0B2A8FA-0E0A-4FA1-BC10-04C3F1518D4E}" dt="2020-06-07T13:53:46.596" v="2349" actId="1076"/>
          <ac:cxnSpMkLst>
            <pc:docMk/>
            <pc:sldMk cId="2854159427" sldId="295"/>
            <ac:cxnSpMk id="30" creationId="{6C66FDE8-9DA8-48CA-BAA4-D9AC80F38126}"/>
          </ac:cxnSpMkLst>
        </pc:cxnChg>
      </pc:sldChg>
      <pc:sldChg chg="addSp delSp modSp add mod">
        <pc:chgData name="Danilo Bórquez Paredes" userId="a389b8938e5de1e4" providerId="LiveId" clId="{C0B2A8FA-0E0A-4FA1-BC10-04C3F1518D4E}" dt="2020-06-07T15:04:46.659" v="2498" actId="20577"/>
        <pc:sldMkLst>
          <pc:docMk/>
          <pc:sldMk cId="1533573276" sldId="296"/>
        </pc:sldMkLst>
        <pc:spChg chg="add mod">
          <ac:chgData name="Danilo Bórquez Paredes" userId="a389b8938e5de1e4" providerId="LiveId" clId="{C0B2A8FA-0E0A-4FA1-BC10-04C3F1518D4E}" dt="2020-06-07T15:04:46.659" v="2498" actId="20577"/>
          <ac:spMkLst>
            <pc:docMk/>
            <pc:sldMk cId="1533573276" sldId="296"/>
            <ac:spMk id="2" creationId="{67527597-C8E8-440A-A1CF-42E3F03D6F16}"/>
          </ac:spMkLst>
        </pc:spChg>
        <pc:spChg chg="mod">
          <ac:chgData name="Danilo Bórquez Paredes" userId="a389b8938e5de1e4" providerId="LiveId" clId="{C0B2A8FA-0E0A-4FA1-BC10-04C3F1518D4E}" dt="2020-06-07T15:01:16.522" v="2448" actId="20577"/>
          <ac:spMkLst>
            <pc:docMk/>
            <pc:sldMk cId="1533573276" sldId="296"/>
            <ac:spMk id="6" creationId="{9795BAB0-1088-4349-BAF7-2E92CD83CBD1}"/>
          </ac:spMkLst>
        </pc:spChg>
        <pc:spChg chg="del mod">
          <ac:chgData name="Danilo Bórquez Paredes" userId="a389b8938e5de1e4" providerId="LiveId" clId="{C0B2A8FA-0E0A-4FA1-BC10-04C3F1518D4E}" dt="2020-06-07T15:00:48.694" v="2435" actId="478"/>
          <ac:spMkLst>
            <pc:docMk/>
            <pc:sldMk cId="1533573276" sldId="296"/>
            <ac:spMk id="8" creationId="{FA03DD12-2658-47EA-94BB-6FB2B9C9E70A}"/>
          </ac:spMkLst>
        </pc:spChg>
        <pc:spChg chg="mod">
          <ac:chgData name="Danilo Bórquez Paredes" userId="a389b8938e5de1e4" providerId="LiveId" clId="{C0B2A8FA-0E0A-4FA1-BC10-04C3F1518D4E}" dt="2020-06-07T15:01:05.493" v="2439" actId="1076"/>
          <ac:spMkLst>
            <pc:docMk/>
            <pc:sldMk cId="1533573276" sldId="296"/>
            <ac:spMk id="9" creationId="{C16C9E69-D958-4BB3-A441-A9C8EF747620}"/>
          </ac:spMkLst>
        </pc:spChg>
        <pc:spChg chg="mod">
          <ac:chgData name="Danilo Bórquez Paredes" userId="a389b8938e5de1e4" providerId="LiveId" clId="{C0B2A8FA-0E0A-4FA1-BC10-04C3F1518D4E}" dt="2020-06-07T15:01:08.341" v="2440" actId="1076"/>
          <ac:spMkLst>
            <pc:docMk/>
            <pc:sldMk cId="1533573276" sldId="296"/>
            <ac:spMk id="10" creationId="{ABB8B2C4-4CB4-4F19-84B9-CC5B7F9F90D2}"/>
          </ac:spMkLst>
        </pc:spChg>
      </pc:sldChg>
      <pc:sldChg chg="addSp delSp modSp add mod">
        <pc:chgData name="Danilo Bórquez Paredes" userId="a389b8938e5de1e4" providerId="LiveId" clId="{C0B2A8FA-0E0A-4FA1-BC10-04C3F1518D4E}" dt="2020-06-07T15:10:51.388" v="2511"/>
        <pc:sldMkLst>
          <pc:docMk/>
          <pc:sldMk cId="3806375111" sldId="297"/>
        </pc:sldMkLst>
        <pc:spChg chg="del mod">
          <ac:chgData name="Danilo Bórquez Paredes" userId="a389b8938e5de1e4" providerId="LiveId" clId="{C0B2A8FA-0E0A-4FA1-BC10-04C3F1518D4E}" dt="2020-06-07T15:05:02.298" v="2499" actId="478"/>
          <ac:spMkLst>
            <pc:docMk/>
            <pc:sldMk cId="3806375111" sldId="297"/>
            <ac:spMk id="2" creationId="{67527597-C8E8-440A-A1CF-42E3F03D6F16}"/>
          </ac:spMkLst>
        </pc:spChg>
        <pc:spChg chg="add mod">
          <ac:chgData name="Danilo Bórquez Paredes" userId="a389b8938e5de1e4" providerId="LiveId" clId="{C0B2A8FA-0E0A-4FA1-BC10-04C3F1518D4E}" dt="2020-06-07T15:05:19.895" v="2509" actId="1076"/>
          <ac:spMkLst>
            <pc:docMk/>
            <pc:sldMk cId="3806375111" sldId="297"/>
            <ac:spMk id="3" creationId="{5D88F5FA-1FEF-49DB-814C-A4A6653DC01F}"/>
          </ac:spMkLst>
        </pc:spChg>
        <pc:spChg chg="mod">
          <ac:chgData name="Danilo Bórquez Paredes" userId="a389b8938e5de1e4" providerId="LiveId" clId="{C0B2A8FA-0E0A-4FA1-BC10-04C3F1518D4E}" dt="2020-06-07T15:01:25.697" v="2462" actId="20577"/>
          <ac:spMkLst>
            <pc:docMk/>
            <pc:sldMk cId="3806375111" sldId="297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5:05:03.314" v="2500" actId="478"/>
          <ac:spMkLst>
            <pc:docMk/>
            <pc:sldMk cId="3806375111" sldId="297"/>
            <ac:spMk id="9" creationId="{C16C9E69-D958-4BB3-A441-A9C8EF747620}"/>
          </ac:spMkLst>
        </pc:spChg>
        <pc:spChg chg="del mod">
          <ac:chgData name="Danilo Bórquez Paredes" userId="a389b8938e5de1e4" providerId="LiveId" clId="{C0B2A8FA-0E0A-4FA1-BC10-04C3F1518D4E}" dt="2020-06-07T15:05:04.698" v="2502" actId="478"/>
          <ac:spMkLst>
            <pc:docMk/>
            <pc:sldMk cId="3806375111" sldId="297"/>
            <ac:spMk id="10" creationId="{ABB8B2C4-4CB4-4F19-84B9-CC5B7F9F90D2}"/>
          </ac:spMkLst>
        </pc:spChg>
        <pc:spChg chg="add del mod">
          <ac:chgData name="Danilo Bórquez Paredes" userId="a389b8938e5de1e4" providerId="LiveId" clId="{C0B2A8FA-0E0A-4FA1-BC10-04C3F1518D4E}" dt="2020-06-07T15:10:51.388" v="2511"/>
          <ac:spMkLst>
            <pc:docMk/>
            <pc:sldMk cId="3806375111" sldId="297"/>
            <ac:spMk id="11" creationId="{D229D6A4-0DE8-4305-876D-A6FE2250B656}"/>
          </ac:spMkLst>
        </pc:spChg>
      </pc:sldChg>
      <pc:sldChg chg="addSp delSp modSp add mod">
        <pc:chgData name="Danilo Bórquez Paredes" userId="a389b8938e5de1e4" providerId="LiveId" clId="{C0B2A8FA-0E0A-4FA1-BC10-04C3F1518D4E}" dt="2020-06-07T15:11:42.318" v="2537" actId="1076"/>
        <pc:sldMkLst>
          <pc:docMk/>
          <pc:sldMk cId="283185685" sldId="298"/>
        </pc:sldMkLst>
        <pc:spChg chg="add mod">
          <ac:chgData name="Danilo Bórquez Paredes" userId="a389b8938e5de1e4" providerId="LiveId" clId="{C0B2A8FA-0E0A-4FA1-BC10-04C3F1518D4E}" dt="2020-06-07T15:11:42.318" v="2537" actId="1076"/>
          <ac:spMkLst>
            <pc:docMk/>
            <pc:sldMk cId="283185685" sldId="298"/>
            <ac:spMk id="2" creationId="{07C8C965-B2C9-453F-9832-4A5CA4F25C20}"/>
          </ac:spMkLst>
        </pc:spChg>
        <pc:spChg chg="del">
          <ac:chgData name="Danilo Bórquez Paredes" userId="a389b8938e5de1e4" providerId="LiveId" clId="{C0B2A8FA-0E0A-4FA1-BC10-04C3F1518D4E}" dt="2020-06-07T15:11:31.098" v="2532" actId="478"/>
          <ac:spMkLst>
            <pc:docMk/>
            <pc:sldMk cId="283185685" sldId="298"/>
            <ac:spMk id="3" creationId="{5D88F5FA-1FEF-49DB-814C-A4A6653DC01F}"/>
          </ac:spMkLst>
        </pc:spChg>
        <pc:spChg chg="mod">
          <ac:chgData name="Danilo Bórquez Paredes" userId="a389b8938e5de1e4" providerId="LiveId" clId="{C0B2A8FA-0E0A-4FA1-BC10-04C3F1518D4E}" dt="2020-06-07T15:11:01.805" v="2531" actId="20577"/>
          <ac:spMkLst>
            <pc:docMk/>
            <pc:sldMk cId="283185685" sldId="298"/>
            <ac:spMk id="6" creationId="{9795BAB0-1088-4349-BAF7-2E92CD83CBD1}"/>
          </ac:spMkLst>
        </pc:spChg>
      </pc:sldChg>
      <pc:sldChg chg="modSp add mod">
        <pc:chgData name="Danilo Bórquez Paredes" userId="a389b8938e5de1e4" providerId="LiveId" clId="{C0B2A8FA-0E0A-4FA1-BC10-04C3F1518D4E}" dt="2020-06-07T15:41:56.455" v="3041" actId="20577"/>
        <pc:sldMkLst>
          <pc:docMk/>
          <pc:sldMk cId="245667897" sldId="299"/>
        </pc:sldMkLst>
        <pc:spChg chg="mod">
          <ac:chgData name="Danilo Bórquez Paredes" userId="a389b8938e5de1e4" providerId="LiveId" clId="{C0B2A8FA-0E0A-4FA1-BC10-04C3F1518D4E}" dt="2020-06-07T15:41:43.778" v="3027" actId="20577"/>
          <ac:spMkLst>
            <pc:docMk/>
            <pc:sldMk cId="245667897" sldId="299"/>
            <ac:spMk id="6" creationId="{1D92484E-47A4-43DB-8DCA-83F255C118EA}"/>
          </ac:spMkLst>
        </pc:spChg>
        <pc:spChg chg="mod">
          <ac:chgData name="Danilo Bórquez Paredes" userId="a389b8938e5de1e4" providerId="LiveId" clId="{C0B2A8FA-0E0A-4FA1-BC10-04C3F1518D4E}" dt="2020-06-07T15:41:56.455" v="3041" actId="20577"/>
          <ac:spMkLst>
            <pc:docMk/>
            <pc:sldMk cId="245667897" sldId="299"/>
            <ac:spMk id="7" creationId="{94A4261E-05C0-4ED0-9972-764A07D54B6C}"/>
          </ac:spMkLst>
        </pc:spChg>
      </pc:sldChg>
      <pc:sldChg chg="modSp add mod">
        <pc:chgData name="Danilo Bórquez Paredes" userId="a389b8938e5de1e4" providerId="LiveId" clId="{C0B2A8FA-0E0A-4FA1-BC10-04C3F1518D4E}" dt="2020-06-07T15:42:56.092" v="3222" actId="20577"/>
        <pc:sldMkLst>
          <pc:docMk/>
          <pc:sldMk cId="625664275" sldId="300"/>
        </pc:sldMkLst>
        <pc:spChg chg="mod">
          <ac:chgData name="Danilo Bórquez Paredes" userId="a389b8938e5de1e4" providerId="LiveId" clId="{C0B2A8FA-0E0A-4FA1-BC10-04C3F1518D4E}" dt="2020-06-07T15:42:56.092" v="3222" actId="20577"/>
          <ac:spMkLst>
            <pc:docMk/>
            <pc:sldMk cId="625664275" sldId="300"/>
            <ac:spMk id="3" creationId="{D6A23DBE-959B-47B6-BEDD-E561E3A0071F}"/>
          </ac:spMkLst>
        </pc:spChg>
      </pc:sldChg>
      <pc:sldChg chg="modSp add mod">
        <pc:chgData name="Danilo Bórquez Paredes" userId="a389b8938e5de1e4" providerId="LiveId" clId="{C0B2A8FA-0E0A-4FA1-BC10-04C3F1518D4E}" dt="2020-06-07T15:44:35.599" v="3280" actId="20577"/>
        <pc:sldMkLst>
          <pc:docMk/>
          <pc:sldMk cId="129322658" sldId="301"/>
        </pc:sldMkLst>
        <pc:spChg chg="mod">
          <ac:chgData name="Danilo Bórquez Paredes" userId="a389b8938e5de1e4" providerId="LiveId" clId="{C0B2A8FA-0E0A-4FA1-BC10-04C3F1518D4E}" dt="2020-06-07T15:44:19.587" v="3233" actId="20577"/>
          <ac:spMkLst>
            <pc:docMk/>
            <pc:sldMk cId="129322658" sldId="301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5:44:35.599" v="3280" actId="20577"/>
          <ac:spMkLst>
            <pc:docMk/>
            <pc:sldMk cId="129322658" sldId="301"/>
            <ac:spMk id="7" creationId="{71112207-4EEA-4B60-A6FA-EA61661F702E}"/>
          </ac:spMkLst>
        </pc:spChg>
      </pc:sldChg>
      <pc:sldChg chg="add del">
        <pc:chgData name="Danilo Bórquez Paredes" userId="a389b8938e5de1e4" providerId="LiveId" clId="{C0B2A8FA-0E0A-4FA1-BC10-04C3F1518D4E}" dt="2020-06-07T15:44:10.765" v="3224" actId="47"/>
        <pc:sldMkLst>
          <pc:docMk/>
          <pc:sldMk cId="3543249162" sldId="301"/>
        </pc:sldMkLst>
      </pc:sldChg>
      <pc:sldChg chg="addSp delSp modSp add mod">
        <pc:chgData name="Danilo Bórquez Paredes" userId="a389b8938e5de1e4" providerId="LiveId" clId="{C0B2A8FA-0E0A-4FA1-BC10-04C3F1518D4E}" dt="2020-06-07T16:26:26.684" v="3290" actId="14100"/>
        <pc:sldMkLst>
          <pc:docMk/>
          <pc:sldMk cId="1207261122" sldId="302"/>
        </pc:sldMkLst>
        <pc:spChg chg="add mod">
          <ac:chgData name="Danilo Bórquez Paredes" userId="a389b8938e5de1e4" providerId="LiveId" clId="{C0B2A8FA-0E0A-4FA1-BC10-04C3F1518D4E}" dt="2020-06-07T16:26:26.684" v="3290" actId="14100"/>
          <ac:spMkLst>
            <pc:docMk/>
            <pc:sldMk cId="1207261122" sldId="302"/>
            <ac:spMk id="2" creationId="{E78F11D1-8729-4F94-A182-1E2906D037B1}"/>
          </ac:spMkLst>
        </pc:spChg>
        <pc:spChg chg="del">
          <ac:chgData name="Danilo Bórquez Paredes" userId="a389b8938e5de1e4" providerId="LiveId" clId="{C0B2A8FA-0E0A-4FA1-BC10-04C3F1518D4E}" dt="2020-06-07T16:26:22.125" v="3288" actId="478"/>
          <ac:spMkLst>
            <pc:docMk/>
            <pc:sldMk cId="1207261122" sldId="302"/>
            <ac:spMk id="3" creationId="{5D88F5FA-1FEF-49DB-814C-A4A6653DC01F}"/>
          </ac:spMkLst>
        </pc:spChg>
      </pc:sldChg>
      <pc:sldChg chg="modSp add mod">
        <pc:chgData name="Danilo Bórquez Paredes" userId="a389b8938e5de1e4" providerId="LiveId" clId="{C0B2A8FA-0E0A-4FA1-BC10-04C3F1518D4E}" dt="2020-06-07T16:37:12.924" v="3551" actId="20577"/>
        <pc:sldMkLst>
          <pc:docMk/>
          <pc:sldMk cId="1450718148" sldId="303"/>
        </pc:sldMkLst>
        <pc:spChg chg="mod">
          <ac:chgData name="Danilo Bórquez Paredes" userId="a389b8938e5de1e4" providerId="LiveId" clId="{C0B2A8FA-0E0A-4FA1-BC10-04C3F1518D4E}" dt="2020-06-07T16:37:12.924" v="3551" actId="20577"/>
          <ac:spMkLst>
            <pc:docMk/>
            <pc:sldMk cId="1450718148" sldId="303"/>
            <ac:spMk id="7" creationId="{71112207-4EEA-4B60-A6FA-EA61661F702E}"/>
          </ac:spMkLst>
        </pc:spChg>
      </pc:sldChg>
      <pc:sldChg chg="addSp delSp modSp add mod setBg">
        <pc:chgData name="Danilo Bórquez Paredes" userId="a389b8938e5de1e4" providerId="LiveId" clId="{C0B2A8FA-0E0A-4FA1-BC10-04C3F1518D4E}" dt="2020-06-07T16:41:33.042" v="3578" actId="1076"/>
        <pc:sldMkLst>
          <pc:docMk/>
          <pc:sldMk cId="2400575204" sldId="304"/>
        </pc:sldMkLst>
        <pc:spChg chg="del">
          <ac:chgData name="Danilo Bórquez Paredes" userId="a389b8938e5de1e4" providerId="LiveId" clId="{C0B2A8FA-0E0A-4FA1-BC10-04C3F1518D4E}" dt="2020-06-07T16:30:25.472" v="3466" actId="478"/>
          <ac:spMkLst>
            <pc:docMk/>
            <pc:sldMk cId="2400575204" sldId="304"/>
            <ac:spMk id="2" creationId="{E78F11D1-8729-4F94-A182-1E2906D037B1}"/>
          </ac:spMkLst>
        </pc:spChg>
        <pc:spChg chg="add del">
          <ac:chgData name="Danilo Bórquez Paredes" userId="a389b8938e5de1e4" providerId="LiveId" clId="{C0B2A8FA-0E0A-4FA1-BC10-04C3F1518D4E}" dt="2020-06-07T16:30:35.322" v="3468"/>
          <ac:spMkLst>
            <pc:docMk/>
            <pc:sldMk cId="2400575204" sldId="304"/>
            <ac:spMk id="3" creationId="{D8067D43-1ED3-438E-96D2-40E399D88534}"/>
          </ac:spMkLst>
        </pc:spChg>
        <pc:spChg chg="mod">
          <ac:chgData name="Danilo Bórquez Paredes" userId="a389b8938e5de1e4" providerId="LiveId" clId="{C0B2A8FA-0E0A-4FA1-BC10-04C3F1518D4E}" dt="2020-06-07T16:30:22.992" v="3465" actId="20577"/>
          <ac:spMkLst>
            <pc:docMk/>
            <pc:sldMk cId="2400575204" sldId="304"/>
            <ac:spMk id="6" creationId="{9795BAB0-1088-4349-BAF7-2E92CD83CBD1}"/>
          </ac:spMkLst>
        </pc:spChg>
        <pc:spChg chg="add mod">
          <ac:chgData name="Danilo Bórquez Paredes" userId="a389b8938e5de1e4" providerId="LiveId" clId="{C0B2A8FA-0E0A-4FA1-BC10-04C3F1518D4E}" dt="2020-06-07T16:38:57.235" v="3556"/>
          <ac:spMkLst>
            <pc:docMk/>
            <pc:sldMk cId="2400575204" sldId="304"/>
            <ac:spMk id="7" creationId="{DE4D76C5-6DFC-4B9D-9DFF-DEBFBDE429EF}"/>
          </ac:spMkLst>
        </pc:spChg>
        <pc:spChg chg="add del mod">
          <ac:chgData name="Danilo Bórquez Paredes" userId="a389b8938e5de1e4" providerId="LiveId" clId="{C0B2A8FA-0E0A-4FA1-BC10-04C3F1518D4E}" dt="2020-06-07T16:40:47.721" v="3567" actId="478"/>
          <ac:spMkLst>
            <pc:docMk/>
            <pc:sldMk cId="2400575204" sldId="304"/>
            <ac:spMk id="8" creationId="{DF5E72C3-D6F3-4990-BD23-20A14F1451A1}"/>
          </ac:spMkLst>
        </pc:spChg>
        <pc:spChg chg="add mod">
          <ac:chgData name="Danilo Bórquez Paredes" userId="a389b8938e5de1e4" providerId="LiveId" clId="{C0B2A8FA-0E0A-4FA1-BC10-04C3F1518D4E}" dt="2020-06-07T16:41:18.382" v="3574"/>
          <ac:spMkLst>
            <pc:docMk/>
            <pc:sldMk cId="2400575204" sldId="304"/>
            <ac:spMk id="9" creationId="{0B6C1D28-28D1-4259-AB02-8E68DDAAC9F9}"/>
          </ac:spMkLst>
        </pc:spChg>
        <pc:spChg chg="add mod">
          <ac:chgData name="Danilo Bórquez Paredes" userId="a389b8938e5de1e4" providerId="LiveId" clId="{C0B2A8FA-0E0A-4FA1-BC10-04C3F1518D4E}" dt="2020-06-07T16:41:33.042" v="3578" actId="1076"/>
          <ac:spMkLst>
            <pc:docMk/>
            <pc:sldMk cId="2400575204" sldId="304"/>
            <ac:spMk id="10" creationId="{C89F4349-9FA8-466A-95DA-BF6BC73C6297}"/>
          </ac:spMkLst>
        </pc:spChg>
      </pc:sldChg>
      <pc:sldChg chg="modSp add mod">
        <pc:chgData name="Danilo Bórquez Paredes" userId="a389b8938e5de1e4" providerId="LiveId" clId="{C0B2A8FA-0E0A-4FA1-BC10-04C3F1518D4E}" dt="2020-06-07T16:48:36.354" v="3888" actId="20577"/>
        <pc:sldMkLst>
          <pc:docMk/>
          <pc:sldMk cId="3508763710" sldId="305"/>
        </pc:sldMkLst>
        <pc:spChg chg="mod">
          <ac:chgData name="Danilo Bórquez Paredes" userId="a389b8938e5de1e4" providerId="LiveId" clId="{C0B2A8FA-0E0A-4FA1-BC10-04C3F1518D4E}" dt="2020-06-07T16:45:56.397" v="3796" actId="20577"/>
          <ac:spMkLst>
            <pc:docMk/>
            <pc:sldMk cId="3508763710" sldId="305"/>
            <ac:spMk id="6" creationId="{1D92484E-47A4-43DB-8DCA-83F255C118EA}"/>
          </ac:spMkLst>
        </pc:spChg>
        <pc:spChg chg="mod">
          <ac:chgData name="Danilo Bórquez Paredes" userId="a389b8938e5de1e4" providerId="LiveId" clId="{C0B2A8FA-0E0A-4FA1-BC10-04C3F1518D4E}" dt="2020-06-07T16:48:36.354" v="3888" actId="20577"/>
          <ac:spMkLst>
            <pc:docMk/>
            <pc:sldMk cId="3508763710" sldId="305"/>
            <ac:spMk id="7" creationId="{94A4261E-05C0-4ED0-9972-764A07D54B6C}"/>
          </ac:spMkLst>
        </pc:spChg>
      </pc:sldChg>
      <pc:sldChg chg="modSp add mod">
        <pc:chgData name="Danilo Bórquez Paredes" userId="a389b8938e5de1e4" providerId="LiveId" clId="{C0B2A8FA-0E0A-4FA1-BC10-04C3F1518D4E}" dt="2020-06-07T16:50:34.926" v="4076" actId="20577"/>
        <pc:sldMkLst>
          <pc:docMk/>
          <pc:sldMk cId="704801834" sldId="306"/>
        </pc:sldMkLst>
        <pc:spChg chg="mod">
          <ac:chgData name="Danilo Bórquez Paredes" userId="a389b8938e5de1e4" providerId="LiveId" clId="{C0B2A8FA-0E0A-4FA1-BC10-04C3F1518D4E}" dt="2020-06-07T16:50:34.926" v="4076" actId="20577"/>
          <ac:spMkLst>
            <pc:docMk/>
            <pc:sldMk cId="704801834" sldId="306"/>
            <ac:spMk id="3" creationId="{D6A23DBE-959B-47B6-BEDD-E561E3A0071F}"/>
          </ac:spMkLst>
        </pc:spChg>
      </pc:sldChg>
      <pc:sldChg chg="modSp add mod">
        <pc:chgData name="Danilo Bórquez Paredes" userId="a389b8938e5de1e4" providerId="LiveId" clId="{C0B2A8FA-0E0A-4FA1-BC10-04C3F1518D4E}" dt="2020-06-07T18:36:54.292" v="4855" actId="20577"/>
        <pc:sldMkLst>
          <pc:docMk/>
          <pc:sldMk cId="275248385" sldId="307"/>
        </pc:sldMkLst>
        <pc:spChg chg="mod">
          <ac:chgData name="Danilo Bórquez Paredes" userId="a389b8938e5de1e4" providerId="LiveId" clId="{C0B2A8FA-0E0A-4FA1-BC10-04C3F1518D4E}" dt="2020-06-07T18:35:54.319" v="4693" actId="20577"/>
          <ac:spMkLst>
            <pc:docMk/>
            <pc:sldMk cId="275248385" sldId="307"/>
            <ac:spMk id="2" creationId="{F23DBE56-F554-4A9C-9E48-797731493C76}"/>
          </ac:spMkLst>
        </pc:spChg>
        <pc:spChg chg="mod">
          <ac:chgData name="Danilo Bórquez Paredes" userId="a389b8938e5de1e4" providerId="LiveId" clId="{C0B2A8FA-0E0A-4FA1-BC10-04C3F1518D4E}" dt="2020-06-07T18:36:54.292" v="4855" actId="20577"/>
          <ac:spMkLst>
            <pc:docMk/>
            <pc:sldMk cId="275248385" sldId="307"/>
            <ac:spMk id="3" creationId="{D6A23DBE-959B-47B6-BEDD-E561E3A0071F}"/>
          </ac:spMkLst>
        </pc:spChg>
      </pc:sldChg>
      <pc:sldChg chg="add">
        <pc:chgData name="Danilo Bórquez Paredes" userId="a389b8938e5de1e4" providerId="LiveId" clId="{C0B2A8FA-0E0A-4FA1-BC10-04C3F1518D4E}" dt="2020-06-07T16:53:04.185" v="4078"/>
        <pc:sldMkLst>
          <pc:docMk/>
          <pc:sldMk cId="1303563297" sldId="308"/>
        </pc:sldMkLst>
      </pc:sldChg>
      <pc:sldChg chg="modSp add mod">
        <pc:chgData name="Danilo Bórquez Paredes" userId="a389b8938e5de1e4" providerId="LiveId" clId="{C0B2A8FA-0E0A-4FA1-BC10-04C3F1518D4E}" dt="2020-06-07T18:07:30.666" v="4492" actId="20577"/>
        <pc:sldMkLst>
          <pc:docMk/>
          <pc:sldMk cId="2646734668" sldId="309"/>
        </pc:sldMkLst>
        <pc:spChg chg="mod">
          <ac:chgData name="Danilo Bórquez Paredes" userId="a389b8938e5de1e4" providerId="LiveId" clId="{C0B2A8FA-0E0A-4FA1-BC10-04C3F1518D4E}" dt="2020-06-07T16:53:29.205" v="4091" actId="20577"/>
          <ac:spMkLst>
            <pc:docMk/>
            <pc:sldMk cId="2646734668" sldId="309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8:07:30.666" v="4492" actId="20577"/>
          <ac:spMkLst>
            <pc:docMk/>
            <pc:sldMk cId="2646734668" sldId="309"/>
            <ac:spMk id="7" creationId="{71112207-4EEA-4B60-A6FA-EA61661F702E}"/>
          </ac:spMkLst>
        </pc:spChg>
      </pc:sldChg>
      <pc:sldChg chg="addSp delSp modSp add mod">
        <pc:chgData name="Danilo Bórquez Paredes" userId="a389b8938e5de1e4" providerId="LiveId" clId="{C0B2A8FA-0E0A-4FA1-BC10-04C3F1518D4E}" dt="2020-06-07T18:09:08.251" v="4500" actId="20577"/>
        <pc:sldMkLst>
          <pc:docMk/>
          <pc:sldMk cId="2786915514" sldId="310"/>
        </pc:sldMkLst>
        <pc:spChg chg="add del mod">
          <ac:chgData name="Danilo Bórquez Paredes" userId="a389b8938e5de1e4" providerId="LiveId" clId="{C0B2A8FA-0E0A-4FA1-BC10-04C3F1518D4E}" dt="2020-06-07T17:02:57.973" v="4425" actId="478"/>
          <ac:spMkLst>
            <pc:docMk/>
            <pc:sldMk cId="2786915514" sldId="310"/>
            <ac:spMk id="3" creationId="{0DDDDF56-DC13-4F4F-ACF1-658B128CE68D}"/>
          </ac:spMkLst>
        </pc:spChg>
        <pc:spChg chg="mod">
          <ac:chgData name="Danilo Bórquez Paredes" userId="a389b8938e5de1e4" providerId="LiveId" clId="{C0B2A8FA-0E0A-4FA1-BC10-04C3F1518D4E}" dt="2020-06-07T18:09:08.251" v="4500" actId="20577"/>
          <ac:spMkLst>
            <pc:docMk/>
            <pc:sldMk cId="2786915514" sldId="310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7:00:24.221" v="4389" actId="478"/>
          <ac:spMkLst>
            <pc:docMk/>
            <pc:sldMk cId="2786915514" sldId="310"/>
            <ac:spMk id="7" creationId="{71112207-4EEA-4B60-A6FA-EA61661F702E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8" creationId="{538125E6-57EB-4B3E-897E-9698ED361FF3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9" creationId="{C6773965-297E-432C-AF6C-AD950A592FBB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0" creationId="{D8887381-2BE3-4508-A6C4-44D8255AFF60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1" creationId="{6B874263-5E6F-4233-BEEA-029220C2477F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2" creationId="{5D865EEA-7CB0-4EDC-AABE-D59283BDBAAE}"/>
          </ac:spMkLst>
        </pc:spChg>
        <pc:spChg chg="add del mod">
          <ac:chgData name="Danilo Bórquez Paredes" userId="a389b8938e5de1e4" providerId="LiveId" clId="{C0B2A8FA-0E0A-4FA1-BC10-04C3F1518D4E}" dt="2020-06-07T17:01:44.974" v="4407" actId="478"/>
          <ac:spMkLst>
            <pc:docMk/>
            <pc:sldMk cId="2786915514" sldId="310"/>
            <ac:spMk id="13" creationId="{98C74BFF-AAAD-42A5-9B9D-077B534EA624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4" creationId="{3B943620-A534-4284-83CA-F143DE274939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5" creationId="{5BEF9A62-CAD4-4BFE-A280-B98D0943CF18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16" creationId="{B6BAC596-093E-45F5-96C5-7D7AB77DE47B}"/>
          </ac:spMkLst>
        </pc:spChg>
        <pc:spChg chg="add mod">
          <ac:chgData name="Danilo Bórquez Paredes" userId="a389b8938e5de1e4" providerId="LiveId" clId="{C0B2A8FA-0E0A-4FA1-BC10-04C3F1518D4E}" dt="2020-06-07T17:03:03.971" v="4426" actId="1076"/>
          <ac:spMkLst>
            <pc:docMk/>
            <pc:sldMk cId="2786915514" sldId="310"/>
            <ac:spMk id="31" creationId="{240FE349-FADE-4513-9D0D-03687CF17D8F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3" creationId="{E01810FC-C582-4E8F-9A3A-86A6CC8B3704}"/>
          </ac:spMkLst>
        </pc:spChg>
        <pc:spChg chg="add mod">
          <ac:chgData name="Danilo Bórquez Paredes" userId="a389b8938e5de1e4" providerId="LiveId" clId="{C0B2A8FA-0E0A-4FA1-BC10-04C3F1518D4E}" dt="2020-06-07T17:03:22.628" v="4429" actId="207"/>
          <ac:spMkLst>
            <pc:docMk/>
            <pc:sldMk cId="2786915514" sldId="310"/>
            <ac:spMk id="34" creationId="{B4D8A5DE-8B16-4997-98C4-B6F89F653C91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5" creationId="{2703EDBE-F29A-4089-B5A1-BFA0E64DD806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6" creationId="{B96779FD-6F7C-44BE-8CBE-F711ACBB7210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7" creationId="{D17E6C7E-2413-4E06-8AEB-8F5EA2986A49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8" creationId="{E0FDC5E4-1139-4234-A753-71119B77CBDA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39" creationId="{5D3F485B-AB99-4F9F-BC4C-0D2AB65824B5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40" creationId="{8A7F909D-A594-4485-B655-E3BECDCD8950}"/>
          </ac:spMkLst>
        </pc:spChg>
        <pc:spChg chg="add mod">
          <ac:chgData name="Danilo Bórquez Paredes" userId="a389b8938e5de1e4" providerId="LiveId" clId="{C0B2A8FA-0E0A-4FA1-BC10-04C3F1518D4E}" dt="2020-06-07T17:03:14.765" v="4428" actId="1076"/>
          <ac:spMkLst>
            <pc:docMk/>
            <pc:sldMk cId="2786915514" sldId="310"/>
            <ac:spMk id="48" creationId="{AE2F7A6E-2ACE-490B-AA70-3438C27F2B10}"/>
          </ac:spMkLst>
        </pc:spChg>
        <pc:spChg chg="add mod">
          <ac:chgData name="Danilo Bórquez Paredes" userId="a389b8938e5de1e4" providerId="LiveId" clId="{C0B2A8FA-0E0A-4FA1-BC10-04C3F1518D4E}" dt="2020-06-07T17:06:47.995" v="4447" actId="207"/>
          <ac:spMkLst>
            <pc:docMk/>
            <pc:sldMk cId="2786915514" sldId="310"/>
            <ac:spMk id="50" creationId="{CAC3E67C-E3FD-4DD2-BEDC-357A9EB1F757}"/>
          </ac:spMkLst>
        </pc:spChg>
        <pc:spChg chg="add mod">
          <ac:chgData name="Danilo Bórquez Paredes" userId="a389b8938e5de1e4" providerId="LiveId" clId="{C0B2A8FA-0E0A-4FA1-BC10-04C3F1518D4E}" dt="2020-06-07T17:06:43.619" v="4445" actId="207"/>
          <ac:spMkLst>
            <pc:docMk/>
            <pc:sldMk cId="2786915514" sldId="310"/>
            <ac:spMk id="51" creationId="{DFE47A78-F956-49C6-B57E-E7E02C57A0C2}"/>
          </ac:spMkLst>
        </pc:sp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17" creationId="{54EE099B-B955-4017-A200-210DCC2F42B1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18" creationId="{34332DE0-4E51-4633-A8E0-8F1F9DA5405A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19" creationId="{0B54CD33-F8F9-4AAB-AF0F-C249EAEE7732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0" creationId="{25827679-9D14-434F-B3FE-20B8F127FD72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1" creationId="{917BA0D6-E57A-4B10-904E-A13BD3480D64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2" creationId="{3F882832-2883-44E0-8B71-7ABFA5E1E7C8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23" creationId="{17E93999-F5EA-452C-844D-3ED3F2F59E60}"/>
          </ac:cxnSpMkLst>
        </pc:cxnChg>
        <pc:cxnChg chg="add del mod">
          <ac:chgData name="Danilo Bórquez Paredes" userId="a389b8938e5de1e4" providerId="LiveId" clId="{C0B2A8FA-0E0A-4FA1-BC10-04C3F1518D4E}" dt="2020-06-07T17:01:45.620" v="4408" actId="478"/>
          <ac:cxnSpMkLst>
            <pc:docMk/>
            <pc:sldMk cId="2786915514" sldId="310"/>
            <ac:cxnSpMk id="24" creationId="{FB35FFFC-1BA3-4620-8F1C-1B5C505AA0E9}"/>
          </ac:cxnSpMkLst>
        </pc:cxnChg>
        <pc:cxnChg chg="add mod">
          <ac:chgData name="Danilo Bórquez Paredes" userId="a389b8938e5de1e4" providerId="LiveId" clId="{C0B2A8FA-0E0A-4FA1-BC10-04C3F1518D4E}" dt="2020-06-07T17:03:03.971" v="4426" actId="1076"/>
          <ac:cxnSpMkLst>
            <pc:docMk/>
            <pc:sldMk cId="2786915514" sldId="310"/>
            <ac:cxnSpMk id="32" creationId="{B537AEE5-CD08-4C38-B0BC-CCA8F1393133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1" creationId="{BCAC2BB4-C268-4A29-A35E-8AD6254D0AF0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2" creationId="{17EDBC3A-9D2F-4475-8E1C-A7C8DBBFE9E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3" creationId="{52198524-4ECB-40CE-BECC-9D9B4F5753A2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4" creationId="{4407A3A2-F201-4D8F-980B-0CCE057675D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5" creationId="{A1AF45D4-2C28-41A2-8711-384C23202944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6" creationId="{A6240A7D-6F18-45F1-B32E-FFBDC4F8F50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7" creationId="{79100723-211F-4CD2-B7C3-59D7D69F765A}"/>
          </ac:cxnSpMkLst>
        </pc:cxnChg>
        <pc:cxnChg chg="add mod">
          <ac:chgData name="Danilo Bórquez Paredes" userId="a389b8938e5de1e4" providerId="LiveId" clId="{C0B2A8FA-0E0A-4FA1-BC10-04C3F1518D4E}" dt="2020-06-07T17:03:14.765" v="4428" actId="1076"/>
          <ac:cxnSpMkLst>
            <pc:docMk/>
            <pc:sldMk cId="2786915514" sldId="310"/>
            <ac:cxnSpMk id="49" creationId="{176DA0FD-B0F5-4BF2-8F3E-068EF3073095}"/>
          </ac:cxnSpMkLst>
        </pc:cxnChg>
      </pc:sldChg>
      <pc:sldChg chg="addSp delSp modSp add mod setBg">
        <pc:chgData name="Danilo Bórquez Paredes" userId="a389b8938e5de1e4" providerId="LiveId" clId="{C0B2A8FA-0E0A-4FA1-BC10-04C3F1518D4E}" dt="2020-06-07T18:09:12.898" v="4508" actId="20577"/>
        <pc:sldMkLst>
          <pc:docMk/>
          <pc:sldMk cId="1992709029" sldId="311"/>
        </pc:sldMkLst>
        <pc:spChg chg="add mod">
          <ac:chgData name="Danilo Bórquez Paredes" userId="a389b8938e5de1e4" providerId="LiveId" clId="{C0B2A8FA-0E0A-4FA1-BC10-04C3F1518D4E}" dt="2020-06-07T17:41:15.275" v="4459" actId="1076"/>
          <ac:spMkLst>
            <pc:docMk/>
            <pc:sldMk cId="1992709029" sldId="311"/>
            <ac:spMk id="2" creationId="{721F6DE1-3867-44EC-BA38-57F04E48431E}"/>
          </ac:spMkLst>
        </pc:spChg>
        <pc:spChg chg="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" creationId="{09842171-7DD2-4ACA-A5FD-4D5797DEFA19}"/>
          </ac:spMkLst>
        </pc:spChg>
        <pc:spChg chg="mod">
          <ac:chgData name="Danilo Bórquez Paredes" userId="a389b8938e5de1e4" providerId="LiveId" clId="{C0B2A8FA-0E0A-4FA1-BC10-04C3F1518D4E}" dt="2020-06-07T18:09:12.898" v="4508" actId="20577"/>
          <ac:spMkLst>
            <pc:docMk/>
            <pc:sldMk cId="1992709029" sldId="311"/>
            <ac:spMk id="6" creationId="{9795BAB0-1088-4349-BAF7-2E92CD83CBD1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8" creationId="{538125E6-57EB-4B3E-897E-9698ED361FF3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9" creationId="{C6773965-297E-432C-AF6C-AD950A592FBB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0" creationId="{D8887381-2BE3-4508-A6C4-44D8255AFF60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1" creationId="{6B874263-5E6F-4233-BEEA-029220C2477F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2" creationId="{5D865EEA-7CB0-4EDC-AABE-D59283BDBAAE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4" creationId="{3B943620-A534-4284-83CA-F143DE274939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5" creationId="{5BEF9A62-CAD4-4BFE-A280-B98D0943CF18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16" creationId="{B6BAC596-093E-45F5-96C5-7D7AB77DE47B}"/>
          </ac:spMkLst>
        </pc:spChg>
        <pc:spChg chg="add del">
          <ac:chgData name="Danilo Bórquez Paredes" userId="a389b8938e5de1e4" providerId="LiveId" clId="{C0B2A8FA-0E0A-4FA1-BC10-04C3F1518D4E}" dt="2020-06-07T17:47:16.387" v="4488"/>
          <ac:spMkLst>
            <pc:docMk/>
            <pc:sldMk cId="1992709029" sldId="311"/>
            <ac:spMk id="29" creationId="{4BED10F9-A404-46F3-B1D8-27B211B3829F}"/>
          </ac:spMkLst>
        </pc:spChg>
        <pc:spChg chg="del">
          <ac:chgData name="Danilo Bórquez Paredes" userId="a389b8938e5de1e4" providerId="LiveId" clId="{C0B2A8FA-0E0A-4FA1-BC10-04C3F1518D4E}" dt="2020-06-07T17:39:15.872" v="4449" actId="478"/>
          <ac:spMkLst>
            <pc:docMk/>
            <pc:sldMk cId="1992709029" sldId="311"/>
            <ac:spMk id="31" creationId="{240FE349-FADE-4513-9D0D-03687CF17D8F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3" creationId="{E01810FC-C582-4E8F-9A3A-86A6CC8B3704}"/>
          </ac:spMkLst>
        </pc:spChg>
        <pc:spChg chg="mod">
          <ac:chgData name="Danilo Bórquez Paredes" userId="a389b8938e5de1e4" providerId="LiveId" clId="{C0B2A8FA-0E0A-4FA1-BC10-04C3F1518D4E}" dt="2020-06-07T17:41:12.943" v="4458" actId="1076"/>
          <ac:spMkLst>
            <pc:docMk/>
            <pc:sldMk cId="1992709029" sldId="311"/>
            <ac:spMk id="34" creationId="{B4D8A5DE-8B16-4997-98C4-B6F89F653C91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5" creationId="{2703EDBE-F29A-4089-B5A1-BFA0E64DD806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6" creationId="{B96779FD-6F7C-44BE-8CBE-F711ACBB7210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7" creationId="{D17E6C7E-2413-4E06-8AEB-8F5EA2986A49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8" creationId="{E0FDC5E4-1139-4234-A753-71119B77CBDA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39" creationId="{5D3F485B-AB99-4F9F-BC4C-0D2AB65824B5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40" creationId="{8A7F909D-A594-4485-B655-E3BECDCD8950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48" creationId="{AE2F7A6E-2ACE-490B-AA70-3438C27F2B10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50" creationId="{CAC3E67C-E3FD-4DD2-BEDC-357A9EB1F757}"/>
          </ac:spMkLst>
        </pc:spChg>
        <pc:spChg chg="mod">
          <ac:chgData name="Danilo Bórquez Paredes" userId="a389b8938e5de1e4" providerId="LiveId" clId="{C0B2A8FA-0E0A-4FA1-BC10-04C3F1518D4E}" dt="2020-06-07T17:39:47.603" v="4452" actId="1076"/>
          <ac:spMkLst>
            <pc:docMk/>
            <pc:sldMk cId="1992709029" sldId="311"/>
            <ac:spMk id="51" creationId="{DFE47A78-F956-49C6-B57E-E7E02C57A0C2}"/>
          </ac:spMkLst>
        </pc:spChg>
        <pc:spChg chg="add 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2" creationId="{1931F2D2-3B71-4BF8-8B55-F6E48E7061C2}"/>
          </ac:spMkLst>
        </pc:spChg>
        <pc:spChg chg="add mod">
          <ac:chgData name="Danilo Bórquez Paredes" userId="a389b8938e5de1e4" providerId="LiveId" clId="{C0B2A8FA-0E0A-4FA1-BC10-04C3F1518D4E}" dt="2020-06-07T17:44:49.113" v="4471" actId="17032"/>
          <ac:spMkLst>
            <pc:docMk/>
            <pc:sldMk cId="1992709029" sldId="311"/>
            <ac:spMk id="53" creationId="{0421E405-4432-44BE-B347-6993BA2A7B77}"/>
          </ac:spMkLst>
        </pc:spChg>
        <pc:spChg chg="add 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4" creationId="{3B7C88AA-2295-41FE-98EC-57BCA940C0AD}"/>
          </ac:spMkLst>
        </pc:spChg>
        <pc:spChg chg="add mod">
          <ac:chgData name="Danilo Bórquez Paredes" userId="a389b8938e5de1e4" providerId="LiveId" clId="{C0B2A8FA-0E0A-4FA1-BC10-04C3F1518D4E}" dt="2020-06-07T17:44:55.905" v="4472" actId="20577"/>
          <ac:spMkLst>
            <pc:docMk/>
            <pc:sldMk cId="1992709029" sldId="311"/>
            <ac:spMk id="55" creationId="{D59DDB35-AA4D-43C3-B977-7DA284B24561}"/>
          </ac:spMkLst>
        </pc:spChg>
        <pc:spChg chg="add mod">
          <ac:chgData name="Danilo Bórquez Paredes" userId="a389b8938e5de1e4" providerId="LiveId" clId="{C0B2A8FA-0E0A-4FA1-BC10-04C3F1518D4E}" dt="2020-06-07T17:41:42.802" v="4463" actId="1076"/>
          <ac:spMkLst>
            <pc:docMk/>
            <pc:sldMk cId="1992709029" sldId="311"/>
            <ac:spMk id="56" creationId="{CFC7BB4D-BEDF-4BF5-B432-C6FD4D98E58A}"/>
          </ac:spMkLst>
        </pc:spChg>
        <pc:spChg chg="add mod">
          <ac:chgData name="Danilo Bórquez Paredes" userId="a389b8938e5de1e4" providerId="LiveId" clId="{C0B2A8FA-0E0A-4FA1-BC10-04C3F1518D4E}" dt="2020-06-07T17:45:01.473" v="4473" actId="20577"/>
          <ac:spMkLst>
            <pc:docMk/>
            <pc:sldMk cId="1992709029" sldId="311"/>
            <ac:spMk id="57" creationId="{08DC7089-9D13-4264-B77A-DF7C71A782FF}"/>
          </ac:spMkLst>
        </pc:spChg>
        <pc:spChg chg="add mod">
          <ac:chgData name="Danilo Bórquez Paredes" userId="a389b8938e5de1e4" providerId="LiveId" clId="{C0B2A8FA-0E0A-4FA1-BC10-04C3F1518D4E}" dt="2020-06-07T17:44:38.845" v="4469" actId="207"/>
          <ac:spMkLst>
            <pc:docMk/>
            <pc:sldMk cId="1992709029" sldId="311"/>
            <ac:spMk id="58" creationId="{DCA315EA-C80B-48BC-A16E-FEA36E37B77D}"/>
          </ac:spMkLst>
        </pc:spChg>
        <pc:spChg chg="add mod">
          <ac:chgData name="Danilo Bórquez Paredes" userId="a389b8938e5de1e4" providerId="LiveId" clId="{C0B2A8FA-0E0A-4FA1-BC10-04C3F1518D4E}" dt="2020-06-07T17:45:15.781" v="4475" actId="1076"/>
          <ac:spMkLst>
            <pc:docMk/>
            <pc:sldMk cId="1992709029" sldId="311"/>
            <ac:spMk id="59" creationId="{2EE07DCE-38C6-4FEB-9D04-FFA975C72306}"/>
          </ac:spMkLst>
        </pc:spChg>
        <pc:spChg chg="add del mod">
          <ac:chgData name="Danilo Bórquez Paredes" userId="a389b8938e5de1e4" providerId="LiveId" clId="{C0B2A8FA-0E0A-4FA1-BC10-04C3F1518D4E}" dt="2020-06-07T17:45:56.765" v="4485" actId="20577"/>
          <ac:spMkLst>
            <pc:docMk/>
            <pc:sldMk cId="1992709029" sldId="311"/>
            <ac:spMk id="67" creationId="{D28FD78B-CB19-417F-A4B4-75D6F1788D44}"/>
          </ac:spMkLst>
        </pc:spChg>
        <pc:spChg chg="add del mod">
          <ac:chgData name="Danilo Bórquez Paredes" userId="a389b8938e5de1e4" providerId="LiveId" clId="{C0B2A8FA-0E0A-4FA1-BC10-04C3F1518D4E}" dt="2020-06-07T17:44:20.058" v="4465" actId="478"/>
          <ac:spMkLst>
            <pc:docMk/>
            <pc:sldMk cId="1992709029" sldId="311"/>
            <ac:spMk id="69" creationId="{32BBADD1-A7CB-43E6-85AA-0C27491628F6}"/>
          </ac:spMkLst>
        </pc:spChg>
        <pc:spChg chg="add del mod">
          <ac:chgData name="Danilo Bórquez Paredes" userId="a389b8938e5de1e4" providerId="LiveId" clId="{C0B2A8FA-0E0A-4FA1-BC10-04C3F1518D4E}" dt="2020-06-07T17:44:18.851" v="4464" actId="478"/>
          <ac:spMkLst>
            <pc:docMk/>
            <pc:sldMk cId="1992709029" sldId="311"/>
            <ac:spMk id="70" creationId="{6A4E1DE7-D66F-4048-8195-15A138CA20F9}"/>
          </ac:spMkLst>
        </pc:spChg>
        <pc:spChg chg="add del mod">
          <ac:chgData name="Danilo Bórquez Paredes" userId="a389b8938e5de1e4" providerId="LiveId" clId="{C0B2A8FA-0E0A-4FA1-BC10-04C3F1518D4E}" dt="2020-06-07T17:46:00.262" v="4486" actId="478"/>
          <ac:spMkLst>
            <pc:docMk/>
            <pc:sldMk cId="1992709029" sldId="311"/>
            <ac:spMk id="71" creationId="{44D43F66-0965-424E-A953-1B811AB4E496}"/>
          </ac:spMkLst>
        </pc:sp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17" creationId="{54EE099B-B955-4017-A200-210DCC2F42B1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18" creationId="{34332DE0-4E51-4633-A8E0-8F1F9DA5405A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19" creationId="{0B54CD33-F8F9-4AAB-AF0F-C249EAEE7732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0" creationId="{25827679-9D14-434F-B3FE-20B8F127FD72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1" creationId="{917BA0D6-E57A-4B10-904E-A13BD3480D64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2" creationId="{3F882832-2883-44E0-8B71-7ABFA5E1E7C8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23" creationId="{17E93999-F5EA-452C-844D-3ED3F2F59E60}"/>
          </ac:cxnSpMkLst>
        </pc:cxnChg>
        <pc:cxnChg chg="del mod">
          <ac:chgData name="Danilo Bórquez Paredes" userId="a389b8938e5de1e4" providerId="LiveId" clId="{C0B2A8FA-0E0A-4FA1-BC10-04C3F1518D4E}" dt="2020-06-07T17:39:15.872" v="4449" actId="478"/>
          <ac:cxnSpMkLst>
            <pc:docMk/>
            <pc:sldMk cId="1992709029" sldId="311"/>
            <ac:cxnSpMk id="32" creationId="{B537AEE5-CD08-4C38-B0BC-CCA8F1393133}"/>
          </ac:cxnSpMkLst>
        </pc:cxnChg>
        <pc:cxnChg chg="mod">
          <ac:chgData name="Danilo Bórquez Paredes" userId="a389b8938e5de1e4" providerId="LiveId" clId="{C0B2A8FA-0E0A-4FA1-BC10-04C3F1518D4E}" dt="2020-06-07T17:41:12.943" v="4458" actId="1076"/>
          <ac:cxnSpMkLst>
            <pc:docMk/>
            <pc:sldMk cId="1992709029" sldId="311"/>
            <ac:cxnSpMk id="41" creationId="{BCAC2BB4-C268-4A29-A35E-8AD6254D0AF0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2" creationId="{17EDBC3A-9D2F-4475-8E1C-A7C8DBBFE9E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3" creationId="{52198524-4ECB-40CE-BECC-9D9B4F5753A2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4" creationId="{4407A3A2-F201-4D8F-980B-0CCE057675D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5" creationId="{A1AF45D4-2C28-41A2-8711-384C23202944}"/>
          </ac:cxnSpMkLst>
        </pc:cxnChg>
        <pc:cxnChg chg="mod">
          <ac:chgData name="Danilo Bórquez Paredes" userId="a389b8938e5de1e4" providerId="LiveId" clId="{C0B2A8FA-0E0A-4FA1-BC10-04C3F1518D4E}" dt="2020-06-07T17:41:12.943" v="4458" actId="1076"/>
          <ac:cxnSpMkLst>
            <pc:docMk/>
            <pc:sldMk cId="1992709029" sldId="311"/>
            <ac:cxnSpMk id="46" creationId="{A6240A7D-6F18-45F1-B32E-FFBDC4F8F50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7" creationId="{79100723-211F-4CD2-B7C3-59D7D69F765A}"/>
          </ac:cxnSpMkLst>
        </pc:cxnChg>
        <pc:cxnChg chg="mod">
          <ac:chgData name="Danilo Bórquez Paredes" userId="a389b8938e5de1e4" providerId="LiveId" clId="{C0B2A8FA-0E0A-4FA1-BC10-04C3F1518D4E}" dt="2020-06-07T17:39:47.603" v="4452" actId="1076"/>
          <ac:cxnSpMkLst>
            <pc:docMk/>
            <pc:sldMk cId="1992709029" sldId="311"/>
            <ac:cxnSpMk id="49" creationId="{176DA0FD-B0F5-4BF2-8F3E-068EF3073095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0" creationId="{AB25CB13-5DDE-4CAE-9ED1-8B030FC9A737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1" creationId="{7076E053-56B1-4B87-A42D-EE25E43F1CF4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2" creationId="{29694A1D-961D-4B29-B309-3B1E7523A5D1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3" creationId="{CE5AD738-7532-457A-B8BF-A0A57E1A15A3}"/>
          </ac:cxnSpMkLst>
        </pc:cxnChg>
        <pc:cxnChg chg="add mod">
          <ac:chgData name="Danilo Bórquez Paredes" userId="a389b8938e5de1e4" providerId="LiveId" clId="{C0B2A8FA-0E0A-4FA1-BC10-04C3F1518D4E}" dt="2020-06-07T17:41:42.802" v="4463" actId="1076"/>
          <ac:cxnSpMkLst>
            <pc:docMk/>
            <pc:sldMk cId="1992709029" sldId="311"/>
            <ac:cxnSpMk id="64" creationId="{AB498EC1-7CD3-408F-BDE4-9D7F60396BF5}"/>
          </ac:cxnSpMkLst>
        </pc:cxnChg>
        <pc:cxnChg chg="add mod">
          <ac:chgData name="Danilo Bórquez Paredes" userId="a389b8938e5de1e4" providerId="LiveId" clId="{C0B2A8FA-0E0A-4FA1-BC10-04C3F1518D4E}" dt="2020-06-07T17:44:23.938" v="4467" actId="1076"/>
          <ac:cxnSpMkLst>
            <pc:docMk/>
            <pc:sldMk cId="1992709029" sldId="311"/>
            <ac:cxnSpMk id="65" creationId="{6EAADAE7-8D6C-4B59-B571-C64390FE7483}"/>
          </ac:cxnSpMkLst>
        </pc:cxnChg>
        <pc:cxnChg chg="add mod">
          <ac:chgData name="Danilo Bórquez Paredes" userId="a389b8938e5de1e4" providerId="LiveId" clId="{C0B2A8FA-0E0A-4FA1-BC10-04C3F1518D4E}" dt="2020-06-07T17:45:19.654" v="4476" actId="14100"/>
          <ac:cxnSpMkLst>
            <pc:docMk/>
            <pc:sldMk cId="1992709029" sldId="311"/>
            <ac:cxnSpMk id="66" creationId="{8F929427-5A2E-4FE4-BC6C-0540CF16D5CC}"/>
          </ac:cxnSpMkLst>
        </pc:cxnChg>
        <pc:cxnChg chg="add del mod">
          <ac:chgData name="Danilo Bórquez Paredes" userId="a389b8938e5de1e4" providerId="LiveId" clId="{C0B2A8FA-0E0A-4FA1-BC10-04C3F1518D4E}" dt="2020-06-07T17:45:54.355" v="4483" actId="14100"/>
          <ac:cxnSpMkLst>
            <pc:docMk/>
            <pc:sldMk cId="1992709029" sldId="311"/>
            <ac:cxnSpMk id="68" creationId="{67BAE342-0F54-4BB5-BD2F-1480B8FFF845}"/>
          </ac:cxnSpMkLst>
        </pc:cxnChg>
      </pc:sldChg>
      <pc:sldChg chg="addSp delSp modSp add mod">
        <pc:chgData name="Danilo Bórquez Paredes" userId="a389b8938e5de1e4" providerId="LiveId" clId="{C0B2A8FA-0E0A-4FA1-BC10-04C3F1518D4E}" dt="2020-06-07T18:14:14.879" v="4553" actId="20577"/>
        <pc:sldMkLst>
          <pc:docMk/>
          <pc:sldMk cId="3382562150" sldId="312"/>
        </pc:sldMkLst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2" creationId="{721F6DE1-3867-44EC-BA38-57F04E48431E}"/>
          </ac:spMkLst>
        </pc:spChg>
        <pc:spChg chg="add mod">
          <ac:chgData name="Danilo Bórquez Paredes" userId="a389b8938e5de1e4" providerId="LiveId" clId="{C0B2A8FA-0E0A-4FA1-BC10-04C3F1518D4E}" dt="2020-06-07T18:11:56.948" v="4523" actId="1076"/>
          <ac:spMkLst>
            <pc:docMk/>
            <pc:sldMk cId="3382562150" sldId="312"/>
            <ac:spMk id="3" creationId="{81E0BEDA-6AE4-4144-A8C6-F7E03EF34ACC}"/>
          </ac:spMkLst>
        </pc:spChg>
        <pc:spChg chg="mod">
          <ac:chgData name="Danilo Bórquez Paredes" userId="a389b8938e5de1e4" providerId="LiveId" clId="{C0B2A8FA-0E0A-4FA1-BC10-04C3F1518D4E}" dt="2020-06-07T18:14:14.879" v="4553" actId="20577"/>
          <ac:spMkLst>
            <pc:docMk/>
            <pc:sldMk cId="3382562150" sldId="312"/>
            <ac:spMk id="6" creationId="{9795BAB0-1088-4349-BAF7-2E92CD83CBD1}"/>
          </ac:spMkLst>
        </pc:spChg>
        <pc:spChg chg="add del mod">
          <ac:chgData name="Danilo Bórquez Paredes" userId="a389b8938e5de1e4" providerId="LiveId" clId="{C0B2A8FA-0E0A-4FA1-BC10-04C3F1518D4E}" dt="2020-06-07T18:12:23.616" v="4527" actId="478"/>
          <ac:spMkLst>
            <pc:docMk/>
            <pc:sldMk cId="3382562150" sldId="312"/>
            <ac:spMk id="7" creationId="{CD65A6A9-79DB-4954-A898-F3C1E9C69BC2}"/>
          </ac:spMkLst>
        </pc:spChg>
        <pc:spChg chg="add mod">
          <ac:chgData name="Danilo Bórquez Paredes" userId="a389b8938e5de1e4" providerId="LiveId" clId="{C0B2A8FA-0E0A-4FA1-BC10-04C3F1518D4E}" dt="2020-06-07T18:12:40.154" v="4533" actId="1076"/>
          <ac:spMkLst>
            <pc:docMk/>
            <pc:sldMk cId="3382562150" sldId="312"/>
            <ac:spMk id="8" creationId="{C3B4B0C3-98B3-44E7-947E-CF9618C92089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3" creationId="{E01810FC-C582-4E8F-9A3A-86A6CC8B3704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4" creationId="{B4D8A5DE-8B16-4997-98C4-B6F89F653C91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5" creationId="{2703EDBE-F29A-4089-B5A1-BFA0E64DD806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6" creationId="{B96779FD-6F7C-44BE-8CBE-F711ACBB7210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7" creationId="{D17E6C7E-2413-4E06-8AEB-8F5EA2986A49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8" creationId="{E0FDC5E4-1139-4234-A753-71119B77CBDA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39" creationId="{5D3F485B-AB99-4F9F-BC4C-0D2AB65824B5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40" creationId="{8A7F909D-A594-4485-B655-E3BECDCD8950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48" creationId="{AE2F7A6E-2ACE-490B-AA70-3438C27F2B10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50" creationId="{CAC3E67C-E3FD-4DD2-BEDC-357A9EB1F757}"/>
          </ac:spMkLst>
        </pc:spChg>
        <pc:spChg chg="del">
          <ac:chgData name="Danilo Bórquez Paredes" userId="a389b8938e5de1e4" providerId="LiveId" clId="{C0B2A8FA-0E0A-4FA1-BC10-04C3F1518D4E}" dt="2020-06-07T17:47:26.260" v="4490" actId="478"/>
          <ac:spMkLst>
            <pc:docMk/>
            <pc:sldMk cId="3382562150" sldId="312"/>
            <ac:spMk id="51" creationId="{DFE47A78-F956-49C6-B57E-E7E02C57A0C2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2" creationId="{1931F2D2-3B71-4BF8-8B55-F6E48E7061C2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3" creationId="{0421E405-4432-44BE-B347-6993BA2A7B77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4" creationId="{3B7C88AA-2295-41FE-98EC-57BCA940C0AD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5" creationId="{D59DDB35-AA4D-43C3-B977-7DA284B24561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6" creationId="{CFC7BB4D-BEDF-4BF5-B432-C6FD4D98E58A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7" creationId="{08DC7089-9D13-4264-B77A-DF7C71A782FF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8" creationId="{DCA315EA-C80B-48BC-A16E-FEA36E37B77D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59" creationId="{2EE07DCE-38C6-4FEB-9D04-FFA975C72306}"/>
          </ac:spMkLst>
        </pc:spChg>
        <pc:spChg chg="del">
          <ac:chgData name="Danilo Bórquez Paredes" userId="a389b8938e5de1e4" providerId="LiveId" clId="{C0B2A8FA-0E0A-4FA1-BC10-04C3F1518D4E}" dt="2020-06-07T17:47:27.852" v="4491" actId="478"/>
          <ac:spMkLst>
            <pc:docMk/>
            <pc:sldMk cId="3382562150" sldId="312"/>
            <ac:spMk id="67" creationId="{D28FD78B-CB19-417F-A4B4-75D6F1788D44}"/>
          </ac:spMkLst>
        </pc:sp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1" creationId="{BCAC2BB4-C268-4A29-A35E-8AD6254D0AF0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2" creationId="{17EDBC3A-9D2F-4475-8E1C-A7C8DBBFE9E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3" creationId="{52198524-4ECB-40CE-BECC-9D9B4F5753A2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4" creationId="{4407A3A2-F201-4D8F-980B-0CCE057675D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5" creationId="{A1AF45D4-2C28-41A2-8711-384C23202944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6" creationId="{A6240A7D-6F18-45F1-B32E-FFBDC4F8F50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7" creationId="{79100723-211F-4CD2-B7C3-59D7D69F765A}"/>
          </ac:cxnSpMkLst>
        </pc:cxnChg>
        <pc:cxnChg chg="del mod">
          <ac:chgData name="Danilo Bórquez Paredes" userId="a389b8938e5de1e4" providerId="LiveId" clId="{C0B2A8FA-0E0A-4FA1-BC10-04C3F1518D4E}" dt="2020-06-07T17:47:26.260" v="4490" actId="478"/>
          <ac:cxnSpMkLst>
            <pc:docMk/>
            <pc:sldMk cId="3382562150" sldId="312"/>
            <ac:cxnSpMk id="49" creationId="{176DA0FD-B0F5-4BF2-8F3E-068EF3073095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0" creationId="{AB25CB13-5DDE-4CAE-9ED1-8B030FC9A737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1" creationId="{7076E053-56B1-4B87-A42D-EE25E43F1CF4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2" creationId="{29694A1D-961D-4B29-B309-3B1E7523A5D1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3" creationId="{CE5AD738-7532-457A-B8BF-A0A57E1A15A3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4" creationId="{AB498EC1-7CD3-408F-BDE4-9D7F60396BF5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5" creationId="{6EAADAE7-8D6C-4B59-B571-C64390FE7483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6" creationId="{8F929427-5A2E-4FE4-BC6C-0540CF16D5CC}"/>
          </ac:cxnSpMkLst>
        </pc:cxnChg>
        <pc:cxnChg chg="del mod">
          <ac:chgData name="Danilo Bórquez Paredes" userId="a389b8938e5de1e4" providerId="LiveId" clId="{C0B2A8FA-0E0A-4FA1-BC10-04C3F1518D4E}" dt="2020-06-07T17:47:27.852" v="4491" actId="478"/>
          <ac:cxnSpMkLst>
            <pc:docMk/>
            <pc:sldMk cId="3382562150" sldId="312"/>
            <ac:cxnSpMk id="68" creationId="{67BAE342-0F54-4BB5-BD2F-1480B8FFF845}"/>
          </ac:cxnSpMkLst>
        </pc:cxnChg>
      </pc:sldChg>
      <pc:sldChg chg="addSp delSp modSp add mod">
        <pc:chgData name="Danilo Bórquez Paredes" userId="a389b8938e5de1e4" providerId="LiveId" clId="{C0B2A8FA-0E0A-4FA1-BC10-04C3F1518D4E}" dt="2020-06-07T18:13:43.075" v="4545" actId="1076"/>
        <pc:sldMkLst>
          <pc:docMk/>
          <pc:sldMk cId="1826532275" sldId="313"/>
        </pc:sldMkLst>
        <pc:spChg chg="add mod">
          <ac:chgData name="Danilo Bórquez Paredes" userId="a389b8938e5de1e4" providerId="LiveId" clId="{C0B2A8FA-0E0A-4FA1-BC10-04C3F1518D4E}" dt="2020-06-07T18:13:43.075" v="4545" actId="1076"/>
          <ac:spMkLst>
            <pc:docMk/>
            <pc:sldMk cId="1826532275" sldId="313"/>
            <ac:spMk id="2" creationId="{3D478DE3-9B7D-4610-A7C9-5DCB5AA5149C}"/>
          </ac:spMkLst>
        </pc:spChg>
        <pc:spChg chg="del">
          <ac:chgData name="Danilo Bórquez Paredes" userId="a389b8938e5de1e4" providerId="LiveId" clId="{C0B2A8FA-0E0A-4FA1-BC10-04C3F1518D4E}" dt="2020-06-07T18:12:50.195" v="4536" actId="478"/>
          <ac:spMkLst>
            <pc:docMk/>
            <pc:sldMk cId="1826532275" sldId="313"/>
            <ac:spMk id="3" creationId="{81E0BEDA-6AE4-4144-A8C6-F7E03EF34ACC}"/>
          </ac:spMkLst>
        </pc:spChg>
        <pc:spChg chg="del">
          <ac:chgData name="Danilo Bórquez Paredes" userId="a389b8938e5de1e4" providerId="LiveId" clId="{C0B2A8FA-0E0A-4FA1-BC10-04C3F1518D4E}" dt="2020-06-07T18:12:47.595" v="4535" actId="478"/>
          <ac:spMkLst>
            <pc:docMk/>
            <pc:sldMk cId="1826532275" sldId="313"/>
            <ac:spMk id="8" creationId="{C3B4B0C3-98B3-44E7-947E-CF9618C92089}"/>
          </ac:spMkLst>
        </pc:spChg>
      </pc:sldChg>
      <pc:sldChg chg="modSp add mod">
        <pc:chgData name="Danilo Bórquez Paredes" userId="a389b8938e5de1e4" providerId="LiveId" clId="{C0B2A8FA-0E0A-4FA1-BC10-04C3F1518D4E}" dt="2020-06-07T18:16:16.836" v="4650" actId="20577"/>
        <pc:sldMkLst>
          <pc:docMk/>
          <pc:sldMk cId="23654642" sldId="314"/>
        </pc:sldMkLst>
        <pc:spChg chg="mod">
          <ac:chgData name="Danilo Bórquez Paredes" userId="a389b8938e5de1e4" providerId="LiveId" clId="{C0B2A8FA-0E0A-4FA1-BC10-04C3F1518D4E}" dt="2020-06-07T18:15:59.901" v="4567" actId="20577"/>
          <ac:spMkLst>
            <pc:docMk/>
            <pc:sldMk cId="23654642" sldId="314"/>
            <ac:spMk id="6" creationId="{9795BAB0-1088-4349-BAF7-2E92CD83CBD1}"/>
          </ac:spMkLst>
        </pc:spChg>
        <pc:spChg chg="mod">
          <ac:chgData name="Danilo Bórquez Paredes" userId="a389b8938e5de1e4" providerId="LiveId" clId="{C0B2A8FA-0E0A-4FA1-BC10-04C3F1518D4E}" dt="2020-06-07T18:16:16.836" v="4650" actId="20577"/>
          <ac:spMkLst>
            <pc:docMk/>
            <pc:sldMk cId="23654642" sldId="314"/>
            <ac:spMk id="7" creationId="{71112207-4EEA-4B60-A6FA-EA61661F702E}"/>
          </ac:spMkLst>
        </pc:spChg>
      </pc:sldChg>
      <pc:sldChg chg="addSp delSp modSp add mod">
        <pc:chgData name="Danilo Bórquez Paredes" userId="a389b8938e5de1e4" providerId="LiveId" clId="{C0B2A8FA-0E0A-4FA1-BC10-04C3F1518D4E}" dt="2020-06-07T18:35:35.151" v="4683" actId="1076"/>
        <pc:sldMkLst>
          <pc:docMk/>
          <pc:sldMk cId="2866718943" sldId="315"/>
        </pc:sldMkLst>
        <pc:spChg chg="add del mod">
          <ac:chgData name="Danilo Bórquez Paredes" userId="a389b8938e5de1e4" providerId="LiveId" clId="{C0B2A8FA-0E0A-4FA1-BC10-04C3F1518D4E}" dt="2020-06-07T18:34:04.875" v="4653" actId="478"/>
          <ac:spMkLst>
            <pc:docMk/>
            <pc:sldMk cId="2866718943" sldId="315"/>
            <ac:spMk id="3" creationId="{91647B69-D86B-4B57-AAAA-32FE560E1703}"/>
          </ac:spMkLst>
        </pc:spChg>
        <pc:spChg chg="del">
          <ac:chgData name="Danilo Bórquez Paredes" userId="a389b8938e5de1e4" providerId="LiveId" clId="{C0B2A8FA-0E0A-4FA1-BC10-04C3F1518D4E}" dt="2020-06-07T18:34:01.821" v="4652" actId="478"/>
          <ac:spMkLst>
            <pc:docMk/>
            <pc:sldMk cId="2866718943" sldId="315"/>
            <ac:spMk id="7" creationId="{71112207-4EEA-4B60-A6FA-EA61661F702E}"/>
          </ac:spMkLst>
        </pc:spChg>
        <pc:spChg chg="add mod">
          <ac:chgData name="Danilo Bórquez Paredes" userId="a389b8938e5de1e4" providerId="LiveId" clId="{C0B2A8FA-0E0A-4FA1-BC10-04C3F1518D4E}" dt="2020-06-07T18:34:31.879" v="4663" actId="1076"/>
          <ac:spMkLst>
            <pc:docMk/>
            <pc:sldMk cId="2866718943" sldId="315"/>
            <ac:spMk id="8" creationId="{D5B37C18-FAB7-4669-A677-4A7DA8819159}"/>
          </ac:spMkLst>
        </pc:spChg>
        <pc:spChg chg="add del mod">
          <ac:chgData name="Danilo Bórquez Paredes" userId="a389b8938e5de1e4" providerId="LiveId" clId="{C0B2A8FA-0E0A-4FA1-BC10-04C3F1518D4E}" dt="2020-06-07T18:35:20.684" v="4673" actId="478"/>
          <ac:spMkLst>
            <pc:docMk/>
            <pc:sldMk cId="2866718943" sldId="315"/>
            <ac:spMk id="9" creationId="{92DC3C53-07AC-4769-8F86-4AB9FA8102BA}"/>
          </ac:spMkLst>
        </pc:spChg>
        <pc:spChg chg="add mod">
          <ac:chgData name="Danilo Bórquez Paredes" userId="a389b8938e5de1e4" providerId="LiveId" clId="{C0B2A8FA-0E0A-4FA1-BC10-04C3F1518D4E}" dt="2020-06-07T18:35:35.151" v="4683" actId="1076"/>
          <ac:spMkLst>
            <pc:docMk/>
            <pc:sldMk cId="2866718943" sldId="315"/>
            <ac:spMk id="10" creationId="{7B33AC1A-477B-410B-A829-8D4E8F4663FE}"/>
          </ac:spMkLst>
        </pc:spChg>
      </pc:sldChg>
    </pc:docChg>
  </pc:docChgLst>
  <pc:docChgLst>
    <pc:chgData name="Danilo Bórquez Paredes" userId="a389b8938e5de1e4" providerId="LiveId" clId="{C902D5B5-6592-484F-9BB4-36CB245511FD}"/>
    <pc:docChg chg="undo custSel addSld delSld modSld sldOrd">
      <pc:chgData name="Danilo Bórquez Paredes" userId="a389b8938e5de1e4" providerId="LiveId" clId="{C902D5B5-6592-484F-9BB4-36CB245511FD}" dt="2020-06-19T13:40:46.401" v="5473" actId="20577"/>
      <pc:docMkLst>
        <pc:docMk/>
      </pc:docMkLst>
      <pc:sldChg chg="modSp mod">
        <pc:chgData name="Danilo Bórquez Paredes" userId="a389b8938e5de1e4" providerId="LiveId" clId="{C902D5B5-6592-484F-9BB4-36CB245511FD}" dt="2020-06-13T13:22:21.791" v="10" actId="20577"/>
        <pc:sldMkLst>
          <pc:docMk/>
          <pc:sldMk cId="3467162960" sldId="256"/>
        </pc:sldMkLst>
        <pc:spChg chg="mod">
          <ac:chgData name="Danilo Bórquez Paredes" userId="a389b8938e5de1e4" providerId="LiveId" clId="{C902D5B5-6592-484F-9BB4-36CB245511FD}" dt="2020-06-13T13:22:12.677" v="5" actId="20577"/>
          <ac:spMkLst>
            <pc:docMk/>
            <pc:sldMk cId="3467162960" sldId="256"/>
            <ac:spMk id="2" creationId="{FC53305F-346E-4733-AE05-DB3727BFF1A7}"/>
          </ac:spMkLst>
        </pc:spChg>
        <pc:spChg chg="mod">
          <ac:chgData name="Danilo Bórquez Paredes" userId="a389b8938e5de1e4" providerId="LiveId" clId="{C902D5B5-6592-484F-9BB4-36CB245511FD}" dt="2020-06-13T13:22:21.791" v="10" actId="20577"/>
          <ac:spMkLst>
            <pc:docMk/>
            <pc:sldMk cId="3467162960" sldId="256"/>
            <ac:spMk id="3" creationId="{A02A22E8-60CF-4BEE-A1E7-E339F7A07D40}"/>
          </ac:spMkLst>
        </pc:spChg>
      </pc:sldChg>
      <pc:sldChg chg="del">
        <pc:chgData name="Danilo Bórquez Paredes" userId="a389b8938e5de1e4" providerId="LiveId" clId="{C902D5B5-6592-484F-9BB4-36CB245511FD}" dt="2020-06-13T13:25:51.824" v="53" actId="47"/>
        <pc:sldMkLst>
          <pc:docMk/>
          <pc:sldMk cId="4082806415" sldId="258"/>
        </pc:sldMkLst>
      </pc:sldChg>
      <pc:sldChg chg="modSp mod">
        <pc:chgData name="Danilo Bórquez Paredes" userId="a389b8938e5de1e4" providerId="LiveId" clId="{C902D5B5-6592-484F-9BB4-36CB245511FD}" dt="2020-06-13T23:34:49.014" v="5472" actId="113"/>
        <pc:sldMkLst>
          <pc:docMk/>
          <pc:sldMk cId="3547980130" sldId="271"/>
        </pc:sldMkLst>
        <pc:spChg chg="mod">
          <ac:chgData name="Danilo Bórquez Paredes" userId="a389b8938e5de1e4" providerId="LiveId" clId="{C902D5B5-6592-484F-9BB4-36CB245511FD}" dt="2020-06-13T23:34:49.014" v="5472" actId="113"/>
          <ac:spMkLst>
            <pc:docMk/>
            <pc:sldMk cId="3547980130" sldId="271"/>
            <ac:spMk id="3" creationId="{5F093E7B-C784-47AD-9EEF-3DC3222687A3}"/>
          </ac:spMkLst>
        </pc:spChg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226349524" sldId="273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732028949" sldId="274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284696299" sldId="276"/>
        </pc:sldMkLst>
      </pc:sldChg>
      <pc:sldChg chg="addSp delSp modSp add del mod ord">
        <pc:chgData name="Danilo Bórquez Paredes" userId="a389b8938e5de1e4" providerId="LiveId" clId="{C902D5B5-6592-484F-9BB4-36CB245511FD}" dt="2020-06-13T13:30:49.407" v="184" actId="207"/>
        <pc:sldMkLst>
          <pc:docMk/>
          <pc:sldMk cId="2284973497" sldId="281"/>
        </pc:sldMkLst>
        <pc:spChg chg="mod">
          <ac:chgData name="Danilo Bórquez Paredes" userId="a389b8938e5de1e4" providerId="LiveId" clId="{C902D5B5-6592-484F-9BB4-36CB245511FD}" dt="2020-06-13T13:30:31.428" v="181" actId="20577"/>
          <ac:spMkLst>
            <pc:docMk/>
            <pc:sldMk cId="2284973497" sldId="281"/>
            <ac:spMk id="8" creationId="{579096E1-5931-4C59-B1BD-3AFF4D0193A7}"/>
          </ac:spMkLst>
        </pc:spChg>
        <pc:spChg chg="del">
          <ac:chgData name="Danilo Bórquez Paredes" userId="a389b8938e5de1e4" providerId="LiveId" clId="{C902D5B5-6592-484F-9BB4-36CB245511FD}" dt="2020-06-13T13:28:06.635" v="127" actId="478"/>
          <ac:spMkLst>
            <pc:docMk/>
            <pc:sldMk cId="2284973497" sldId="281"/>
            <ac:spMk id="9" creationId="{58373D28-DDD4-459B-84F5-BEF664FABAEF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0" creationId="{C568EB72-1040-4158-B6EF-3A996296F29F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1" creationId="{CC7ACC6F-43E2-4D54-81A4-8FD826EEB140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2" creationId="{94A42F8C-87E7-4E81-949B-D60B1133CCFF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3" creationId="{0851F323-362E-4D8A-BF9A-4074CB7DA569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4" creationId="{C6C38458-A596-4913-8EB6-74C879E21799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5" creationId="{D765AEA0-7A20-4F5B-81C4-DA72FF744255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6" creationId="{76AB7013-A901-4126-BBDA-B1746A7AFC5B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7" creationId="{F627DDD6-2357-486D-84DC-A748BBA67D9A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8" creationId="{AA392EBF-EDA3-4279-B57E-3BB2DD87FAC7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19" creationId="{7DFFF98E-39DA-43C0-95CA-46CD9B8D8E47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20" creationId="{8A12BF21-06EB-4C29-BBA4-0A0462FD170B}"/>
          </ac:spMkLst>
        </pc:spChg>
        <pc:spChg chg="del">
          <ac:chgData name="Danilo Bórquez Paredes" userId="a389b8938e5de1e4" providerId="LiveId" clId="{C902D5B5-6592-484F-9BB4-36CB245511FD}" dt="2020-06-13T13:28:05.204" v="126" actId="478"/>
          <ac:spMkLst>
            <pc:docMk/>
            <pc:sldMk cId="2284973497" sldId="281"/>
            <ac:spMk id="21" creationId="{26CD50E5-F7D9-47C4-AB77-83F0CD124F31}"/>
          </ac:spMkLst>
        </pc:spChg>
        <pc:spChg chg="add mod">
          <ac:chgData name="Danilo Bórquez Paredes" userId="a389b8938e5de1e4" providerId="LiveId" clId="{C902D5B5-6592-484F-9BB4-36CB245511FD}" dt="2020-06-13T13:30:49.407" v="184" actId="207"/>
          <ac:spMkLst>
            <pc:docMk/>
            <pc:sldMk cId="2284973497" sldId="281"/>
            <ac:spMk id="31" creationId="{F0A7C33A-7482-4704-96FB-C01625098935}"/>
          </ac:spMkLst>
        </pc:spChg>
        <pc:spChg chg="add mod">
          <ac:chgData name="Danilo Bórquez Paredes" userId="a389b8938e5de1e4" providerId="LiveId" clId="{C902D5B5-6592-484F-9BB4-36CB245511FD}" dt="2020-06-13T13:30:49.407" v="184" actId="207"/>
          <ac:spMkLst>
            <pc:docMk/>
            <pc:sldMk cId="2284973497" sldId="281"/>
            <ac:spMk id="33" creationId="{CD3951EA-AF2E-4AD1-BD6B-4DE0FF29B903}"/>
          </ac:spMkLst>
        </pc:spChg>
        <pc:spChg chg="add mod">
          <ac:chgData name="Danilo Bórquez Paredes" userId="a389b8938e5de1e4" providerId="LiveId" clId="{C902D5B5-6592-484F-9BB4-36CB245511FD}" dt="2020-06-13T13:30:49.407" v="184" actId="207"/>
          <ac:spMkLst>
            <pc:docMk/>
            <pc:sldMk cId="2284973497" sldId="281"/>
            <ac:spMk id="34" creationId="{AB918ABD-AC33-40CC-B8A4-5449B3D88E45}"/>
          </ac:spMkLst>
        </pc:spChg>
        <pc:spChg chg="add mod">
          <ac:chgData name="Danilo Bórquez Paredes" userId="a389b8938e5de1e4" providerId="LiveId" clId="{C902D5B5-6592-484F-9BB4-36CB245511FD}" dt="2020-06-13T13:30:49.407" v="184" actId="207"/>
          <ac:spMkLst>
            <pc:docMk/>
            <pc:sldMk cId="2284973497" sldId="281"/>
            <ac:spMk id="35" creationId="{B0BE9D36-CCF9-4E54-9B0E-06DBA88B16E0}"/>
          </ac:spMkLst>
        </pc:spChg>
        <pc:spChg chg="add mod">
          <ac:chgData name="Danilo Bórquez Paredes" userId="a389b8938e5de1e4" providerId="LiveId" clId="{C902D5B5-6592-484F-9BB4-36CB245511FD}" dt="2020-06-13T13:30:49.407" v="184" actId="207"/>
          <ac:spMkLst>
            <pc:docMk/>
            <pc:sldMk cId="2284973497" sldId="281"/>
            <ac:spMk id="37" creationId="{EA084C89-01C4-4BBA-94F3-76B35F36B446}"/>
          </ac:spMkLst>
        </pc:spChg>
        <pc:spChg chg="add mod">
          <ac:chgData name="Danilo Bórquez Paredes" userId="a389b8938e5de1e4" providerId="LiveId" clId="{C902D5B5-6592-484F-9BB4-36CB245511FD}" dt="2020-06-13T13:30:49.407" v="184" actId="207"/>
          <ac:spMkLst>
            <pc:docMk/>
            <pc:sldMk cId="2284973497" sldId="281"/>
            <ac:spMk id="46" creationId="{59D094DB-9CEA-4444-89E9-95FF77C28899}"/>
          </ac:spMkLst>
        </pc:sp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23" creationId="{EF64E69A-02BE-467A-8A1A-5E56502CD9D4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26" creationId="{C2CCC842-542E-43F2-AC13-95743A9C78C6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29" creationId="{C89EC43E-CBEA-4247-A3BF-D9211B1FCEFC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32" creationId="{FFC9E573-174B-4548-9253-A1FFDE6676AC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36" creationId="{3A7E04C3-8BCF-4AC9-A571-E05B4F4DBDB8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38" creationId="{64E5A3E0-12B8-4CC6-9370-6F59AF5D5705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39" creationId="{5B7184CE-9C04-461E-A07B-338CB891AA28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40" creationId="{5269ADEE-B688-4CFF-AA64-1925B76436D8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41" creationId="{9B3BE598-A634-4534-94DA-FEFC2FA58CA8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42" creationId="{FC3BD37D-E456-4AF9-839E-14CD0405B4A3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43" creationId="{E4220426-A859-49C7-A7CF-D31BA19CBB8C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44" creationId="{638CAA8D-6BD0-41DF-BEE3-9BFC20EC2C99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45" creationId="{F7D2BE8C-BA97-4065-BF03-99A2CA7508CC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47" creationId="{072F804A-CD05-4AA0-B4DE-8582D9D82945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48" creationId="{4FA810E9-11BF-4C19-8175-CF789FAED9F0}"/>
          </ac:cxnSpMkLst>
        </pc:cxnChg>
        <pc:cxnChg chg="add mod">
          <ac:chgData name="Danilo Bórquez Paredes" userId="a389b8938e5de1e4" providerId="LiveId" clId="{C902D5B5-6592-484F-9BB4-36CB245511FD}" dt="2020-06-13T13:29:31.616" v="166" actId="1076"/>
          <ac:cxnSpMkLst>
            <pc:docMk/>
            <pc:sldMk cId="2284973497" sldId="281"/>
            <ac:cxnSpMk id="49" creationId="{97890912-DEBF-46D3-83C6-13ABDFB9CAEA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51" creationId="{7E84CC88-87E3-491A-A3FC-5A1AC68484FE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54" creationId="{6128DA29-885A-4ED2-92A9-2F8B01BE84B4}"/>
          </ac:cxnSpMkLst>
        </pc:cxnChg>
        <pc:cxnChg chg="del mod">
          <ac:chgData name="Danilo Bórquez Paredes" userId="a389b8938e5de1e4" providerId="LiveId" clId="{C902D5B5-6592-484F-9BB4-36CB245511FD}" dt="2020-06-13T13:28:05.204" v="126" actId="478"/>
          <ac:cxnSpMkLst>
            <pc:docMk/>
            <pc:sldMk cId="2284973497" sldId="281"/>
            <ac:cxnSpMk id="57" creationId="{A814EB0E-9445-461F-B92F-C46C638A21C8}"/>
          </ac:cxnSpMkLst>
        </pc:cxnChg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464652972" sldId="283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4218624" sldId="284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978101058" sldId="285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532721806" sldId="286"/>
        </pc:sldMkLst>
      </pc:sldChg>
      <pc:sldChg chg="addSp delSp modSp mod">
        <pc:chgData name="Danilo Bórquez Paredes" userId="a389b8938e5de1e4" providerId="LiveId" clId="{C902D5B5-6592-484F-9BB4-36CB245511FD}" dt="2020-06-13T13:25:42.015" v="52" actId="1076"/>
        <pc:sldMkLst>
          <pc:docMk/>
          <pc:sldMk cId="2229619254" sldId="287"/>
        </pc:sldMkLst>
        <pc:spChg chg="mod">
          <ac:chgData name="Danilo Bórquez Paredes" userId="a389b8938e5de1e4" providerId="LiveId" clId="{C902D5B5-6592-484F-9BB4-36CB245511FD}" dt="2020-06-13T13:25:42.015" v="52" actId="1076"/>
          <ac:spMkLst>
            <pc:docMk/>
            <pc:sldMk cId="2229619254" sldId="287"/>
            <ac:spMk id="9" creationId="{58373D28-DDD4-459B-84F5-BEF664FABAEF}"/>
          </ac:spMkLst>
        </pc:spChg>
        <pc:spChg chg="mod">
          <ac:chgData name="Danilo Bórquez Paredes" userId="a389b8938e5de1e4" providerId="LiveId" clId="{C902D5B5-6592-484F-9BB4-36CB245511FD}" dt="2020-06-13T13:25:42.015" v="52" actId="1076"/>
          <ac:spMkLst>
            <pc:docMk/>
            <pc:sldMk cId="2229619254" sldId="287"/>
            <ac:spMk id="10" creationId="{C568EB72-1040-4158-B6EF-3A996296F29F}"/>
          </ac:spMkLst>
        </pc:spChg>
        <pc:spChg chg="mod">
          <ac:chgData name="Danilo Bórquez Paredes" userId="a389b8938e5de1e4" providerId="LiveId" clId="{C902D5B5-6592-484F-9BB4-36CB245511FD}" dt="2020-06-13T13:25:42.015" v="52" actId="1076"/>
          <ac:spMkLst>
            <pc:docMk/>
            <pc:sldMk cId="2229619254" sldId="287"/>
            <ac:spMk id="11" creationId="{CC7ACC6F-43E2-4D54-81A4-8FD826EEB140}"/>
          </ac:spMkLst>
        </pc:spChg>
        <pc:spChg chg="del">
          <ac:chgData name="Danilo Bórquez Paredes" userId="a389b8938e5de1e4" providerId="LiveId" clId="{C902D5B5-6592-484F-9BB4-36CB245511FD}" dt="2020-06-13T13:22:59.961" v="12" actId="478"/>
          <ac:spMkLst>
            <pc:docMk/>
            <pc:sldMk cId="2229619254" sldId="287"/>
            <ac:spMk id="12" creationId="{94A42F8C-87E7-4E81-949B-D60B1133CCFF}"/>
          </ac:spMkLst>
        </pc:spChg>
        <pc:spChg chg="mod">
          <ac:chgData name="Danilo Bórquez Paredes" userId="a389b8938e5de1e4" providerId="LiveId" clId="{C902D5B5-6592-484F-9BB4-36CB245511FD}" dt="2020-06-13T13:25:42.015" v="52" actId="1076"/>
          <ac:spMkLst>
            <pc:docMk/>
            <pc:sldMk cId="2229619254" sldId="287"/>
            <ac:spMk id="13" creationId="{0851F323-362E-4D8A-BF9A-4074CB7DA569}"/>
          </ac:spMkLst>
        </pc:spChg>
        <pc:spChg chg="del">
          <ac:chgData name="Danilo Bórquez Paredes" userId="a389b8938e5de1e4" providerId="LiveId" clId="{C902D5B5-6592-484F-9BB4-36CB245511FD}" dt="2020-06-13T13:22:59.961" v="12" actId="478"/>
          <ac:spMkLst>
            <pc:docMk/>
            <pc:sldMk cId="2229619254" sldId="287"/>
            <ac:spMk id="14" creationId="{C6C38458-A596-4913-8EB6-74C879E21799}"/>
          </ac:spMkLst>
        </pc:spChg>
        <pc:spChg chg="mod">
          <ac:chgData name="Danilo Bórquez Paredes" userId="a389b8938e5de1e4" providerId="LiveId" clId="{C902D5B5-6592-484F-9BB4-36CB245511FD}" dt="2020-06-13T13:25:42.015" v="52" actId="1076"/>
          <ac:spMkLst>
            <pc:docMk/>
            <pc:sldMk cId="2229619254" sldId="287"/>
            <ac:spMk id="15" creationId="{D765AEA0-7A20-4F5B-81C4-DA72FF744255}"/>
          </ac:spMkLst>
        </pc:spChg>
        <pc:spChg chg="del">
          <ac:chgData name="Danilo Bórquez Paredes" userId="a389b8938e5de1e4" providerId="LiveId" clId="{C902D5B5-6592-484F-9BB4-36CB245511FD}" dt="2020-06-13T13:22:59.961" v="12" actId="478"/>
          <ac:spMkLst>
            <pc:docMk/>
            <pc:sldMk cId="2229619254" sldId="287"/>
            <ac:spMk id="16" creationId="{76AB7013-A901-4126-BBDA-B1746A7AFC5B}"/>
          </ac:spMkLst>
        </pc:spChg>
        <pc:spChg chg="del">
          <ac:chgData name="Danilo Bórquez Paredes" userId="a389b8938e5de1e4" providerId="LiveId" clId="{C902D5B5-6592-484F-9BB4-36CB245511FD}" dt="2020-06-13T13:22:59.961" v="12" actId="478"/>
          <ac:spMkLst>
            <pc:docMk/>
            <pc:sldMk cId="2229619254" sldId="287"/>
            <ac:spMk id="17" creationId="{F627DDD6-2357-486D-84DC-A748BBA67D9A}"/>
          </ac:spMkLst>
        </pc:spChg>
        <pc:spChg chg="del">
          <ac:chgData name="Danilo Bórquez Paredes" userId="a389b8938e5de1e4" providerId="LiveId" clId="{C902D5B5-6592-484F-9BB4-36CB245511FD}" dt="2020-06-13T13:23:03.687" v="17" actId="478"/>
          <ac:spMkLst>
            <pc:docMk/>
            <pc:sldMk cId="2229619254" sldId="287"/>
            <ac:spMk id="18" creationId="{AA392EBF-EDA3-4279-B57E-3BB2DD87FAC7}"/>
          </ac:spMkLst>
        </pc:spChg>
        <pc:spChg chg="del">
          <ac:chgData name="Danilo Bórquez Paredes" userId="a389b8938e5de1e4" providerId="LiveId" clId="{C902D5B5-6592-484F-9BB4-36CB245511FD}" dt="2020-06-13T13:23:05.920" v="18" actId="478"/>
          <ac:spMkLst>
            <pc:docMk/>
            <pc:sldMk cId="2229619254" sldId="287"/>
            <ac:spMk id="19" creationId="{7DFFF98E-39DA-43C0-95CA-46CD9B8D8E47}"/>
          </ac:spMkLst>
        </pc:spChg>
        <pc:spChg chg="del">
          <ac:chgData name="Danilo Bórquez Paredes" userId="a389b8938e5de1e4" providerId="LiveId" clId="{C902D5B5-6592-484F-9BB4-36CB245511FD}" dt="2020-06-13T13:23:08.143" v="21" actId="478"/>
          <ac:spMkLst>
            <pc:docMk/>
            <pc:sldMk cId="2229619254" sldId="287"/>
            <ac:spMk id="20" creationId="{8A12BF21-06EB-4C29-BBA4-0A0462FD170B}"/>
          </ac:spMkLst>
        </pc:spChg>
        <pc:spChg chg="del">
          <ac:chgData name="Danilo Bórquez Paredes" userId="a389b8938e5de1e4" providerId="LiveId" clId="{C902D5B5-6592-484F-9BB4-36CB245511FD}" dt="2020-06-13T13:23:09.590" v="23" actId="478"/>
          <ac:spMkLst>
            <pc:docMk/>
            <pc:sldMk cId="2229619254" sldId="287"/>
            <ac:spMk id="21" creationId="{26CD50E5-F7D9-47C4-AB77-83F0CD124F31}"/>
          </ac:spMkLst>
        </pc:spChg>
        <pc:spChg chg="add mod">
          <ac:chgData name="Danilo Bórquez Paredes" userId="a389b8938e5de1e4" providerId="LiveId" clId="{C902D5B5-6592-484F-9BB4-36CB245511FD}" dt="2020-06-13T13:25:42.015" v="52" actId="1076"/>
          <ac:spMkLst>
            <pc:docMk/>
            <pc:sldMk cId="2229619254" sldId="287"/>
            <ac:spMk id="38" creationId="{43C44EA9-C07D-4592-8977-10E95FD46262}"/>
          </ac:spMkLst>
        </pc:spChg>
        <pc:cxnChg chg="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23" creationId="{EF64E69A-02BE-467A-8A1A-5E56502CD9D4}"/>
          </ac:cxnSpMkLst>
        </pc:cxnChg>
        <pc:cxnChg chg="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26" creationId="{C2CCC842-542E-43F2-AC13-95743A9C78C6}"/>
          </ac:cxnSpMkLst>
        </pc:cxnChg>
        <pc:cxnChg chg="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29" creationId="{C89EC43E-CBEA-4247-A3BF-D9211B1FCEFC}"/>
          </ac:cxnSpMkLst>
        </pc:cxnChg>
        <pc:cxnChg chg="del mod">
          <ac:chgData name="Danilo Bórquez Paredes" userId="a389b8938e5de1e4" providerId="LiveId" clId="{C902D5B5-6592-484F-9BB4-36CB245511FD}" dt="2020-06-13T13:23:01.775" v="14" actId="478"/>
          <ac:cxnSpMkLst>
            <pc:docMk/>
            <pc:sldMk cId="2229619254" sldId="287"/>
            <ac:cxnSpMk id="32" creationId="{FFC9E573-174B-4548-9253-A1FFDE6676AC}"/>
          </ac:cxnSpMkLst>
        </pc:cxnChg>
        <pc:cxnChg chg="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36" creationId="{3A7E04C3-8BCF-4AC9-A571-E05B4F4DBDB8}"/>
          </ac:cxnSpMkLst>
        </pc:cxnChg>
        <pc:cxnChg chg="del mod">
          <ac:chgData name="Danilo Bórquez Paredes" userId="a389b8938e5de1e4" providerId="LiveId" clId="{C902D5B5-6592-484F-9BB4-36CB245511FD}" dt="2020-06-13T13:23:01.072" v="13" actId="478"/>
          <ac:cxnSpMkLst>
            <pc:docMk/>
            <pc:sldMk cId="2229619254" sldId="287"/>
            <ac:cxnSpMk id="39" creationId="{5B7184CE-9C04-461E-A07B-338CB891AA28}"/>
          </ac:cxnSpMkLst>
        </pc:cxnChg>
        <pc:cxnChg chg="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42" creationId="{FC3BD37D-E456-4AF9-839E-14CD0405B4A3}"/>
          </ac:cxnSpMkLst>
        </pc:cxnChg>
        <pc:cxnChg chg="del mod">
          <ac:chgData name="Danilo Bórquez Paredes" userId="a389b8938e5de1e4" providerId="LiveId" clId="{C902D5B5-6592-484F-9BB4-36CB245511FD}" dt="2020-06-13T13:23:06.544" v="19" actId="478"/>
          <ac:cxnSpMkLst>
            <pc:docMk/>
            <pc:sldMk cId="2229619254" sldId="287"/>
            <ac:cxnSpMk id="45" creationId="{F7D2BE8C-BA97-4065-BF03-99A2CA7508CC}"/>
          </ac:cxnSpMkLst>
        </pc:cxnChg>
        <pc:cxnChg chg="del mod">
          <ac:chgData name="Danilo Bórquez Paredes" userId="a389b8938e5de1e4" providerId="LiveId" clId="{C902D5B5-6592-484F-9BB4-36CB245511FD}" dt="2020-06-13T13:23:07.263" v="20" actId="478"/>
          <ac:cxnSpMkLst>
            <pc:docMk/>
            <pc:sldMk cId="2229619254" sldId="287"/>
            <ac:cxnSpMk id="48" creationId="{4FA810E9-11BF-4C19-8175-CF789FAED9F0}"/>
          </ac:cxnSpMkLst>
        </pc:cxnChg>
        <pc:cxnChg chg="add 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49" creationId="{93F1E1F6-F075-4D16-8159-4FB02EE8DEF3}"/>
          </ac:cxnSpMkLst>
        </pc:cxnChg>
        <pc:cxnChg chg="del mod">
          <ac:chgData name="Danilo Bórquez Paredes" userId="a389b8938e5de1e4" providerId="LiveId" clId="{C902D5B5-6592-484F-9BB4-36CB245511FD}" dt="2020-06-13T13:23:09.143" v="22" actId="478"/>
          <ac:cxnSpMkLst>
            <pc:docMk/>
            <pc:sldMk cId="2229619254" sldId="287"/>
            <ac:cxnSpMk id="51" creationId="{7E84CC88-87E3-491A-A3FC-5A1AC68484FE}"/>
          </ac:cxnSpMkLst>
        </pc:cxnChg>
        <pc:cxnChg chg="add mod">
          <ac:chgData name="Danilo Bórquez Paredes" userId="a389b8938e5de1e4" providerId="LiveId" clId="{C902D5B5-6592-484F-9BB4-36CB245511FD}" dt="2020-06-13T13:25:42.015" v="52" actId="1076"/>
          <ac:cxnSpMkLst>
            <pc:docMk/>
            <pc:sldMk cId="2229619254" sldId="287"/>
            <ac:cxnSpMk id="52" creationId="{D1F3D26A-1A73-4CE4-BFAD-7E46EDABBF65}"/>
          </ac:cxnSpMkLst>
        </pc:cxnChg>
        <pc:cxnChg chg="del mod">
          <ac:chgData name="Danilo Bórquez Paredes" userId="a389b8938e5de1e4" providerId="LiveId" clId="{C902D5B5-6592-484F-9BB4-36CB245511FD}" dt="2020-06-13T13:23:03.247" v="16" actId="478"/>
          <ac:cxnSpMkLst>
            <pc:docMk/>
            <pc:sldMk cId="2229619254" sldId="287"/>
            <ac:cxnSpMk id="54" creationId="{6128DA29-885A-4ED2-92A9-2F8B01BE84B4}"/>
          </ac:cxnSpMkLst>
        </pc:cxnChg>
        <pc:cxnChg chg="del mod">
          <ac:chgData name="Danilo Bórquez Paredes" userId="a389b8938e5de1e4" providerId="LiveId" clId="{C902D5B5-6592-484F-9BB4-36CB245511FD}" dt="2020-06-13T13:23:02.414" v="15" actId="478"/>
          <ac:cxnSpMkLst>
            <pc:docMk/>
            <pc:sldMk cId="2229619254" sldId="287"/>
            <ac:cxnSpMk id="57" creationId="{A814EB0E-9445-461F-B92F-C46C638A21C8}"/>
          </ac:cxnSpMkLst>
        </pc:cxnChg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354837111" sldId="288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377066262" sldId="289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778503726" sldId="290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487011550" sldId="291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75473806" sldId="292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391886694" sldId="293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854159427" sldId="295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533573276" sldId="296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806375111" sldId="297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83185685" sldId="298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45667897" sldId="299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625664275" sldId="300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29322658" sldId="301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207261122" sldId="302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450718148" sldId="303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400575204" sldId="304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508763710" sldId="305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704801834" sldId="306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75248385" sldId="307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303563297" sldId="308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646734668" sldId="309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786915514" sldId="310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992709029" sldId="311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382562150" sldId="312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1826532275" sldId="313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3654642" sldId="314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866718943" sldId="315"/>
        </pc:sldMkLst>
      </pc:sldChg>
      <pc:sldChg chg="del">
        <pc:chgData name="Danilo Bórquez Paredes" userId="a389b8938e5de1e4" providerId="LiveId" clId="{C902D5B5-6592-484F-9BB4-36CB245511FD}" dt="2020-06-13T13:25:58.285" v="54" actId="47"/>
        <pc:sldMkLst>
          <pc:docMk/>
          <pc:sldMk cId="3780581057" sldId="316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199622039" sldId="317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525916948" sldId="318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3370450026" sldId="319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405709696" sldId="320"/>
        </pc:sldMkLst>
      </pc:sldChg>
      <pc:sldChg chg="del">
        <pc:chgData name="Danilo Bórquez Paredes" userId="a389b8938e5de1e4" providerId="LiveId" clId="{C902D5B5-6592-484F-9BB4-36CB245511FD}" dt="2020-06-13T17:21:26.181" v="2121" actId="47"/>
        <pc:sldMkLst>
          <pc:docMk/>
          <pc:sldMk cId="2639139234" sldId="321"/>
        </pc:sldMkLst>
      </pc:sldChg>
      <pc:sldChg chg="addSp delSp modSp new mod">
        <pc:chgData name="Danilo Bórquez Paredes" userId="a389b8938e5de1e4" providerId="LiveId" clId="{C902D5B5-6592-484F-9BB4-36CB245511FD}" dt="2020-06-13T13:27:25.173" v="123" actId="20577"/>
        <pc:sldMkLst>
          <pc:docMk/>
          <pc:sldMk cId="1261708478" sldId="322"/>
        </pc:sldMkLst>
        <pc:spChg chg="del">
          <ac:chgData name="Danilo Bórquez Paredes" userId="a389b8938e5de1e4" providerId="LiveId" clId="{C902D5B5-6592-484F-9BB4-36CB245511FD}" dt="2020-06-13T13:26:11.164" v="56"/>
          <ac:spMkLst>
            <pc:docMk/>
            <pc:sldMk cId="1261708478" sldId="322"/>
            <ac:spMk id="2" creationId="{B2F91CF1-3FD8-4C71-B90E-71FE5F5D1F7E}"/>
          </ac:spMkLst>
        </pc:spChg>
        <pc:spChg chg="del">
          <ac:chgData name="Danilo Bórquez Paredes" userId="a389b8938e5de1e4" providerId="LiveId" clId="{C902D5B5-6592-484F-9BB4-36CB245511FD}" dt="2020-06-13T13:26:11.164" v="56"/>
          <ac:spMkLst>
            <pc:docMk/>
            <pc:sldMk cId="1261708478" sldId="322"/>
            <ac:spMk id="3" creationId="{2ED06FCF-4B43-4FF1-935F-7C0577C5516F}"/>
          </ac:spMkLst>
        </pc:spChg>
        <pc:spChg chg="del">
          <ac:chgData name="Danilo Bórquez Paredes" userId="a389b8938e5de1e4" providerId="LiveId" clId="{C902D5B5-6592-484F-9BB4-36CB245511FD}" dt="2020-06-13T13:26:11.164" v="56"/>
          <ac:spMkLst>
            <pc:docMk/>
            <pc:sldMk cId="1261708478" sldId="322"/>
            <ac:spMk id="4" creationId="{3FB3C333-B8B3-40F8-894D-39FD2D6D3F51}"/>
          </ac:spMkLst>
        </pc:spChg>
        <pc:spChg chg="mod">
          <ac:chgData name="Danilo Bórquez Paredes" userId="a389b8938e5de1e4" providerId="LiveId" clId="{C902D5B5-6592-484F-9BB4-36CB245511FD}" dt="2020-06-13T13:26:11.164" v="56"/>
          <ac:spMkLst>
            <pc:docMk/>
            <pc:sldMk cId="1261708478" sldId="322"/>
            <ac:spMk id="5" creationId="{7CE9886F-830A-4FA0-AB23-681C34A6A771}"/>
          </ac:spMkLst>
        </pc:spChg>
        <pc:spChg chg="mod">
          <ac:chgData name="Danilo Bórquez Paredes" userId="a389b8938e5de1e4" providerId="LiveId" clId="{C902D5B5-6592-484F-9BB4-36CB245511FD}" dt="2020-06-13T13:26:11.164" v="56"/>
          <ac:spMkLst>
            <pc:docMk/>
            <pc:sldMk cId="1261708478" sldId="322"/>
            <ac:spMk id="6" creationId="{8B2A9964-6EAB-4F01-B06D-0867313A4055}"/>
          </ac:spMkLst>
        </pc:spChg>
        <pc:spChg chg="add mod">
          <ac:chgData name="Danilo Bórquez Paredes" userId="a389b8938e5de1e4" providerId="LiveId" clId="{C902D5B5-6592-484F-9BB4-36CB245511FD}" dt="2020-06-13T13:26:47.822" v="68" actId="20577"/>
          <ac:spMkLst>
            <pc:docMk/>
            <pc:sldMk cId="1261708478" sldId="322"/>
            <ac:spMk id="7" creationId="{3E211816-069E-4CFE-8688-CA69D6222DEA}"/>
          </ac:spMkLst>
        </pc:spChg>
        <pc:spChg chg="add mod">
          <ac:chgData name="Danilo Bórquez Paredes" userId="a389b8938e5de1e4" providerId="LiveId" clId="{C902D5B5-6592-484F-9BB4-36CB245511FD}" dt="2020-06-13T13:27:25.173" v="123" actId="20577"/>
          <ac:spMkLst>
            <pc:docMk/>
            <pc:sldMk cId="1261708478" sldId="322"/>
            <ac:spMk id="8" creationId="{26CC2192-5480-4CE8-A4AF-F2ACC4C32AE1}"/>
          </ac:spMkLst>
        </pc:spChg>
      </pc:sldChg>
      <pc:sldChg chg="add del ord">
        <pc:chgData name="Danilo Bórquez Paredes" userId="a389b8938e5de1e4" providerId="LiveId" clId="{C902D5B5-6592-484F-9BB4-36CB245511FD}" dt="2020-06-13T13:30:53.295" v="185" actId="47"/>
        <pc:sldMkLst>
          <pc:docMk/>
          <pc:sldMk cId="454209896" sldId="323"/>
        </pc:sldMkLst>
      </pc:sldChg>
      <pc:sldChg chg="add del">
        <pc:chgData name="Danilo Bórquez Paredes" userId="a389b8938e5de1e4" providerId="LiveId" clId="{C902D5B5-6592-484F-9BB4-36CB245511FD}" dt="2020-06-13T13:29:14.552" v="143"/>
        <pc:sldMkLst>
          <pc:docMk/>
          <pc:sldMk cId="3113400544" sldId="323"/>
        </pc:sldMkLst>
      </pc:sldChg>
      <pc:sldChg chg="modSp add mod ord">
        <pc:chgData name="Danilo Bórquez Paredes" userId="a389b8938e5de1e4" providerId="LiveId" clId="{C902D5B5-6592-484F-9BB4-36CB245511FD}" dt="2020-06-13T13:32:06.760" v="233" actId="20577"/>
        <pc:sldMkLst>
          <pc:docMk/>
          <pc:sldMk cId="1050784580" sldId="324"/>
        </pc:sldMkLst>
        <pc:spChg chg="mod">
          <ac:chgData name="Danilo Bórquez Paredes" userId="a389b8938e5de1e4" providerId="LiveId" clId="{C902D5B5-6592-484F-9BB4-36CB245511FD}" dt="2020-06-13T13:30:59.115" v="191" actId="20577"/>
          <ac:spMkLst>
            <pc:docMk/>
            <pc:sldMk cId="1050784580" sldId="324"/>
            <ac:spMk id="6" creationId="{858C572A-F492-46A0-A329-37786F9FBFD7}"/>
          </ac:spMkLst>
        </pc:spChg>
        <pc:spChg chg="mod">
          <ac:chgData name="Danilo Bórquez Paredes" userId="a389b8938e5de1e4" providerId="LiveId" clId="{C902D5B5-6592-484F-9BB4-36CB245511FD}" dt="2020-06-13T13:32:06.760" v="233" actId="20577"/>
          <ac:spMkLst>
            <pc:docMk/>
            <pc:sldMk cId="1050784580" sldId="324"/>
            <ac:spMk id="8" creationId="{579096E1-5931-4C59-B1BD-3AFF4D0193A7}"/>
          </ac:spMkLst>
        </pc:sp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38" creationId="{64E5A3E0-12B8-4CC6-9370-6F59AF5D5705}"/>
          </ac:cxnSpMkLst>
        </pc:cxn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40" creationId="{5269ADEE-B688-4CFF-AA64-1925B76436D8}"/>
          </ac:cxnSpMkLst>
        </pc:cxn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41" creationId="{9B3BE598-A634-4534-94DA-FEFC2FA58CA8}"/>
          </ac:cxnSpMkLst>
        </pc:cxn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43" creationId="{E4220426-A859-49C7-A7CF-D31BA19CBB8C}"/>
          </ac:cxnSpMkLst>
        </pc:cxn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44" creationId="{638CAA8D-6BD0-41DF-BEE3-9BFC20EC2C99}"/>
          </ac:cxnSpMkLst>
        </pc:cxn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47" creationId="{072F804A-CD05-4AA0-B4DE-8582D9D82945}"/>
          </ac:cxnSpMkLst>
        </pc:cxnChg>
        <pc:cxnChg chg="mod">
          <ac:chgData name="Danilo Bórquez Paredes" userId="a389b8938e5de1e4" providerId="LiveId" clId="{C902D5B5-6592-484F-9BB4-36CB245511FD}" dt="2020-06-13T13:31:48.778" v="199" actId="208"/>
          <ac:cxnSpMkLst>
            <pc:docMk/>
            <pc:sldMk cId="1050784580" sldId="324"/>
            <ac:cxnSpMk id="49" creationId="{97890912-DEBF-46D3-83C6-13ABDFB9CAEA}"/>
          </ac:cxnSpMkLst>
        </pc:cxnChg>
      </pc:sldChg>
      <pc:sldChg chg="add del">
        <pc:chgData name="Danilo Bórquez Paredes" userId="a389b8938e5de1e4" providerId="LiveId" clId="{C902D5B5-6592-484F-9BB4-36CB245511FD}" dt="2020-06-13T13:34:35.336" v="304" actId="47"/>
        <pc:sldMkLst>
          <pc:docMk/>
          <pc:sldMk cId="1986465978" sldId="325"/>
        </pc:sldMkLst>
      </pc:sldChg>
      <pc:sldChg chg="add del">
        <pc:chgData name="Danilo Bórquez Paredes" userId="a389b8938e5de1e4" providerId="LiveId" clId="{C902D5B5-6592-484F-9BB4-36CB245511FD}" dt="2020-06-13T13:34:35.336" v="304" actId="47"/>
        <pc:sldMkLst>
          <pc:docMk/>
          <pc:sldMk cId="2985742863" sldId="326"/>
        </pc:sldMkLst>
      </pc:sldChg>
      <pc:sldChg chg="add del">
        <pc:chgData name="Danilo Bórquez Paredes" userId="a389b8938e5de1e4" providerId="LiveId" clId="{C902D5B5-6592-484F-9BB4-36CB245511FD}" dt="2020-06-13T13:34:35.336" v="304" actId="47"/>
        <pc:sldMkLst>
          <pc:docMk/>
          <pc:sldMk cId="3235902644" sldId="327"/>
        </pc:sldMkLst>
      </pc:sldChg>
      <pc:sldChg chg="add del">
        <pc:chgData name="Danilo Bórquez Paredes" userId="a389b8938e5de1e4" providerId="LiveId" clId="{C902D5B5-6592-484F-9BB4-36CB245511FD}" dt="2020-06-13T13:34:35.336" v="304" actId="47"/>
        <pc:sldMkLst>
          <pc:docMk/>
          <pc:sldMk cId="2265771656" sldId="328"/>
        </pc:sldMkLst>
      </pc:sldChg>
      <pc:sldChg chg="add del">
        <pc:chgData name="Danilo Bórquez Paredes" userId="a389b8938e5de1e4" providerId="LiveId" clId="{C902D5B5-6592-484F-9BB4-36CB245511FD}" dt="2020-06-13T13:34:35.336" v="304" actId="47"/>
        <pc:sldMkLst>
          <pc:docMk/>
          <pc:sldMk cId="2325001305" sldId="329"/>
        </pc:sldMkLst>
      </pc:sldChg>
      <pc:sldChg chg="add del">
        <pc:chgData name="Danilo Bórquez Paredes" userId="a389b8938e5de1e4" providerId="LiveId" clId="{C902D5B5-6592-484F-9BB4-36CB245511FD}" dt="2020-06-13T13:34:35.336" v="304" actId="47"/>
        <pc:sldMkLst>
          <pc:docMk/>
          <pc:sldMk cId="4265940472" sldId="330"/>
        </pc:sldMkLst>
      </pc:sldChg>
      <pc:sldChg chg="modSp add mod">
        <pc:chgData name="Danilo Bórquez Paredes" userId="a389b8938e5de1e4" providerId="LiveId" clId="{C902D5B5-6592-484F-9BB4-36CB245511FD}" dt="2020-06-13T13:33:28.335" v="261" actId="20577"/>
        <pc:sldMkLst>
          <pc:docMk/>
          <pc:sldMk cId="1719883720" sldId="331"/>
        </pc:sldMkLst>
        <pc:spChg chg="mod">
          <ac:chgData name="Danilo Bórquez Paredes" userId="a389b8938e5de1e4" providerId="LiveId" clId="{C902D5B5-6592-484F-9BB4-36CB245511FD}" dt="2020-06-13T13:33:28.335" v="261" actId="20577"/>
          <ac:spMkLst>
            <pc:docMk/>
            <pc:sldMk cId="1719883720" sldId="331"/>
            <ac:spMk id="6" creationId="{858C572A-F492-46A0-A329-37786F9FBFD7}"/>
          </ac:spMkLst>
        </pc:spChg>
        <pc:spChg chg="mod">
          <ac:chgData name="Danilo Bórquez Paredes" userId="a389b8938e5de1e4" providerId="LiveId" clId="{C902D5B5-6592-484F-9BB4-36CB245511FD}" dt="2020-06-13T13:32:43.798" v="259" actId="20577"/>
          <ac:spMkLst>
            <pc:docMk/>
            <pc:sldMk cId="1719883720" sldId="331"/>
            <ac:spMk id="8" creationId="{579096E1-5931-4C59-B1BD-3AFF4D0193A7}"/>
          </ac:spMkLst>
        </pc:sp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38" creationId="{64E5A3E0-12B8-4CC6-9370-6F59AF5D5705}"/>
          </ac:cxnSpMkLst>
        </pc:cxn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40" creationId="{5269ADEE-B688-4CFF-AA64-1925B76436D8}"/>
          </ac:cxnSpMkLst>
        </pc:cxn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41" creationId="{9B3BE598-A634-4534-94DA-FEFC2FA58CA8}"/>
          </ac:cxnSpMkLst>
        </pc:cxn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43" creationId="{E4220426-A859-49C7-A7CF-D31BA19CBB8C}"/>
          </ac:cxnSpMkLst>
        </pc:cxn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44" creationId="{638CAA8D-6BD0-41DF-BEE3-9BFC20EC2C99}"/>
          </ac:cxnSpMkLst>
        </pc:cxn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47" creationId="{072F804A-CD05-4AA0-B4DE-8582D9D82945}"/>
          </ac:cxnSpMkLst>
        </pc:cxnChg>
        <pc:cxnChg chg="mod">
          <ac:chgData name="Danilo Bórquez Paredes" userId="a389b8938e5de1e4" providerId="LiveId" clId="{C902D5B5-6592-484F-9BB4-36CB245511FD}" dt="2020-06-13T13:33:17.414" v="260"/>
          <ac:cxnSpMkLst>
            <pc:docMk/>
            <pc:sldMk cId="1719883720" sldId="331"/>
            <ac:cxnSpMk id="49" creationId="{97890912-DEBF-46D3-83C6-13ABDFB9CAEA}"/>
          </ac:cxnSpMkLst>
        </pc:cxnChg>
      </pc:sldChg>
      <pc:sldChg chg="modSp add mod ord">
        <pc:chgData name="Danilo Bórquez Paredes" userId="a389b8938e5de1e4" providerId="LiveId" clId="{C902D5B5-6592-484F-9BB4-36CB245511FD}" dt="2020-06-13T17:11:25.536" v="1776"/>
        <pc:sldMkLst>
          <pc:docMk/>
          <pc:sldMk cId="1884863921" sldId="332"/>
        </pc:sldMkLst>
        <pc:spChg chg="mod">
          <ac:chgData name="Danilo Bórquez Paredes" userId="a389b8938e5de1e4" providerId="LiveId" clId="{C902D5B5-6592-484F-9BB4-36CB245511FD}" dt="2020-06-13T13:33:43.413" v="288" actId="20577"/>
          <ac:spMkLst>
            <pc:docMk/>
            <pc:sldMk cId="1884863921" sldId="332"/>
            <ac:spMk id="6" creationId="{858C572A-F492-46A0-A329-37786F9FBFD7}"/>
          </ac:spMkLst>
        </pc:spChg>
        <pc:spChg chg="mod">
          <ac:chgData name="Danilo Bórquez Paredes" userId="a389b8938e5de1e4" providerId="LiveId" clId="{C902D5B5-6592-484F-9BB4-36CB245511FD}" dt="2020-06-13T13:34:05.008" v="303" actId="20577"/>
          <ac:spMkLst>
            <pc:docMk/>
            <pc:sldMk cId="1884863921" sldId="332"/>
            <ac:spMk id="8" creationId="{579096E1-5931-4C59-B1BD-3AFF4D0193A7}"/>
          </ac:spMkLst>
        </pc:spChg>
      </pc:sldChg>
      <pc:sldChg chg="modSp add mod">
        <pc:chgData name="Danilo Bórquez Paredes" userId="a389b8938e5de1e4" providerId="LiveId" clId="{C902D5B5-6592-484F-9BB4-36CB245511FD}" dt="2020-06-13T13:36:18.541" v="473" actId="20577"/>
        <pc:sldMkLst>
          <pc:docMk/>
          <pc:sldMk cId="3161743306" sldId="333"/>
        </pc:sldMkLst>
        <pc:spChg chg="mod">
          <ac:chgData name="Danilo Bórquez Paredes" userId="a389b8938e5de1e4" providerId="LiveId" clId="{C902D5B5-6592-484F-9BB4-36CB245511FD}" dt="2020-06-13T13:35:13.176" v="337" actId="20577"/>
          <ac:spMkLst>
            <pc:docMk/>
            <pc:sldMk cId="3161743306" sldId="333"/>
            <ac:spMk id="7" creationId="{3E211816-069E-4CFE-8688-CA69D6222DEA}"/>
          </ac:spMkLst>
        </pc:spChg>
        <pc:spChg chg="mod">
          <ac:chgData name="Danilo Bórquez Paredes" userId="a389b8938e5de1e4" providerId="LiveId" clId="{C902D5B5-6592-484F-9BB4-36CB245511FD}" dt="2020-06-13T13:36:18.541" v="473" actId="20577"/>
          <ac:spMkLst>
            <pc:docMk/>
            <pc:sldMk cId="3161743306" sldId="333"/>
            <ac:spMk id="8" creationId="{26CC2192-5480-4CE8-A4AF-F2ACC4C32AE1}"/>
          </ac:spMkLst>
        </pc:spChg>
      </pc:sldChg>
      <pc:sldChg chg="addSp delSp modSp new mod">
        <pc:chgData name="Danilo Bórquez Paredes" userId="a389b8938e5de1e4" providerId="LiveId" clId="{C902D5B5-6592-484F-9BB4-36CB245511FD}" dt="2020-06-13T16:50:50.962" v="1166" actId="1076"/>
        <pc:sldMkLst>
          <pc:docMk/>
          <pc:sldMk cId="3918937097" sldId="334"/>
        </pc:sldMkLst>
        <pc:spChg chg="del">
          <ac:chgData name="Danilo Bórquez Paredes" userId="a389b8938e5de1e4" providerId="LiveId" clId="{C902D5B5-6592-484F-9BB4-36CB245511FD}" dt="2020-06-13T13:37:00.405" v="475"/>
          <ac:spMkLst>
            <pc:docMk/>
            <pc:sldMk cId="3918937097" sldId="334"/>
            <ac:spMk id="2" creationId="{3ECC9249-F085-4E86-B93B-115B3579CA1B}"/>
          </ac:spMkLst>
        </pc:spChg>
        <pc:spChg chg="del">
          <ac:chgData name="Danilo Bórquez Paredes" userId="a389b8938e5de1e4" providerId="LiveId" clId="{C902D5B5-6592-484F-9BB4-36CB245511FD}" dt="2020-06-13T13:37:00.405" v="475"/>
          <ac:spMkLst>
            <pc:docMk/>
            <pc:sldMk cId="3918937097" sldId="334"/>
            <ac:spMk id="3" creationId="{CF855068-1049-45DE-95C9-A90D46699BAE}"/>
          </ac:spMkLst>
        </pc:spChg>
        <pc:spChg chg="mod">
          <ac:chgData name="Danilo Bórquez Paredes" userId="a389b8938e5de1e4" providerId="LiveId" clId="{C902D5B5-6592-484F-9BB4-36CB245511FD}" dt="2020-06-13T13:37:00.405" v="475"/>
          <ac:spMkLst>
            <pc:docMk/>
            <pc:sldMk cId="3918937097" sldId="334"/>
            <ac:spMk id="4" creationId="{CDBAA866-052D-4F10-83D1-D77EABAFCBED}"/>
          </ac:spMkLst>
        </pc:spChg>
        <pc:spChg chg="mod">
          <ac:chgData name="Danilo Bórquez Paredes" userId="a389b8938e5de1e4" providerId="LiveId" clId="{C902D5B5-6592-484F-9BB4-36CB245511FD}" dt="2020-06-13T13:37:00.405" v="475"/>
          <ac:spMkLst>
            <pc:docMk/>
            <pc:sldMk cId="3918937097" sldId="334"/>
            <ac:spMk id="5" creationId="{D8799749-242B-4445-BA04-EC82158A400C}"/>
          </ac:spMkLst>
        </pc:spChg>
        <pc:spChg chg="add mod">
          <ac:chgData name="Danilo Bórquez Paredes" userId="a389b8938e5de1e4" providerId="LiveId" clId="{C902D5B5-6592-484F-9BB4-36CB245511FD}" dt="2020-06-13T13:37:05.568" v="495" actId="20577"/>
          <ac:spMkLst>
            <pc:docMk/>
            <pc:sldMk cId="3918937097" sldId="334"/>
            <ac:spMk id="6" creationId="{A88A5ED0-2D7E-4C56-9B87-2BEFE7F882C9}"/>
          </ac:spMkLst>
        </pc:spChg>
        <pc:spChg chg="add del mod">
          <ac:chgData name="Danilo Bórquez Paredes" userId="a389b8938e5de1e4" providerId="LiveId" clId="{C902D5B5-6592-484F-9BB4-36CB245511FD}" dt="2020-06-13T14:11:56.688" v="1013" actId="478"/>
          <ac:spMkLst>
            <pc:docMk/>
            <pc:sldMk cId="3918937097" sldId="334"/>
            <ac:spMk id="7" creationId="{80C53589-05D3-4D50-BDAA-33CC086304A0}"/>
          </ac:spMkLst>
        </pc:spChg>
        <pc:spChg chg="add mod">
          <ac:chgData name="Danilo Bórquez Paredes" userId="a389b8938e5de1e4" providerId="LiveId" clId="{C902D5B5-6592-484F-9BB4-36CB245511FD}" dt="2020-06-13T13:42:36.191" v="1001" actId="20577"/>
          <ac:spMkLst>
            <pc:docMk/>
            <pc:sldMk cId="3918937097" sldId="334"/>
            <ac:spMk id="8" creationId="{355CBF01-FF8C-4448-BD2B-274261F24501}"/>
          </ac:spMkLst>
        </pc:spChg>
        <pc:spChg chg="add del mod">
          <ac:chgData name="Danilo Bórquez Paredes" userId="a389b8938e5de1e4" providerId="LiveId" clId="{C902D5B5-6592-484F-9BB4-36CB245511FD}" dt="2020-06-13T14:10:35.454" v="1003"/>
          <ac:spMkLst>
            <pc:docMk/>
            <pc:sldMk cId="3918937097" sldId="334"/>
            <ac:spMk id="9" creationId="{61A23E3C-EC1D-426A-9A71-484F151A5643}"/>
          </ac:spMkLst>
        </pc:spChg>
        <pc:spChg chg="add del mod">
          <ac:chgData name="Danilo Bórquez Paredes" userId="a389b8938e5de1e4" providerId="LiveId" clId="{C902D5B5-6592-484F-9BB4-36CB245511FD}" dt="2020-06-13T14:10:35.454" v="1003"/>
          <ac:spMkLst>
            <pc:docMk/>
            <pc:sldMk cId="3918937097" sldId="334"/>
            <ac:spMk id="10" creationId="{6E2E6426-2155-4BBD-BCDB-CB307965E175}"/>
          </ac:spMkLst>
        </pc:spChg>
        <pc:spChg chg="add del mod">
          <ac:chgData name="Danilo Bórquez Paredes" userId="a389b8938e5de1e4" providerId="LiveId" clId="{C902D5B5-6592-484F-9BB4-36CB245511FD}" dt="2020-06-13T14:10:35.454" v="1003"/>
          <ac:spMkLst>
            <pc:docMk/>
            <pc:sldMk cId="3918937097" sldId="334"/>
            <ac:spMk id="11" creationId="{1E24E630-DC9C-4611-B2B5-4AA1BCDB8F26}"/>
          </ac:spMkLst>
        </pc:spChg>
        <pc:spChg chg="add del mod">
          <ac:chgData name="Danilo Bórquez Paredes" userId="a389b8938e5de1e4" providerId="LiveId" clId="{C902D5B5-6592-484F-9BB4-36CB245511FD}" dt="2020-06-13T14:10:35.454" v="1003"/>
          <ac:spMkLst>
            <pc:docMk/>
            <pc:sldMk cId="3918937097" sldId="334"/>
            <ac:spMk id="12" creationId="{CA8606A8-6BFC-4DF9-A7C2-F2C98CAA1C9F}"/>
          </ac:spMkLst>
        </pc:spChg>
        <pc:spChg chg="add del mod">
          <ac:chgData name="Danilo Bórquez Paredes" userId="a389b8938e5de1e4" providerId="LiveId" clId="{C902D5B5-6592-484F-9BB4-36CB245511FD}" dt="2020-06-13T14:10:35.454" v="1003"/>
          <ac:spMkLst>
            <pc:docMk/>
            <pc:sldMk cId="3918937097" sldId="334"/>
            <ac:spMk id="13" creationId="{4F5270D4-82C6-4981-B5E7-1FE46DF022B6}"/>
          </ac:spMkLst>
        </pc:spChg>
        <pc:spChg chg="add del mod">
          <ac:chgData name="Danilo Bórquez Paredes" userId="a389b8938e5de1e4" providerId="LiveId" clId="{C902D5B5-6592-484F-9BB4-36CB245511FD}" dt="2020-06-13T14:10:35.454" v="1003"/>
          <ac:spMkLst>
            <pc:docMk/>
            <pc:sldMk cId="3918937097" sldId="334"/>
            <ac:spMk id="19" creationId="{8C9D014A-BF60-4A14-B3D1-598E0EEDCDAB}"/>
          </ac:spMkLst>
        </pc:spChg>
        <pc:spChg chg="add mod">
          <ac:chgData name="Danilo Bórquez Paredes" userId="a389b8938e5de1e4" providerId="LiveId" clId="{C902D5B5-6592-484F-9BB4-36CB245511FD}" dt="2020-06-13T14:10:42.573" v="1005" actId="164"/>
          <ac:spMkLst>
            <pc:docMk/>
            <pc:sldMk cId="3918937097" sldId="334"/>
            <ac:spMk id="22" creationId="{4541D7D2-B7A3-420F-9A4B-65A7BC38FCF6}"/>
          </ac:spMkLst>
        </pc:spChg>
        <pc:spChg chg="add mod">
          <ac:chgData name="Danilo Bórquez Paredes" userId="a389b8938e5de1e4" providerId="LiveId" clId="{C902D5B5-6592-484F-9BB4-36CB245511FD}" dt="2020-06-13T14:10:42.573" v="1005" actId="164"/>
          <ac:spMkLst>
            <pc:docMk/>
            <pc:sldMk cId="3918937097" sldId="334"/>
            <ac:spMk id="23" creationId="{B77953C5-10F8-48F6-876B-007AF97C075E}"/>
          </ac:spMkLst>
        </pc:spChg>
        <pc:spChg chg="add mod">
          <ac:chgData name="Danilo Bórquez Paredes" userId="a389b8938e5de1e4" providerId="LiveId" clId="{C902D5B5-6592-484F-9BB4-36CB245511FD}" dt="2020-06-13T14:10:42.573" v="1005" actId="164"/>
          <ac:spMkLst>
            <pc:docMk/>
            <pc:sldMk cId="3918937097" sldId="334"/>
            <ac:spMk id="24" creationId="{C42A98C8-552D-4E09-93F5-777C6F829411}"/>
          </ac:spMkLst>
        </pc:spChg>
        <pc:spChg chg="add mod">
          <ac:chgData name="Danilo Bórquez Paredes" userId="a389b8938e5de1e4" providerId="LiveId" clId="{C902D5B5-6592-484F-9BB4-36CB245511FD}" dt="2020-06-13T14:10:42.573" v="1005" actId="164"/>
          <ac:spMkLst>
            <pc:docMk/>
            <pc:sldMk cId="3918937097" sldId="334"/>
            <ac:spMk id="25" creationId="{B3FD8783-4722-4C20-B6B4-15E193581860}"/>
          </ac:spMkLst>
        </pc:spChg>
        <pc:spChg chg="add mod">
          <ac:chgData name="Danilo Bórquez Paredes" userId="a389b8938e5de1e4" providerId="LiveId" clId="{C902D5B5-6592-484F-9BB4-36CB245511FD}" dt="2020-06-13T14:10:42.573" v="1005" actId="164"/>
          <ac:spMkLst>
            <pc:docMk/>
            <pc:sldMk cId="3918937097" sldId="334"/>
            <ac:spMk id="26" creationId="{A76A56BA-C534-42DC-A8DB-448BD7719955}"/>
          </ac:spMkLst>
        </pc:spChg>
        <pc:spChg chg="add mod">
          <ac:chgData name="Danilo Bórquez Paredes" userId="a389b8938e5de1e4" providerId="LiveId" clId="{C902D5B5-6592-484F-9BB4-36CB245511FD}" dt="2020-06-13T14:10:42.573" v="1005" actId="164"/>
          <ac:spMkLst>
            <pc:docMk/>
            <pc:sldMk cId="3918937097" sldId="334"/>
            <ac:spMk id="32" creationId="{287115AF-8179-408B-B45B-D2CAB32A2B14}"/>
          </ac:spMkLst>
        </pc:spChg>
        <pc:spChg chg="add mod">
          <ac:chgData name="Danilo Bórquez Paredes" userId="a389b8938e5de1e4" providerId="LiveId" clId="{C902D5B5-6592-484F-9BB4-36CB245511FD}" dt="2020-06-13T14:17:21.977" v="1101" actId="14100"/>
          <ac:spMkLst>
            <pc:docMk/>
            <pc:sldMk cId="3918937097" sldId="334"/>
            <ac:spMk id="36" creationId="{8C4D92B0-0551-4F1C-9252-83469D33464C}"/>
          </ac:spMkLst>
        </pc:spChg>
        <pc:spChg chg="add mod">
          <ac:chgData name="Danilo Bórquez Paredes" userId="a389b8938e5de1e4" providerId="LiveId" clId="{C902D5B5-6592-484F-9BB4-36CB245511FD}" dt="2020-06-13T14:19:13.201" v="1116" actId="1076"/>
          <ac:spMkLst>
            <pc:docMk/>
            <pc:sldMk cId="3918937097" sldId="334"/>
            <ac:spMk id="37" creationId="{78EB01BA-2F48-49A4-8006-CFBDCF2FA254}"/>
          </ac:spMkLst>
        </pc:spChg>
        <pc:spChg chg="add mod">
          <ac:chgData name="Danilo Bórquez Paredes" userId="a389b8938e5de1e4" providerId="LiveId" clId="{C902D5B5-6592-484F-9BB4-36CB245511FD}" dt="2020-06-13T14:19:35.444" v="1120" actId="20577"/>
          <ac:spMkLst>
            <pc:docMk/>
            <pc:sldMk cId="3918937097" sldId="334"/>
            <ac:spMk id="38" creationId="{B7F9A421-81E3-4DE1-9F0F-6E0789490929}"/>
          </ac:spMkLst>
        </pc:spChg>
        <pc:spChg chg="add mod">
          <ac:chgData name="Danilo Bórquez Paredes" userId="a389b8938e5de1e4" providerId="LiveId" clId="{C902D5B5-6592-484F-9BB4-36CB245511FD}" dt="2020-06-13T14:19:37.102" v="1121" actId="20577"/>
          <ac:spMkLst>
            <pc:docMk/>
            <pc:sldMk cId="3918937097" sldId="334"/>
            <ac:spMk id="39" creationId="{6CD051D7-BCF0-447A-AA49-F541C6A3FA39}"/>
          </ac:spMkLst>
        </pc:spChg>
        <pc:spChg chg="add mod">
          <ac:chgData name="Danilo Bórquez Paredes" userId="a389b8938e5de1e4" providerId="LiveId" clId="{C902D5B5-6592-484F-9BB4-36CB245511FD}" dt="2020-06-13T14:19:41.878" v="1122" actId="20577"/>
          <ac:spMkLst>
            <pc:docMk/>
            <pc:sldMk cId="3918937097" sldId="334"/>
            <ac:spMk id="40" creationId="{B935F087-9826-44A3-B530-DA19B90F2E6F}"/>
          </ac:spMkLst>
        </pc:spChg>
        <pc:spChg chg="add mod">
          <ac:chgData name="Danilo Bórquez Paredes" userId="a389b8938e5de1e4" providerId="LiveId" clId="{C902D5B5-6592-484F-9BB4-36CB245511FD}" dt="2020-06-13T14:19:54.326" v="1125" actId="1076"/>
          <ac:spMkLst>
            <pc:docMk/>
            <pc:sldMk cId="3918937097" sldId="334"/>
            <ac:spMk id="41" creationId="{53DE45C2-FD03-4C1F-A032-06BC9F970A35}"/>
          </ac:spMkLst>
        </pc:spChg>
        <pc:spChg chg="add mod">
          <ac:chgData name="Danilo Bórquez Paredes" userId="a389b8938e5de1e4" providerId="LiveId" clId="{C902D5B5-6592-484F-9BB4-36CB245511FD}" dt="2020-06-13T14:20:00.462" v="1127" actId="1076"/>
          <ac:spMkLst>
            <pc:docMk/>
            <pc:sldMk cId="3918937097" sldId="334"/>
            <ac:spMk id="42" creationId="{33616793-DDD7-4E4B-91B2-6C06078748A9}"/>
          </ac:spMkLst>
        </pc:spChg>
        <pc:spChg chg="add mod topLvl">
          <ac:chgData name="Danilo Bórquez Paredes" userId="a389b8938e5de1e4" providerId="LiveId" clId="{C902D5B5-6592-484F-9BB4-36CB245511FD}" dt="2020-06-13T14:21:17.475" v="1140" actId="1076"/>
          <ac:spMkLst>
            <pc:docMk/>
            <pc:sldMk cId="3918937097" sldId="334"/>
            <ac:spMk id="43" creationId="{492391B7-9009-42BA-8E28-2907C74DC91C}"/>
          </ac:spMkLst>
        </pc:spChg>
        <pc:spChg chg="add mod topLvl">
          <ac:chgData name="Danilo Bórquez Paredes" userId="a389b8938e5de1e4" providerId="LiveId" clId="{C902D5B5-6592-484F-9BB4-36CB245511FD}" dt="2020-06-13T14:21:20.642" v="1141" actId="1076"/>
          <ac:spMkLst>
            <pc:docMk/>
            <pc:sldMk cId="3918937097" sldId="334"/>
            <ac:spMk id="44" creationId="{CB9BBF98-726C-413F-A0D3-B54FCA4A754F}"/>
          </ac:spMkLst>
        </pc:spChg>
        <pc:spChg chg="add mod topLvl">
          <ac:chgData name="Danilo Bórquez Paredes" userId="a389b8938e5de1e4" providerId="LiveId" clId="{C902D5B5-6592-484F-9BB4-36CB245511FD}" dt="2020-06-13T14:21:23.842" v="1142" actId="1076"/>
          <ac:spMkLst>
            <pc:docMk/>
            <pc:sldMk cId="3918937097" sldId="334"/>
            <ac:spMk id="45" creationId="{7DC84914-6E0F-43A6-BEBA-CD957FF63CCF}"/>
          </ac:spMkLst>
        </pc:spChg>
        <pc:spChg chg="add mod topLvl">
          <ac:chgData name="Danilo Bórquez Paredes" userId="a389b8938e5de1e4" providerId="LiveId" clId="{C902D5B5-6592-484F-9BB4-36CB245511FD}" dt="2020-06-13T14:21:14.281" v="1139" actId="1076"/>
          <ac:spMkLst>
            <pc:docMk/>
            <pc:sldMk cId="3918937097" sldId="334"/>
            <ac:spMk id="46" creationId="{93EC0E5C-EFEC-4B97-BBFA-C02AD00BD1FA}"/>
          </ac:spMkLst>
        </pc:spChg>
        <pc:spChg chg="add mod topLvl">
          <ac:chgData name="Danilo Bórquez Paredes" userId="a389b8938e5de1e4" providerId="LiveId" clId="{C902D5B5-6592-484F-9BB4-36CB245511FD}" dt="2020-06-13T14:21:27.595" v="1143" actId="1076"/>
          <ac:spMkLst>
            <pc:docMk/>
            <pc:sldMk cId="3918937097" sldId="334"/>
            <ac:spMk id="47" creationId="{DFE2900B-B4F3-4409-9C40-068F2283FB3B}"/>
          </ac:spMkLst>
        </pc:spChg>
        <pc:spChg chg="add mod topLvl">
          <ac:chgData name="Danilo Bórquez Paredes" userId="a389b8938e5de1e4" providerId="LiveId" clId="{C902D5B5-6592-484F-9BB4-36CB245511FD}" dt="2020-06-13T14:21:30.266" v="1144" actId="1076"/>
          <ac:spMkLst>
            <pc:docMk/>
            <pc:sldMk cId="3918937097" sldId="334"/>
            <ac:spMk id="48" creationId="{4BBC1C59-9EB3-44F4-9C5A-1834385CDADE}"/>
          </ac:spMkLst>
        </pc:spChg>
        <pc:spChg chg="add mod">
          <ac:chgData name="Danilo Bórquez Paredes" userId="a389b8938e5de1e4" providerId="LiveId" clId="{C902D5B5-6592-484F-9BB4-36CB245511FD}" dt="2020-06-13T16:50:38.447" v="1165" actId="207"/>
          <ac:spMkLst>
            <pc:docMk/>
            <pc:sldMk cId="3918937097" sldId="334"/>
            <ac:spMk id="50" creationId="{A11FC064-D1BE-4826-BBFF-839EDED22E73}"/>
          </ac:spMkLst>
        </pc:spChg>
        <pc:grpChg chg="add mod">
          <ac:chgData name="Danilo Bórquez Paredes" userId="a389b8938e5de1e4" providerId="LiveId" clId="{C902D5B5-6592-484F-9BB4-36CB245511FD}" dt="2020-06-13T16:50:50.962" v="1166" actId="1076"/>
          <ac:grpSpMkLst>
            <pc:docMk/>
            <pc:sldMk cId="3918937097" sldId="334"/>
            <ac:grpSpMk id="35" creationId="{452CAD8B-59ED-4CC9-A28B-A9949EF7D2EC}"/>
          </ac:grpSpMkLst>
        </pc:grpChg>
        <pc:grpChg chg="add del mod">
          <ac:chgData name="Danilo Bórquez Paredes" userId="a389b8938e5de1e4" providerId="LiveId" clId="{C902D5B5-6592-484F-9BB4-36CB245511FD}" dt="2020-06-13T14:20:57.382" v="1135" actId="165"/>
          <ac:grpSpMkLst>
            <pc:docMk/>
            <pc:sldMk cId="3918937097" sldId="334"/>
            <ac:grpSpMk id="49" creationId="{509E800C-C826-4A94-BC4F-E20178676C0C}"/>
          </ac:grpSpMkLst>
        </pc:grp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14" creationId="{ECED41BF-1EB8-45E5-A525-A07211BBDC97}"/>
          </ac:cxnSpMkLst>
        </pc:cxn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15" creationId="{1EF75DE5-9EA6-4986-A614-E1E4508B39FA}"/>
          </ac:cxnSpMkLst>
        </pc:cxn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16" creationId="{E6B06B94-DC5A-44FC-A1A7-2AB75CBF7515}"/>
          </ac:cxnSpMkLst>
        </pc:cxn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17" creationId="{05A6C9E9-4862-48F5-9A42-6BD27ECC8D62}"/>
          </ac:cxnSpMkLst>
        </pc:cxn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18" creationId="{F00E140B-25FD-4CE7-803F-658A12E6BC37}"/>
          </ac:cxnSpMkLst>
        </pc:cxn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20" creationId="{8395BA85-801B-40E5-B968-54E79C8DC959}"/>
          </ac:cxnSpMkLst>
        </pc:cxnChg>
        <pc:cxnChg chg="add del mod">
          <ac:chgData name="Danilo Bórquez Paredes" userId="a389b8938e5de1e4" providerId="LiveId" clId="{C902D5B5-6592-484F-9BB4-36CB245511FD}" dt="2020-06-13T14:10:35.454" v="1003"/>
          <ac:cxnSpMkLst>
            <pc:docMk/>
            <pc:sldMk cId="3918937097" sldId="334"/>
            <ac:cxnSpMk id="21" creationId="{CF10E7C4-D213-4210-B017-ECB65B1A3AE9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27" creationId="{63BAF92D-E220-4C3B-9552-6FE67AC524C3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28" creationId="{08315C86-947A-4F69-9D3C-2F4C6942EB47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29" creationId="{A622928F-8794-4A90-8D3D-8DD10A47E2B3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30" creationId="{67481423-748C-4723-835B-555CE2D110FC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31" creationId="{ADF6328B-B7CC-4D7D-ADCF-76827927F83C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33" creationId="{FE4A3075-823D-41F2-AD59-614F0D3DD11D}"/>
          </ac:cxnSpMkLst>
        </pc:cxnChg>
        <pc:cxnChg chg="add mod">
          <ac:chgData name="Danilo Bórquez Paredes" userId="a389b8938e5de1e4" providerId="LiveId" clId="{C902D5B5-6592-484F-9BB4-36CB245511FD}" dt="2020-06-13T14:10:42.573" v="1005" actId="164"/>
          <ac:cxnSpMkLst>
            <pc:docMk/>
            <pc:sldMk cId="3918937097" sldId="334"/>
            <ac:cxnSpMk id="34" creationId="{695FC60F-16EE-4C5E-BFE2-775F5F3DBF0B}"/>
          </ac:cxnSpMkLst>
        </pc:cxnChg>
      </pc:sldChg>
      <pc:sldChg chg="addSp delSp modSp add mod">
        <pc:chgData name="Danilo Bórquez Paredes" userId="a389b8938e5de1e4" providerId="LiveId" clId="{C902D5B5-6592-484F-9BB4-36CB245511FD}" dt="2020-06-19T13:40:46.401" v="5473" actId="20577"/>
        <pc:sldMkLst>
          <pc:docMk/>
          <pc:sldMk cId="2308373719" sldId="335"/>
        </pc:sldMkLst>
        <pc:spChg chg="add mod">
          <ac:chgData name="Danilo Bórquez Paredes" userId="a389b8938e5de1e4" providerId="LiveId" clId="{C902D5B5-6592-484F-9BB4-36CB245511FD}" dt="2020-06-13T16:58:08.864" v="1446" actId="1038"/>
          <ac:spMkLst>
            <pc:docMk/>
            <pc:sldMk cId="2308373719" sldId="335"/>
            <ac:spMk id="2" creationId="{2164B31A-4A01-46AB-9CDC-871ECE3225E9}"/>
          </ac:spMkLst>
        </pc:spChg>
        <pc:spChg chg="mod">
          <ac:chgData name="Danilo Bórquez Paredes" userId="a389b8938e5de1e4" providerId="LiveId" clId="{C902D5B5-6592-484F-9BB4-36CB245511FD}" dt="2020-06-19T13:40:46.401" v="5473" actId="20577"/>
          <ac:spMkLst>
            <pc:docMk/>
            <pc:sldMk cId="2308373719" sldId="335"/>
            <ac:spMk id="6" creationId="{A88A5ED0-2D7E-4C56-9B87-2BEFE7F882C9}"/>
          </ac:spMkLst>
        </pc:spChg>
        <pc:spChg chg="mod">
          <ac:chgData name="Danilo Bórquez Paredes" userId="a389b8938e5de1e4" providerId="LiveId" clId="{C902D5B5-6592-484F-9BB4-36CB245511FD}" dt="2020-06-13T16:52:27.160" v="1332" actId="27636"/>
          <ac:spMkLst>
            <pc:docMk/>
            <pc:sldMk cId="2308373719" sldId="335"/>
            <ac:spMk id="8" creationId="{355CBF01-FF8C-4448-BD2B-274261F24501}"/>
          </ac:spMkLst>
        </pc:spChg>
        <pc:spChg chg="del">
          <ac:chgData name="Danilo Bórquez Paredes" userId="a389b8938e5de1e4" providerId="LiveId" clId="{C902D5B5-6592-484F-9BB4-36CB245511FD}" dt="2020-06-13T16:52:33.652" v="1334" actId="478"/>
          <ac:spMkLst>
            <pc:docMk/>
            <pc:sldMk cId="2308373719" sldId="335"/>
            <ac:spMk id="36" creationId="{8C4D92B0-0551-4F1C-9252-83469D33464C}"/>
          </ac:spMkLst>
        </pc:spChg>
        <pc:spChg chg="mod">
          <ac:chgData name="Danilo Bórquez Paredes" userId="a389b8938e5de1e4" providerId="LiveId" clId="{C902D5B5-6592-484F-9BB4-36CB245511FD}" dt="2020-06-13T16:53:53.040" v="1355" actId="1035"/>
          <ac:spMkLst>
            <pc:docMk/>
            <pc:sldMk cId="2308373719" sldId="335"/>
            <ac:spMk id="37" creationId="{78EB01BA-2F48-49A4-8006-CFBDCF2FA254}"/>
          </ac:spMkLst>
        </pc:spChg>
        <pc:spChg chg="mod">
          <ac:chgData name="Danilo Bórquez Paredes" userId="a389b8938e5de1e4" providerId="LiveId" clId="{C902D5B5-6592-484F-9BB4-36CB245511FD}" dt="2020-06-13T16:53:54.568" v="1356" actId="1035"/>
          <ac:spMkLst>
            <pc:docMk/>
            <pc:sldMk cId="2308373719" sldId="335"/>
            <ac:spMk id="38" creationId="{B7F9A421-81E3-4DE1-9F0F-6E0789490929}"/>
          </ac:spMkLst>
        </pc:spChg>
        <pc:spChg chg="mod">
          <ac:chgData name="Danilo Bórquez Paredes" userId="a389b8938e5de1e4" providerId="LiveId" clId="{C902D5B5-6592-484F-9BB4-36CB245511FD}" dt="2020-06-13T16:53:59.520" v="1363" actId="1036"/>
          <ac:spMkLst>
            <pc:docMk/>
            <pc:sldMk cId="2308373719" sldId="335"/>
            <ac:spMk id="39" creationId="{6CD051D7-BCF0-447A-AA49-F541C6A3FA39}"/>
          </ac:spMkLst>
        </pc:spChg>
        <pc:spChg chg="mod">
          <ac:chgData name="Danilo Bórquez Paredes" userId="a389b8938e5de1e4" providerId="LiveId" clId="{C902D5B5-6592-484F-9BB4-36CB245511FD}" dt="2020-06-13T16:54:03.485" v="1369" actId="1035"/>
          <ac:spMkLst>
            <pc:docMk/>
            <pc:sldMk cId="2308373719" sldId="335"/>
            <ac:spMk id="40" creationId="{B935F087-9826-44A3-B530-DA19B90F2E6F}"/>
          </ac:spMkLst>
        </pc:spChg>
        <pc:spChg chg="mod">
          <ac:chgData name="Danilo Bórquez Paredes" userId="a389b8938e5de1e4" providerId="LiveId" clId="{C902D5B5-6592-484F-9BB4-36CB245511FD}" dt="2020-06-13T16:54:11.757" v="1388" actId="1035"/>
          <ac:spMkLst>
            <pc:docMk/>
            <pc:sldMk cId="2308373719" sldId="335"/>
            <ac:spMk id="41" creationId="{53DE45C2-FD03-4C1F-A032-06BC9F970A35}"/>
          </ac:spMkLst>
        </pc:spChg>
        <pc:spChg chg="mod">
          <ac:chgData name="Danilo Bórquez Paredes" userId="a389b8938e5de1e4" providerId="LiveId" clId="{C902D5B5-6592-484F-9BB4-36CB245511FD}" dt="2020-06-13T16:54:09.818" v="1387" actId="1035"/>
          <ac:spMkLst>
            <pc:docMk/>
            <pc:sldMk cId="2308373719" sldId="335"/>
            <ac:spMk id="42" creationId="{33616793-DDD7-4E4B-91B2-6C06078748A9}"/>
          </ac:spMkLst>
        </pc:spChg>
        <pc:spChg chg="del">
          <ac:chgData name="Danilo Bórquez Paredes" userId="a389b8938e5de1e4" providerId="LiveId" clId="{C902D5B5-6592-484F-9BB4-36CB245511FD}" dt="2020-06-13T16:52:36.077" v="1335" actId="478"/>
          <ac:spMkLst>
            <pc:docMk/>
            <pc:sldMk cId="2308373719" sldId="335"/>
            <ac:spMk id="43" creationId="{492391B7-9009-42BA-8E28-2907C74DC91C}"/>
          </ac:spMkLst>
        </pc:spChg>
        <pc:spChg chg="del">
          <ac:chgData name="Danilo Bórquez Paredes" userId="a389b8938e5de1e4" providerId="LiveId" clId="{C902D5B5-6592-484F-9BB4-36CB245511FD}" dt="2020-06-13T16:52:36.077" v="1335" actId="478"/>
          <ac:spMkLst>
            <pc:docMk/>
            <pc:sldMk cId="2308373719" sldId="335"/>
            <ac:spMk id="44" creationId="{CB9BBF98-726C-413F-A0D3-B54FCA4A754F}"/>
          </ac:spMkLst>
        </pc:spChg>
        <pc:spChg chg="del">
          <ac:chgData name="Danilo Bórquez Paredes" userId="a389b8938e5de1e4" providerId="LiveId" clId="{C902D5B5-6592-484F-9BB4-36CB245511FD}" dt="2020-06-13T16:52:36.077" v="1335" actId="478"/>
          <ac:spMkLst>
            <pc:docMk/>
            <pc:sldMk cId="2308373719" sldId="335"/>
            <ac:spMk id="45" creationId="{7DC84914-6E0F-43A6-BEBA-CD957FF63CCF}"/>
          </ac:spMkLst>
        </pc:spChg>
        <pc:spChg chg="del">
          <ac:chgData name="Danilo Bórquez Paredes" userId="a389b8938e5de1e4" providerId="LiveId" clId="{C902D5B5-6592-484F-9BB4-36CB245511FD}" dt="2020-06-13T16:52:36.077" v="1335" actId="478"/>
          <ac:spMkLst>
            <pc:docMk/>
            <pc:sldMk cId="2308373719" sldId="335"/>
            <ac:spMk id="46" creationId="{93EC0E5C-EFEC-4B97-BBFA-C02AD00BD1FA}"/>
          </ac:spMkLst>
        </pc:spChg>
        <pc:spChg chg="del">
          <ac:chgData name="Danilo Bórquez Paredes" userId="a389b8938e5de1e4" providerId="LiveId" clId="{C902D5B5-6592-484F-9BB4-36CB245511FD}" dt="2020-06-13T16:52:36.077" v="1335" actId="478"/>
          <ac:spMkLst>
            <pc:docMk/>
            <pc:sldMk cId="2308373719" sldId="335"/>
            <ac:spMk id="47" creationId="{DFE2900B-B4F3-4409-9C40-068F2283FB3B}"/>
          </ac:spMkLst>
        </pc:spChg>
        <pc:spChg chg="del">
          <ac:chgData name="Danilo Bórquez Paredes" userId="a389b8938e5de1e4" providerId="LiveId" clId="{C902D5B5-6592-484F-9BB4-36CB245511FD}" dt="2020-06-13T16:52:36.077" v="1335" actId="478"/>
          <ac:spMkLst>
            <pc:docMk/>
            <pc:sldMk cId="2308373719" sldId="335"/>
            <ac:spMk id="48" creationId="{4BBC1C59-9EB3-44F4-9C5A-1834385CDADE}"/>
          </ac:spMkLst>
        </pc:spChg>
        <pc:spChg chg="add mod">
          <ac:chgData name="Danilo Bórquez Paredes" userId="a389b8938e5de1e4" providerId="LiveId" clId="{C902D5B5-6592-484F-9BB4-36CB245511FD}" dt="2020-06-13T16:53:28.553" v="1340" actId="1076"/>
          <ac:spMkLst>
            <pc:docMk/>
            <pc:sldMk cId="2308373719" sldId="335"/>
            <ac:spMk id="49" creationId="{3392C029-BE98-44D8-AB98-21DA479CE218}"/>
          </ac:spMkLst>
        </pc:spChg>
        <pc:spChg chg="del">
          <ac:chgData name="Danilo Bórquez Paredes" userId="a389b8938e5de1e4" providerId="LiveId" clId="{C902D5B5-6592-484F-9BB4-36CB245511FD}" dt="2020-06-13T16:52:31.373" v="1333" actId="478"/>
          <ac:spMkLst>
            <pc:docMk/>
            <pc:sldMk cId="2308373719" sldId="335"/>
            <ac:spMk id="50" creationId="{A11FC064-D1BE-4826-BBFF-839EDED22E73}"/>
          </ac:spMkLst>
        </pc:spChg>
        <pc:spChg chg="add mod">
          <ac:chgData name="Danilo Bórquez Paredes" userId="a389b8938e5de1e4" providerId="LiveId" clId="{C902D5B5-6592-484F-9BB4-36CB245511FD}" dt="2020-06-13T16:53:32.249" v="1342" actId="1076"/>
          <ac:spMkLst>
            <pc:docMk/>
            <pc:sldMk cId="2308373719" sldId="335"/>
            <ac:spMk id="51" creationId="{38B2094D-23BC-4F6E-8AF8-FA1A98C97DA5}"/>
          </ac:spMkLst>
        </pc:spChg>
        <pc:spChg chg="add mod">
          <ac:chgData name="Danilo Bórquez Paredes" userId="a389b8938e5de1e4" providerId="LiveId" clId="{C902D5B5-6592-484F-9BB4-36CB245511FD}" dt="2020-06-13T16:53:40.321" v="1344" actId="1076"/>
          <ac:spMkLst>
            <pc:docMk/>
            <pc:sldMk cId="2308373719" sldId="335"/>
            <ac:spMk id="52" creationId="{F053C3CB-EFAF-4A76-9929-C21D7B42DD30}"/>
          </ac:spMkLst>
        </pc:spChg>
        <pc:spChg chg="add mod">
          <ac:chgData name="Danilo Bórquez Paredes" userId="a389b8938e5de1e4" providerId="LiveId" clId="{C902D5B5-6592-484F-9BB4-36CB245511FD}" dt="2020-06-13T16:53:40.321" v="1344" actId="1076"/>
          <ac:spMkLst>
            <pc:docMk/>
            <pc:sldMk cId="2308373719" sldId="335"/>
            <ac:spMk id="53" creationId="{20595150-AA5E-4F4E-B0F4-2966B4FCF284}"/>
          </ac:spMkLst>
        </pc:spChg>
        <pc:spChg chg="add mod">
          <ac:chgData name="Danilo Bórquez Paredes" userId="a389b8938e5de1e4" providerId="LiveId" clId="{C902D5B5-6592-484F-9BB4-36CB245511FD}" dt="2020-06-13T16:53:40.321" v="1344" actId="1076"/>
          <ac:spMkLst>
            <pc:docMk/>
            <pc:sldMk cId="2308373719" sldId="335"/>
            <ac:spMk id="54" creationId="{5BF9699B-57A5-4B55-BEE3-E2737B83DF52}"/>
          </ac:spMkLst>
        </pc:spChg>
        <pc:spChg chg="add 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55" creationId="{C9ABFF48-764C-49BE-AC6E-1A3DD319DE30}"/>
          </ac:spMkLst>
        </pc:spChg>
        <pc:spChg chg="add del mod">
          <ac:chgData name="Danilo Bórquez Paredes" userId="a389b8938e5de1e4" providerId="LiveId" clId="{C902D5B5-6592-484F-9BB4-36CB245511FD}" dt="2020-06-13T16:54:30.018" v="1396"/>
          <ac:spMkLst>
            <pc:docMk/>
            <pc:sldMk cId="2308373719" sldId="335"/>
            <ac:spMk id="56" creationId="{D945351A-0193-43AD-A54C-BEE8B04A646D}"/>
          </ac:spMkLst>
        </pc:spChg>
        <pc:spChg chg="add 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57" creationId="{240B73FD-45C7-434D-9335-1E22BDF1F862}"/>
          </ac:spMkLst>
        </pc:spChg>
        <pc:spChg chg="mod">
          <ac:chgData name="Danilo Bórquez Paredes" userId="a389b8938e5de1e4" providerId="LiveId" clId="{C902D5B5-6592-484F-9BB4-36CB245511FD}" dt="2020-06-13T16:56:12.581" v="1418" actId="20577"/>
          <ac:spMkLst>
            <pc:docMk/>
            <pc:sldMk cId="2308373719" sldId="335"/>
            <ac:spMk id="59" creationId="{51E38088-4136-471A-B6A8-223568BD83FE}"/>
          </ac:spMkLst>
        </pc:spChg>
        <pc:spChg chg="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60" creationId="{34574694-E4B4-4476-8A5D-629B6639AC7A}"/>
          </ac:spMkLst>
        </pc:spChg>
        <pc:spChg chg="mod">
          <ac:chgData name="Danilo Bórquez Paredes" userId="a389b8938e5de1e4" providerId="LiveId" clId="{C902D5B5-6592-484F-9BB4-36CB245511FD}" dt="2020-06-13T16:56:35.367" v="1425" actId="20577"/>
          <ac:spMkLst>
            <pc:docMk/>
            <pc:sldMk cId="2308373719" sldId="335"/>
            <ac:spMk id="62" creationId="{1C4E52AA-89FA-48DF-B143-48181516413F}"/>
          </ac:spMkLst>
        </pc:spChg>
        <pc:spChg chg="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63" creationId="{98486337-BE10-4558-8E0E-9FA661EFBE6C}"/>
          </ac:spMkLst>
        </pc:spChg>
        <pc:spChg chg="mod">
          <ac:chgData name="Danilo Bórquez Paredes" userId="a389b8938e5de1e4" providerId="LiveId" clId="{C902D5B5-6592-484F-9BB4-36CB245511FD}" dt="2020-06-13T16:56:51.459" v="1429" actId="20577"/>
          <ac:spMkLst>
            <pc:docMk/>
            <pc:sldMk cId="2308373719" sldId="335"/>
            <ac:spMk id="65" creationId="{C3D2720B-EC8C-4E61-95E7-F64ECD70C677}"/>
          </ac:spMkLst>
        </pc:spChg>
        <pc:spChg chg="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66" creationId="{D7472B4C-4B06-4F4B-AD27-09B6B9CF9C00}"/>
          </ac:spMkLst>
        </pc:spChg>
        <pc:spChg chg="mod">
          <ac:chgData name="Danilo Bórquez Paredes" userId="a389b8938e5de1e4" providerId="LiveId" clId="{C902D5B5-6592-484F-9BB4-36CB245511FD}" dt="2020-06-13T16:57:11.654" v="1433" actId="20577"/>
          <ac:spMkLst>
            <pc:docMk/>
            <pc:sldMk cId="2308373719" sldId="335"/>
            <ac:spMk id="68" creationId="{B3A32CCC-73A8-4A34-89D4-B447ED073F84}"/>
          </ac:spMkLst>
        </pc:spChg>
        <pc:spChg chg="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69" creationId="{B504D4AD-1F01-45A7-812A-E1A48AF10386}"/>
          </ac:spMkLst>
        </pc:spChg>
        <pc:spChg chg="mod">
          <ac:chgData name="Danilo Bórquez Paredes" userId="a389b8938e5de1e4" providerId="LiveId" clId="{C902D5B5-6592-484F-9BB4-36CB245511FD}" dt="2020-06-13T16:57:52.596" v="1442" actId="20577"/>
          <ac:spMkLst>
            <pc:docMk/>
            <pc:sldMk cId="2308373719" sldId="335"/>
            <ac:spMk id="71" creationId="{D2FC9CCA-8918-46EC-8F83-80815C40BD0E}"/>
          </ac:spMkLst>
        </pc:spChg>
        <pc:spChg chg="mod">
          <ac:chgData name="Danilo Bórquez Paredes" userId="a389b8938e5de1e4" providerId="LiveId" clId="{C902D5B5-6592-484F-9BB4-36CB245511FD}" dt="2020-06-13T16:55:43.573" v="1412" actId="13822"/>
          <ac:spMkLst>
            <pc:docMk/>
            <pc:sldMk cId="2308373719" sldId="335"/>
            <ac:spMk id="72" creationId="{36D70CFD-645B-4B13-B41B-E977A043ECA8}"/>
          </ac:spMkLst>
        </pc:spChg>
        <pc:spChg chg="mod">
          <ac:chgData name="Danilo Bórquez Paredes" userId="a389b8938e5de1e4" providerId="LiveId" clId="{C902D5B5-6592-484F-9BB4-36CB245511FD}" dt="2020-06-13T16:55:57.231" v="1415" actId="20577"/>
          <ac:spMkLst>
            <pc:docMk/>
            <pc:sldMk cId="2308373719" sldId="335"/>
            <ac:spMk id="74" creationId="{7A3F326E-09C4-4CCC-8E32-C2DC2C252989}"/>
          </ac:spMkLst>
        </pc:spChg>
        <pc:spChg chg="mod">
          <ac:chgData name="Danilo Bórquez Paredes" userId="a389b8938e5de1e4" providerId="LiveId" clId="{C902D5B5-6592-484F-9BB4-36CB245511FD}" dt="2020-06-13T16:55:50.133" v="1413"/>
          <ac:spMkLst>
            <pc:docMk/>
            <pc:sldMk cId="2308373719" sldId="335"/>
            <ac:spMk id="75" creationId="{E5D0E566-E7C4-45E3-A232-C8D2354001ED}"/>
          </ac:spMkLst>
        </pc:spChg>
        <pc:spChg chg="mod">
          <ac:chgData name="Danilo Bórquez Paredes" userId="a389b8938e5de1e4" providerId="LiveId" clId="{C902D5B5-6592-484F-9BB4-36CB245511FD}" dt="2020-06-13T16:56:15.965" v="1421" actId="20577"/>
          <ac:spMkLst>
            <pc:docMk/>
            <pc:sldMk cId="2308373719" sldId="335"/>
            <ac:spMk id="77" creationId="{649E6830-F2E5-4DD7-A5C5-BFCE2240FD01}"/>
          </ac:spMkLst>
        </pc:spChg>
        <pc:spChg chg="mod">
          <ac:chgData name="Danilo Bórquez Paredes" userId="a389b8938e5de1e4" providerId="LiveId" clId="{C902D5B5-6592-484F-9BB4-36CB245511FD}" dt="2020-06-13T16:56:00.032" v="1416"/>
          <ac:spMkLst>
            <pc:docMk/>
            <pc:sldMk cId="2308373719" sldId="335"/>
            <ac:spMk id="78" creationId="{AA3D0579-44DF-4A17-B8D1-018DFC7F93CB}"/>
          </ac:spMkLst>
        </pc:spChg>
        <pc:spChg chg="mod">
          <ac:chgData name="Danilo Bórquez Paredes" userId="a389b8938e5de1e4" providerId="LiveId" clId="{C902D5B5-6592-484F-9BB4-36CB245511FD}" dt="2020-06-13T16:56:26.967" v="1424" actId="20577"/>
          <ac:spMkLst>
            <pc:docMk/>
            <pc:sldMk cId="2308373719" sldId="335"/>
            <ac:spMk id="80" creationId="{D16291F4-181E-46ED-8601-68F2BF99F333}"/>
          </ac:spMkLst>
        </pc:spChg>
        <pc:spChg chg="mod">
          <ac:chgData name="Danilo Bórquez Paredes" userId="a389b8938e5de1e4" providerId="LiveId" clId="{C902D5B5-6592-484F-9BB4-36CB245511FD}" dt="2020-06-13T16:56:18.495" v="1422"/>
          <ac:spMkLst>
            <pc:docMk/>
            <pc:sldMk cId="2308373719" sldId="335"/>
            <ac:spMk id="81" creationId="{48FCAAB2-DC43-47CB-9E87-BAAAD82A663B}"/>
          </ac:spMkLst>
        </pc:spChg>
        <pc:spChg chg="mod">
          <ac:chgData name="Danilo Bórquez Paredes" userId="a389b8938e5de1e4" providerId="LiveId" clId="{C902D5B5-6592-484F-9BB4-36CB245511FD}" dt="2020-06-13T16:56:44.645" v="1428" actId="20577"/>
          <ac:spMkLst>
            <pc:docMk/>
            <pc:sldMk cId="2308373719" sldId="335"/>
            <ac:spMk id="83" creationId="{62626741-C2D8-4672-B06C-DCFD56359713}"/>
          </ac:spMkLst>
        </pc:spChg>
        <pc:spChg chg="mod">
          <ac:chgData name="Danilo Bórquez Paredes" userId="a389b8938e5de1e4" providerId="LiveId" clId="{C902D5B5-6592-484F-9BB4-36CB245511FD}" dt="2020-06-13T16:56:38.239" v="1426"/>
          <ac:spMkLst>
            <pc:docMk/>
            <pc:sldMk cId="2308373719" sldId="335"/>
            <ac:spMk id="84" creationId="{1A0D1BA6-1F23-4D62-9490-1FB53E2138E3}"/>
          </ac:spMkLst>
        </pc:spChg>
        <pc:spChg chg="mod">
          <ac:chgData name="Danilo Bórquez Paredes" userId="a389b8938e5de1e4" providerId="LiveId" clId="{C902D5B5-6592-484F-9BB4-36CB245511FD}" dt="2020-06-13T16:57:03.344" v="1432" actId="20577"/>
          <ac:spMkLst>
            <pc:docMk/>
            <pc:sldMk cId="2308373719" sldId="335"/>
            <ac:spMk id="86" creationId="{D403AEFC-688D-421A-BE6D-613F457716A5}"/>
          </ac:spMkLst>
        </pc:spChg>
        <pc:spChg chg="mod">
          <ac:chgData name="Danilo Bórquez Paredes" userId="a389b8938e5de1e4" providerId="LiveId" clId="{C902D5B5-6592-484F-9BB4-36CB245511FD}" dt="2020-06-13T16:56:54.105" v="1430"/>
          <ac:spMkLst>
            <pc:docMk/>
            <pc:sldMk cId="2308373719" sldId="335"/>
            <ac:spMk id="87" creationId="{F4AE1C17-63CA-4273-810D-07E0C92FF98A}"/>
          </ac:spMkLst>
        </pc:spChg>
        <pc:spChg chg="mod">
          <ac:chgData name="Danilo Bórquez Paredes" userId="a389b8938e5de1e4" providerId="LiveId" clId="{C902D5B5-6592-484F-9BB4-36CB245511FD}" dt="2020-06-13T16:57:20.985" v="1436" actId="20577"/>
          <ac:spMkLst>
            <pc:docMk/>
            <pc:sldMk cId="2308373719" sldId="335"/>
            <ac:spMk id="89" creationId="{DD55E410-C12F-4789-9840-EB3257BF6C96}"/>
          </ac:spMkLst>
        </pc:spChg>
        <pc:spChg chg="mod">
          <ac:chgData name="Danilo Bórquez Paredes" userId="a389b8938e5de1e4" providerId="LiveId" clId="{C902D5B5-6592-484F-9BB4-36CB245511FD}" dt="2020-06-13T16:57:13.937" v="1434"/>
          <ac:spMkLst>
            <pc:docMk/>
            <pc:sldMk cId="2308373719" sldId="335"/>
            <ac:spMk id="90" creationId="{10493506-1B0C-47AE-84EE-9B5DABACCA60}"/>
          </ac:spMkLst>
        </pc:spChg>
        <pc:spChg chg="mod">
          <ac:chgData name="Danilo Bórquez Paredes" userId="a389b8938e5de1e4" providerId="LiveId" clId="{C902D5B5-6592-484F-9BB4-36CB245511FD}" dt="2020-06-13T16:57:35.444" v="1440" actId="20577"/>
          <ac:spMkLst>
            <pc:docMk/>
            <pc:sldMk cId="2308373719" sldId="335"/>
            <ac:spMk id="92" creationId="{7164831A-29F3-4832-A8CC-8CB98127AC81}"/>
          </ac:spMkLst>
        </pc:spChg>
        <pc:spChg chg="mod">
          <ac:chgData name="Danilo Bórquez Paredes" userId="a389b8938e5de1e4" providerId="LiveId" clId="{C902D5B5-6592-484F-9BB4-36CB245511FD}" dt="2020-06-13T16:57:22.813" v="1437"/>
          <ac:spMkLst>
            <pc:docMk/>
            <pc:sldMk cId="2308373719" sldId="335"/>
            <ac:spMk id="93" creationId="{2638905E-2DBC-4BE1-A9A8-BB2AC10E056A}"/>
          </ac:spMkLst>
        </pc:spChg>
        <pc:spChg chg="mod">
          <ac:chgData name="Danilo Bórquez Paredes" userId="a389b8938e5de1e4" providerId="LiveId" clId="{C902D5B5-6592-484F-9BB4-36CB245511FD}" dt="2020-06-13T16:58:01.478" v="1445" actId="20577"/>
          <ac:spMkLst>
            <pc:docMk/>
            <pc:sldMk cId="2308373719" sldId="335"/>
            <ac:spMk id="95" creationId="{7127758D-15AE-43D9-9AED-69E44BBCBD7F}"/>
          </ac:spMkLst>
        </pc:spChg>
        <pc:spChg chg="mod">
          <ac:chgData name="Danilo Bórquez Paredes" userId="a389b8938e5de1e4" providerId="LiveId" clId="{C902D5B5-6592-484F-9BB4-36CB245511FD}" dt="2020-06-13T16:57:55.225" v="1443"/>
          <ac:spMkLst>
            <pc:docMk/>
            <pc:sldMk cId="2308373719" sldId="335"/>
            <ac:spMk id="96" creationId="{BC00C9F8-2232-46D1-A174-63CF6E9D5FB2}"/>
          </ac:spMkLst>
        </pc:spChg>
        <pc:grpChg chg="add mod">
          <ac:chgData name="Danilo Bórquez Paredes" userId="a389b8938e5de1e4" providerId="LiveId" clId="{C902D5B5-6592-484F-9BB4-36CB245511FD}" dt="2020-06-13T16:54:46.354" v="1400" actId="1076"/>
          <ac:grpSpMkLst>
            <pc:docMk/>
            <pc:sldMk cId="2308373719" sldId="335"/>
            <ac:grpSpMk id="3" creationId="{083051A8-F591-4605-9B31-B5BC954BB810}"/>
          </ac:grpSpMkLst>
        </pc:grpChg>
        <pc:grpChg chg="add mod">
          <ac:chgData name="Danilo Bórquez Paredes" userId="a389b8938e5de1e4" providerId="LiveId" clId="{C902D5B5-6592-484F-9BB4-36CB245511FD}" dt="2020-06-13T16:54:53.971" v="1402" actId="1076"/>
          <ac:grpSpMkLst>
            <pc:docMk/>
            <pc:sldMk cId="2308373719" sldId="335"/>
            <ac:grpSpMk id="58" creationId="{F7FDD96F-03BC-4251-AF83-8355A6ACB281}"/>
          </ac:grpSpMkLst>
        </pc:grpChg>
        <pc:grpChg chg="add mod">
          <ac:chgData name="Danilo Bórquez Paredes" userId="a389b8938e5de1e4" providerId="LiveId" clId="{C902D5B5-6592-484F-9BB4-36CB245511FD}" dt="2020-06-13T16:55:05.116" v="1404" actId="1076"/>
          <ac:grpSpMkLst>
            <pc:docMk/>
            <pc:sldMk cId="2308373719" sldId="335"/>
            <ac:grpSpMk id="61" creationId="{3D38C7DE-7D97-4DB8-B363-5B7B2085D5EB}"/>
          </ac:grpSpMkLst>
        </pc:grpChg>
        <pc:grpChg chg="add mod">
          <ac:chgData name="Danilo Bórquez Paredes" userId="a389b8938e5de1e4" providerId="LiveId" clId="{C902D5B5-6592-484F-9BB4-36CB245511FD}" dt="2020-06-13T16:55:09.461" v="1406" actId="1076"/>
          <ac:grpSpMkLst>
            <pc:docMk/>
            <pc:sldMk cId="2308373719" sldId="335"/>
            <ac:grpSpMk id="64" creationId="{67E58600-490B-4121-B069-C02C02C7B9CC}"/>
          </ac:grpSpMkLst>
        </pc:grpChg>
        <pc:grpChg chg="add mod">
          <ac:chgData name="Danilo Bórquez Paredes" userId="a389b8938e5de1e4" providerId="LiveId" clId="{C902D5B5-6592-484F-9BB4-36CB245511FD}" dt="2020-06-13T16:55:12.590" v="1408" actId="1076"/>
          <ac:grpSpMkLst>
            <pc:docMk/>
            <pc:sldMk cId="2308373719" sldId="335"/>
            <ac:grpSpMk id="67" creationId="{480CC936-0C0C-4F66-AF7A-9366B866A4D9}"/>
          </ac:grpSpMkLst>
        </pc:grpChg>
        <pc:grpChg chg="add mod">
          <ac:chgData name="Danilo Bórquez Paredes" userId="a389b8938e5de1e4" providerId="LiveId" clId="{C902D5B5-6592-484F-9BB4-36CB245511FD}" dt="2020-06-13T16:55:18.742" v="1410" actId="1076"/>
          <ac:grpSpMkLst>
            <pc:docMk/>
            <pc:sldMk cId="2308373719" sldId="335"/>
            <ac:grpSpMk id="70" creationId="{F89E2E1E-34C3-4F87-92D8-013A9AE6B80A}"/>
          </ac:grpSpMkLst>
        </pc:grpChg>
        <pc:grpChg chg="add mod">
          <ac:chgData name="Danilo Bórquez Paredes" userId="a389b8938e5de1e4" providerId="LiveId" clId="{C902D5B5-6592-484F-9BB4-36CB245511FD}" dt="2020-06-13T16:55:55.236" v="1414" actId="1076"/>
          <ac:grpSpMkLst>
            <pc:docMk/>
            <pc:sldMk cId="2308373719" sldId="335"/>
            <ac:grpSpMk id="73" creationId="{7BC78C82-B6F0-45DC-991D-AF85BE81D4E3}"/>
          </ac:grpSpMkLst>
        </pc:grpChg>
        <pc:grpChg chg="add mod">
          <ac:chgData name="Danilo Bórquez Paredes" userId="a389b8938e5de1e4" providerId="LiveId" clId="{C902D5B5-6592-484F-9BB4-36CB245511FD}" dt="2020-06-13T16:56:06.277" v="1417" actId="1076"/>
          <ac:grpSpMkLst>
            <pc:docMk/>
            <pc:sldMk cId="2308373719" sldId="335"/>
            <ac:grpSpMk id="76" creationId="{EC42128E-ACDB-4061-88CE-99CA4E8E0216}"/>
          </ac:grpSpMkLst>
        </pc:grpChg>
        <pc:grpChg chg="add mod">
          <ac:chgData name="Danilo Bórquez Paredes" userId="a389b8938e5de1e4" providerId="LiveId" clId="{C902D5B5-6592-484F-9BB4-36CB245511FD}" dt="2020-06-13T16:56:24.832" v="1423" actId="1076"/>
          <ac:grpSpMkLst>
            <pc:docMk/>
            <pc:sldMk cId="2308373719" sldId="335"/>
            <ac:grpSpMk id="79" creationId="{4455FEDB-462A-48C7-977D-2419C3C654F2}"/>
          </ac:grpSpMkLst>
        </pc:grpChg>
        <pc:grpChg chg="add mod">
          <ac:chgData name="Danilo Bórquez Paredes" userId="a389b8938e5de1e4" providerId="LiveId" clId="{C902D5B5-6592-484F-9BB4-36CB245511FD}" dt="2020-06-13T16:56:41.586" v="1427" actId="1076"/>
          <ac:grpSpMkLst>
            <pc:docMk/>
            <pc:sldMk cId="2308373719" sldId="335"/>
            <ac:grpSpMk id="82" creationId="{A162A95E-F5D1-4002-B934-62AEBAD5A915}"/>
          </ac:grpSpMkLst>
        </pc:grpChg>
        <pc:grpChg chg="add mod">
          <ac:chgData name="Danilo Bórquez Paredes" userId="a389b8938e5de1e4" providerId="LiveId" clId="{C902D5B5-6592-484F-9BB4-36CB245511FD}" dt="2020-06-13T16:57:00.964" v="1431" actId="1076"/>
          <ac:grpSpMkLst>
            <pc:docMk/>
            <pc:sldMk cId="2308373719" sldId="335"/>
            <ac:grpSpMk id="85" creationId="{6D244C0A-47AF-4CF4-AACF-996FD81E96DB}"/>
          </ac:grpSpMkLst>
        </pc:grpChg>
        <pc:grpChg chg="add mod">
          <ac:chgData name="Danilo Bórquez Paredes" userId="a389b8938e5de1e4" providerId="LiveId" clId="{C902D5B5-6592-484F-9BB4-36CB245511FD}" dt="2020-06-13T16:57:17.719" v="1435" actId="1076"/>
          <ac:grpSpMkLst>
            <pc:docMk/>
            <pc:sldMk cId="2308373719" sldId="335"/>
            <ac:grpSpMk id="88" creationId="{18BF019A-55DA-421B-9BB9-59BD365E5034}"/>
          </ac:grpSpMkLst>
        </pc:grpChg>
        <pc:grpChg chg="add mod">
          <ac:chgData name="Danilo Bórquez Paredes" userId="a389b8938e5de1e4" providerId="LiveId" clId="{C902D5B5-6592-484F-9BB4-36CB245511FD}" dt="2020-06-13T16:57:43.986" v="1441" actId="1076"/>
          <ac:grpSpMkLst>
            <pc:docMk/>
            <pc:sldMk cId="2308373719" sldId="335"/>
            <ac:grpSpMk id="91" creationId="{F3E31B8F-A49F-41FC-8B52-27EFACE2A304}"/>
          </ac:grpSpMkLst>
        </pc:grpChg>
        <pc:grpChg chg="add mod">
          <ac:chgData name="Danilo Bórquez Paredes" userId="a389b8938e5de1e4" providerId="LiveId" clId="{C902D5B5-6592-484F-9BB4-36CB245511FD}" dt="2020-06-13T16:57:58.998" v="1444" actId="1076"/>
          <ac:grpSpMkLst>
            <pc:docMk/>
            <pc:sldMk cId="2308373719" sldId="335"/>
            <ac:grpSpMk id="94" creationId="{E91774EE-61F2-442B-925B-7D5F39454E3B}"/>
          </ac:grpSpMkLst>
        </pc:grpChg>
        <pc:cxnChg chg="add mod">
          <ac:chgData name="Danilo Bórquez Paredes" userId="a389b8938e5de1e4" providerId="LiveId" clId="{C902D5B5-6592-484F-9BB4-36CB245511FD}" dt="2020-06-13T16:58:52.675" v="1450" actId="13822"/>
          <ac:cxnSpMkLst>
            <pc:docMk/>
            <pc:sldMk cId="2308373719" sldId="335"/>
            <ac:cxnSpMk id="9" creationId="{794A9CC8-93C4-4270-86E0-4CF4685341A2}"/>
          </ac:cxnSpMkLst>
        </pc:cxnChg>
        <pc:cxnChg chg="add mod">
          <ac:chgData name="Danilo Bórquez Paredes" userId="a389b8938e5de1e4" providerId="LiveId" clId="{C902D5B5-6592-484F-9BB4-36CB245511FD}" dt="2020-06-13T17:00:33.803" v="1478" actId="1076"/>
          <ac:cxnSpMkLst>
            <pc:docMk/>
            <pc:sldMk cId="2308373719" sldId="335"/>
            <ac:cxnSpMk id="12" creationId="{202BEC38-4F13-4426-A8F8-69492A37C347}"/>
          </ac:cxnSpMkLst>
        </pc:cxnChg>
        <pc:cxnChg chg="add mod">
          <ac:chgData name="Danilo Bórquez Paredes" userId="a389b8938e5de1e4" providerId="LiveId" clId="{C902D5B5-6592-484F-9BB4-36CB245511FD}" dt="2020-06-13T16:58:59.437" v="1452" actId="1076"/>
          <ac:cxnSpMkLst>
            <pc:docMk/>
            <pc:sldMk cId="2308373719" sldId="335"/>
            <ac:cxnSpMk id="97" creationId="{D0AD17B4-27AB-4FC3-AC89-9E8BA4229CB2}"/>
          </ac:cxnSpMkLst>
        </pc:cxnChg>
        <pc:cxnChg chg="add mod">
          <ac:chgData name="Danilo Bórquez Paredes" userId="a389b8938e5de1e4" providerId="LiveId" clId="{C902D5B5-6592-484F-9BB4-36CB245511FD}" dt="2020-06-13T16:59:03.854" v="1454" actId="1076"/>
          <ac:cxnSpMkLst>
            <pc:docMk/>
            <pc:sldMk cId="2308373719" sldId="335"/>
            <ac:cxnSpMk id="98" creationId="{018D9D9D-AE78-41E5-BFFE-2282DD669C3E}"/>
          </ac:cxnSpMkLst>
        </pc:cxnChg>
        <pc:cxnChg chg="add mod">
          <ac:chgData name="Danilo Bórquez Paredes" userId="a389b8938e5de1e4" providerId="LiveId" clId="{C902D5B5-6592-484F-9BB4-36CB245511FD}" dt="2020-06-13T16:59:08.071" v="1456" actId="1076"/>
          <ac:cxnSpMkLst>
            <pc:docMk/>
            <pc:sldMk cId="2308373719" sldId="335"/>
            <ac:cxnSpMk id="99" creationId="{EFAB0E54-F782-4AAC-9A59-6DBCEA9CDB3D}"/>
          </ac:cxnSpMkLst>
        </pc:cxnChg>
        <pc:cxnChg chg="add mod">
          <ac:chgData name="Danilo Bórquez Paredes" userId="a389b8938e5de1e4" providerId="LiveId" clId="{C902D5B5-6592-484F-9BB4-36CB245511FD}" dt="2020-06-13T16:59:11.305" v="1458" actId="1076"/>
          <ac:cxnSpMkLst>
            <pc:docMk/>
            <pc:sldMk cId="2308373719" sldId="335"/>
            <ac:cxnSpMk id="100" creationId="{76106772-285B-473F-84F8-594633E2F152}"/>
          </ac:cxnSpMkLst>
        </pc:cxnChg>
        <pc:cxnChg chg="add mod">
          <ac:chgData name="Danilo Bórquez Paredes" userId="a389b8938e5de1e4" providerId="LiveId" clId="{C902D5B5-6592-484F-9BB4-36CB245511FD}" dt="2020-06-13T16:59:16.250" v="1460" actId="1076"/>
          <ac:cxnSpMkLst>
            <pc:docMk/>
            <pc:sldMk cId="2308373719" sldId="335"/>
            <ac:cxnSpMk id="101" creationId="{B3BA6BD0-9E11-4E9C-AAC1-3DC1203EE245}"/>
          </ac:cxnSpMkLst>
        </pc:cxnChg>
        <pc:cxnChg chg="add mod">
          <ac:chgData name="Danilo Bórquez Paredes" userId="a389b8938e5de1e4" providerId="LiveId" clId="{C902D5B5-6592-484F-9BB4-36CB245511FD}" dt="2020-06-13T16:59:28.131" v="1462" actId="1076"/>
          <ac:cxnSpMkLst>
            <pc:docMk/>
            <pc:sldMk cId="2308373719" sldId="335"/>
            <ac:cxnSpMk id="102" creationId="{85BD3E83-3C02-4F5A-8C20-74275A7C036E}"/>
          </ac:cxnSpMkLst>
        </pc:cxnChg>
        <pc:cxnChg chg="add mod">
          <ac:chgData name="Danilo Bórquez Paredes" userId="a389b8938e5de1e4" providerId="LiveId" clId="{C902D5B5-6592-484F-9BB4-36CB245511FD}" dt="2020-06-13T16:59:28.131" v="1462" actId="1076"/>
          <ac:cxnSpMkLst>
            <pc:docMk/>
            <pc:sldMk cId="2308373719" sldId="335"/>
            <ac:cxnSpMk id="103" creationId="{E197780C-E509-4374-8A0C-88E044BC7EEA}"/>
          </ac:cxnSpMkLst>
        </pc:cxnChg>
        <pc:cxnChg chg="add mod">
          <ac:chgData name="Danilo Bórquez Paredes" userId="a389b8938e5de1e4" providerId="LiveId" clId="{C902D5B5-6592-484F-9BB4-36CB245511FD}" dt="2020-06-13T16:59:28.131" v="1462" actId="1076"/>
          <ac:cxnSpMkLst>
            <pc:docMk/>
            <pc:sldMk cId="2308373719" sldId="335"/>
            <ac:cxnSpMk id="104" creationId="{289E764B-F78A-4A09-9D4E-993F70C78938}"/>
          </ac:cxnSpMkLst>
        </pc:cxnChg>
        <pc:cxnChg chg="add mod">
          <ac:chgData name="Danilo Bórquez Paredes" userId="a389b8938e5de1e4" providerId="LiveId" clId="{C902D5B5-6592-484F-9BB4-36CB245511FD}" dt="2020-06-13T16:59:28.131" v="1462" actId="1076"/>
          <ac:cxnSpMkLst>
            <pc:docMk/>
            <pc:sldMk cId="2308373719" sldId="335"/>
            <ac:cxnSpMk id="105" creationId="{B856D669-63E8-4C51-A306-00E93DB9A35A}"/>
          </ac:cxnSpMkLst>
        </pc:cxnChg>
        <pc:cxnChg chg="add mod">
          <ac:chgData name="Danilo Bórquez Paredes" userId="a389b8938e5de1e4" providerId="LiveId" clId="{C902D5B5-6592-484F-9BB4-36CB245511FD}" dt="2020-06-13T16:59:28.131" v="1462" actId="1076"/>
          <ac:cxnSpMkLst>
            <pc:docMk/>
            <pc:sldMk cId="2308373719" sldId="335"/>
            <ac:cxnSpMk id="106" creationId="{6482A244-8432-4FDE-988A-176F405366C9}"/>
          </ac:cxnSpMkLst>
        </pc:cxnChg>
        <pc:cxnChg chg="add mod">
          <ac:chgData name="Danilo Bórquez Paredes" userId="a389b8938e5de1e4" providerId="LiveId" clId="{C902D5B5-6592-484F-9BB4-36CB245511FD}" dt="2020-06-13T16:59:28.131" v="1462" actId="1076"/>
          <ac:cxnSpMkLst>
            <pc:docMk/>
            <pc:sldMk cId="2308373719" sldId="335"/>
            <ac:cxnSpMk id="107" creationId="{017A73B7-6DC8-4390-8AFF-238E79CCB9B0}"/>
          </ac:cxnSpMkLst>
        </pc:cxnChg>
        <pc:cxnChg chg="add del mod">
          <ac:chgData name="Danilo Bórquez Paredes" userId="a389b8938e5de1e4" providerId="LiveId" clId="{C902D5B5-6592-484F-9BB4-36CB245511FD}" dt="2020-06-13T16:59:38.828" v="1465" actId="478"/>
          <ac:cxnSpMkLst>
            <pc:docMk/>
            <pc:sldMk cId="2308373719" sldId="335"/>
            <ac:cxnSpMk id="108" creationId="{730949BB-50F5-4431-94BA-03AAACFC1927}"/>
          </ac:cxnSpMkLst>
        </pc:cxnChg>
        <pc:cxnChg chg="add mod">
          <ac:chgData name="Danilo Bórquez Paredes" userId="a389b8938e5de1e4" providerId="LiveId" clId="{C902D5B5-6592-484F-9BB4-36CB245511FD}" dt="2020-06-13T16:59:36.299" v="1464" actId="1076"/>
          <ac:cxnSpMkLst>
            <pc:docMk/>
            <pc:sldMk cId="2308373719" sldId="335"/>
            <ac:cxnSpMk id="109" creationId="{266D1D7C-C49C-42A3-B221-FC819EA73B67}"/>
          </ac:cxnSpMkLst>
        </pc:cxnChg>
        <pc:cxnChg chg="add del mod">
          <ac:chgData name="Danilo Bórquez Paredes" userId="a389b8938e5de1e4" providerId="LiveId" clId="{C902D5B5-6592-484F-9BB4-36CB245511FD}" dt="2020-06-13T16:59:39.660" v="1466" actId="478"/>
          <ac:cxnSpMkLst>
            <pc:docMk/>
            <pc:sldMk cId="2308373719" sldId="335"/>
            <ac:cxnSpMk id="110" creationId="{87A4AFB9-8F2A-4ABB-8440-E3A089BB67AE}"/>
          </ac:cxnSpMkLst>
        </pc:cxnChg>
        <pc:cxnChg chg="add del mod">
          <ac:chgData name="Danilo Bórquez Paredes" userId="a389b8938e5de1e4" providerId="LiveId" clId="{C902D5B5-6592-484F-9BB4-36CB245511FD}" dt="2020-06-13T16:59:40.571" v="1467" actId="478"/>
          <ac:cxnSpMkLst>
            <pc:docMk/>
            <pc:sldMk cId="2308373719" sldId="335"/>
            <ac:cxnSpMk id="111" creationId="{8A11B5E5-4B93-48C7-991F-6D5B2E121503}"/>
          </ac:cxnSpMkLst>
        </pc:cxnChg>
        <pc:cxnChg chg="add mod">
          <ac:chgData name="Danilo Bórquez Paredes" userId="a389b8938e5de1e4" providerId="LiveId" clId="{C902D5B5-6592-484F-9BB4-36CB245511FD}" dt="2020-06-13T16:59:36.299" v="1464" actId="1076"/>
          <ac:cxnSpMkLst>
            <pc:docMk/>
            <pc:sldMk cId="2308373719" sldId="335"/>
            <ac:cxnSpMk id="112" creationId="{B419D90E-F615-4647-9292-AFFD4C56135B}"/>
          </ac:cxnSpMkLst>
        </pc:cxnChg>
        <pc:cxnChg chg="add del mod">
          <ac:chgData name="Danilo Bórquez Paredes" userId="a389b8938e5de1e4" providerId="LiveId" clId="{C902D5B5-6592-484F-9BB4-36CB245511FD}" dt="2020-06-13T16:59:41.471" v="1468" actId="478"/>
          <ac:cxnSpMkLst>
            <pc:docMk/>
            <pc:sldMk cId="2308373719" sldId="335"/>
            <ac:cxnSpMk id="113" creationId="{EEB5E3B2-CCFE-4EB0-BA11-CD78AF6428B8}"/>
          </ac:cxnSpMkLst>
        </pc:cxnChg>
        <pc:cxnChg chg="add mod">
          <ac:chgData name="Danilo Bórquez Paredes" userId="a389b8938e5de1e4" providerId="LiveId" clId="{C902D5B5-6592-484F-9BB4-36CB245511FD}" dt="2020-06-13T17:00:28.028" v="1477" actId="1076"/>
          <ac:cxnSpMkLst>
            <pc:docMk/>
            <pc:sldMk cId="2308373719" sldId="335"/>
            <ac:cxnSpMk id="114" creationId="{DBB0B283-823D-4944-A787-2C9B01965F40}"/>
          </ac:cxnSpMkLst>
        </pc:cxnChg>
        <pc:cxnChg chg="add mod">
          <ac:chgData name="Danilo Bórquez Paredes" userId="a389b8938e5de1e4" providerId="LiveId" clId="{C902D5B5-6592-484F-9BB4-36CB245511FD}" dt="2020-06-13T17:00:39.468" v="1480" actId="1076"/>
          <ac:cxnSpMkLst>
            <pc:docMk/>
            <pc:sldMk cId="2308373719" sldId="335"/>
            <ac:cxnSpMk id="115" creationId="{20E20DD2-9458-4A63-920A-3397D53ADF01}"/>
          </ac:cxnSpMkLst>
        </pc:cxnChg>
        <pc:cxnChg chg="add mod">
          <ac:chgData name="Danilo Bórquez Paredes" userId="a389b8938e5de1e4" providerId="LiveId" clId="{C902D5B5-6592-484F-9BB4-36CB245511FD}" dt="2020-06-13T17:00:44.533" v="1482" actId="1076"/>
          <ac:cxnSpMkLst>
            <pc:docMk/>
            <pc:sldMk cId="2308373719" sldId="335"/>
            <ac:cxnSpMk id="116" creationId="{28EAA01B-FD18-43BE-A958-FC797F7821ED}"/>
          </ac:cxnSpMkLst>
        </pc:cxnChg>
        <pc:cxnChg chg="add mod">
          <ac:chgData name="Danilo Bórquez Paredes" userId="a389b8938e5de1e4" providerId="LiveId" clId="{C902D5B5-6592-484F-9BB4-36CB245511FD}" dt="2020-06-13T17:00:48.077" v="1484" actId="1076"/>
          <ac:cxnSpMkLst>
            <pc:docMk/>
            <pc:sldMk cId="2308373719" sldId="335"/>
            <ac:cxnSpMk id="117" creationId="{CF44D98A-2701-4622-8406-CA92FAC76F4D}"/>
          </ac:cxnSpMkLst>
        </pc:cxnChg>
        <pc:cxnChg chg="add mod">
          <ac:chgData name="Danilo Bórquez Paredes" userId="a389b8938e5de1e4" providerId="LiveId" clId="{C902D5B5-6592-484F-9BB4-36CB245511FD}" dt="2020-06-13T17:00:52.048" v="1486" actId="1076"/>
          <ac:cxnSpMkLst>
            <pc:docMk/>
            <pc:sldMk cId="2308373719" sldId="335"/>
            <ac:cxnSpMk id="118" creationId="{73824FE0-A3A9-4B69-93B8-A0152F81D3AE}"/>
          </ac:cxnSpMkLst>
        </pc:cxnChg>
      </pc:sldChg>
      <pc:sldChg chg="addSp delSp modSp new mod">
        <pc:chgData name="Danilo Bórquez Paredes" userId="a389b8938e5de1e4" providerId="LiveId" clId="{C902D5B5-6592-484F-9BB4-36CB245511FD}" dt="2020-06-13T17:21:15.234" v="2120" actId="20577"/>
        <pc:sldMkLst>
          <pc:docMk/>
          <pc:sldMk cId="3794093717" sldId="336"/>
        </pc:sldMkLst>
        <pc:spChg chg="del">
          <ac:chgData name="Danilo Bórquez Paredes" userId="a389b8938e5de1e4" providerId="LiveId" clId="{C902D5B5-6592-484F-9BB4-36CB245511FD}" dt="2020-06-13T17:03:54.906" v="1488"/>
          <ac:spMkLst>
            <pc:docMk/>
            <pc:sldMk cId="3794093717" sldId="336"/>
            <ac:spMk id="2" creationId="{6CAA92FC-6A36-4091-88AD-56EE239144C1}"/>
          </ac:spMkLst>
        </pc:spChg>
        <pc:spChg chg="del">
          <ac:chgData name="Danilo Bórquez Paredes" userId="a389b8938e5de1e4" providerId="LiveId" clId="{C902D5B5-6592-484F-9BB4-36CB245511FD}" dt="2020-06-13T17:03:54.906" v="1488"/>
          <ac:spMkLst>
            <pc:docMk/>
            <pc:sldMk cId="3794093717" sldId="336"/>
            <ac:spMk id="3" creationId="{61037A28-6E14-4BB1-8C57-93D20E77250B}"/>
          </ac:spMkLst>
        </pc:spChg>
        <pc:spChg chg="del">
          <ac:chgData name="Danilo Bórquez Paredes" userId="a389b8938e5de1e4" providerId="LiveId" clId="{C902D5B5-6592-484F-9BB4-36CB245511FD}" dt="2020-06-13T17:03:54.906" v="1488"/>
          <ac:spMkLst>
            <pc:docMk/>
            <pc:sldMk cId="3794093717" sldId="336"/>
            <ac:spMk id="4" creationId="{9A55462C-B39F-49D0-AF24-E92788540BA2}"/>
          </ac:spMkLst>
        </pc:spChg>
        <pc:spChg chg="mod">
          <ac:chgData name="Danilo Bórquez Paredes" userId="a389b8938e5de1e4" providerId="LiveId" clId="{C902D5B5-6592-484F-9BB4-36CB245511FD}" dt="2020-06-13T17:03:54.906" v="1488"/>
          <ac:spMkLst>
            <pc:docMk/>
            <pc:sldMk cId="3794093717" sldId="336"/>
            <ac:spMk id="5" creationId="{96C180C0-6DDC-4ADF-B4BE-A1C09CAE9BB4}"/>
          </ac:spMkLst>
        </pc:spChg>
        <pc:spChg chg="mod">
          <ac:chgData name="Danilo Bórquez Paredes" userId="a389b8938e5de1e4" providerId="LiveId" clId="{C902D5B5-6592-484F-9BB4-36CB245511FD}" dt="2020-06-13T17:03:54.906" v="1488"/>
          <ac:spMkLst>
            <pc:docMk/>
            <pc:sldMk cId="3794093717" sldId="336"/>
            <ac:spMk id="6" creationId="{E01EC2CA-C294-4841-8C8F-51CA4046D09F}"/>
          </ac:spMkLst>
        </pc:spChg>
        <pc:spChg chg="add mod">
          <ac:chgData name="Danilo Bórquez Paredes" userId="a389b8938e5de1e4" providerId="LiveId" clId="{C902D5B5-6592-484F-9BB4-36CB245511FD}" dt="2020-06-13T17:04:07.504" v="1501" actId="20577"/>
          <ac:spMkLst>
            <pc:docMk/>
            <pc:sldMk cId="3794093717" sldId="336"/>
            <ac:spMk id="7" creationId="{FDE7968D-A926-4AEF-BD3E-43A21A3DFA29}"/>
          </ac:spMkLst>
        </pc:spChg>
        <pc:spChg chg="add mod">
          <ac:chgData name="Danilo Bórquez Paredes" userId="a389b8938e5de1e4" providerId="LiveId" clId="{C902D5B5-6592-484F-9BB4-36CB245511FD}" dt="2020-06-13T17:21:15.234" v="2120" actId="20577"/>
          <ac:spMkLst>
            <pc:docMk/>
            <pc:sldMk cId="3794093717" sldId="336"/>
            <ac:spMk id="8" creationId="{361DBB8D-5879-4D2B-998F-49D1C8287638}"/>
          </ac:spMkLst>
        </pc:spChg>
      </pc:sldChg>
      <pc:sldChg chg="addSp delSp modSp new mod">
        <pc:chgData name="Danilo Bórquez Paredes" userId="a389b8938e5de1e4" providerId="LiveId" clId="{C902D5B5-6592-484F-9BB4-36CB245511FD}" dt="2020-06-13T23:28:49.656" v="5166" actId="20577"/>
        <pc:sldMkLst>
          <pc:docMk/>
          <pc:sldMk cId="3227844440" sldId="337"/>
        </pc:sldMkLst>
        <pc:spChg chg="mod">
          <ac:chgData name="Danilo Bórquez Paredes" userId="a389b8938e5de1e4" providerId="LiveId" clId="{C902D5B5-6592-484F-9BB4-36CB245511FD}" dt="2020-06-13T17:11:01.796" v="1774" actId="20577"/>
          <ac:spMkLst>
            <pc:docMk/>
            <pc:sldMk cId="3227844440" sldId="337"/>
            <ac:spMk id="2" creationId="{08F00A29-5518-463E-868E-4DAEA0049C7E}"/>
          </ac:spMkLst>
        </pc:spChg>
        <pc:spChg chg="del">
          <ac:chgData name="Danilo Bórquez Paredes" userId="a389b8938e5de1e4" providerId="LiveId" clId="{C902D5B5-6592-484F-9BB4-36CB245511FD}" dt="2020-06-13T17:11:48.491" v="1778" actId="478"/>
          <ac:spMkLst>
            <pc:docMk/>
            <pc:sldMk cId="3227844440" sldId="337"/>
            <ac:spMk id="3" creationId="{BB7CC753-F24A-4B9C-A6AD-02BA771EB4ED}"/>
          </ac:spMkLst>
        </pc:spChg>
        <pc:spChg chg="mod">
          <ac:chgData name="Danilo Bórquez Paredes" userId="a389b8938e5de1e4" providerId="LiveId" clId="{C902D5B5-6592-484F-9BB4-36CB245511FD}" dt="2020-06-13T23:28:49.656" v="5166" actId="20577"/>
          <ac:spMkLst>
            <pc:docMk/>
            <pc:sldMk cId="3227844440" sldId="337"/>
            <ac:spMk id="4" creationId="{2DC78594-F8A7-4DCF-9B8E-3863ACABECB8}"/>
          </ac:spMkLst>
        </pc:spChg>
        <pc:spChg chg="add mod">
          <ac:chgData name="Danilo Bórquez Paredes" userId="a389b8938e5de1e4" providerId="LiveId" clId="{C902D5B5-6592-484F-9BB4-36CB245511FD}" dt="2020-06-13T17:11:35.918" v="1777"/>
          <ac:spMkLst>
            <pc:docMk/>
            <pc:sldMk cId="3227844440" sldId="337"/>
            <ac:spMk id="7" creationId="{DF80F0A2-407D-46DD-B76E-4D82B3A57738}"/>
          </ac:spMkLst>
        </pc:spChg>
        <pc:spChg chg="add mod">
          <ac:chgData name="Danilo Bórquez Paredes" userId="a389b8938e5de1e4" providerId="LiveId" clId="{C902D5B5-6592-484F-9BB4-36CB245511FD}" dt="2020-06-13T17:11:35.918" v="1777"/>
          <ac:spMkLst>
            <pc:docMk/>
            <pc:sldMk cId="3227844440" sldId="337"/>
            <ac:spMk id="8" creationId="{295BBA23-41AE-49A7-A786-4A08C5414CB7}"/>
          </ac:spMkLst>
        </pc:spChg>
        <pc:spChg chg="add mod">
          <ac:chgData name="Danilo Bórquez Paredes" userId="a389b8938e5de1e4" providerId="LiveId" clId="{C902D5B5-6592-484F-9BB4-36CB245511FD}" dt="2020-06-13T17:11:35.918" v="1777"/>
          <ac:spMkLst>
            <pc:docMk/>
            <pc:sldMk cId="3227844440" sldId="337"/>
            <ac:spMk id="9" creationId="{AE22779A-7708-48C2-9740-CF8D10A4EEB4}"/>
          </ac:spMkLst>
        </pc:spChg>
        <pc:spChg chg="add mod">
          <ac:chgData name="Danilo Bórquez Paredes" userId="a389b8938e5de1e4" providerId="LiveId" clId="{C902D5B5-6592-484F-9BB4-36CB245511FD}" dt="2020-06-13T17:11:35.918" v="1777"/>
          <ac:spMkLst>
            <pc:docMk/>
            <pc:sldMk cId="3227844440" sldId="337"/>
            <ac:spMk id="10" creationId="{7A9CB9A3-1413-4076-9985-839FCC36A58F}"/>
          </ac:spMkLst>
        </pc:spChg>
        <pc:spChg chg="add mod">
          <ac:chgData name="Danilo Bórquez Paredes" userId="a389b8938e5de1e4" providerId="LiveId" clId="{C902D5B5-6592-484F-9BB4-36CB245511FD}" dt="2020-06-13T17:11:35.918" v="1777"/>
          <ac:spMkLst>
            <pc:docMk/>
            <pc:sldMk cId="3227844440" sldId="337"/>
            <ac:spMk id="11" creationId="{1CE60E5D-BA07-4601-9878-7FF22159F361}"/>
          </ac:spMkLst>
        </pc:spChg>
        <pc:spChg chg="add mod">
          <ac:chgData name="Danilo Bórquez Paredes" userId="a389b8938e5de1e4" providerId="LiveId" clId="{C902D5B5-6592-484F-9BB4-36CB245511FD}" dt="2020-06-13T17:11:35.918" v="1777"/>
          <ac:spMkLst>
            <pc:docMk/>
            <pc:sldMk cId="3227844440" sldId="337"/>
            <ac:spMk id="17" creationId="{A77BAE05-59AB-4FA2-8C38-91A5B6BD01B1}"/>
          </ac:spMkLst>
        </pc:spChg>
        <pc:spChg chg="add mod">
          <ac:chgData name="Danilo Bórquez Paredes" userId="a389b8938e5de1e4" providerId="LiveId" clId="{C902D5B5-6592-484F-9BB4-36CB245511FD}" dt="2020-06-13T17:12:00.456" v="1780" actId="20577"/>
          <ac:spMkLst>
            <pc:docMk/>
            <pc:sldMk cId="3227844440" sldId="337"/>
            <ac:spMk id="20" creationId="{942F480D-F3C4-423F-BA40-771F8977E082}"/>
          </ac:spMkLst>
        </pc:spChg>
        <pc:spChg chg="add mod">
          <ac:chgData name="Danilo Bórquez Paredes" userId="a389b8938e5de1e4" providerId="LiveId" clId="{C902D5B5-6592-484F-9BB4-36CB245511FD}" dt="2020-06-13T17:12:41.640" v="1799" actId="20577"/>
          <ac:spMkLst>
            <pc:docMk/>
            <pc:sldMk cId="3227844440" sldId="337"/>
            <ac:spMk id="21" creationId="{62D01B65-38BB-432A-8FF9-CE38706AE014}"/>
          </ac:spMkLst>
        </pc:spChg>
        <pc:spChg chg="add mod">
          <ac:chgData name="Danilo Bórquez Paredes" userId="a389b8938e5de1e4" providerId="LiveId" clId="{C902D5B5-6592-484F-9BB4-36CB245511FD}" dt="2020-06-13T17:37:49.309" v="3050" actId="20577"/>
          <ac:spMkLst>
            <pc:docMk/>
            <pc:sldMk cId="3227844440" sldId="337"/>
            <ac:spMk id="22" creationId="{D4F564B0-545E-4A56-9D82-CE6112542057}"/>
          </ac:spMkLst>
        </pc:spChg>
        <pc:spChg chg="add mod">
          <ac:chgData name="Danilo Bórquez Paredes" userId="a389b8938e5de1e4" providerId="LiveId" clId="{C902D5B5-6592-484F-9BB4-36CB245511FD}" dt="2020-06-13T17:37:47.621" v="3049" actId="20577"/>
          <ac:spMkLst>
            <pc:docMk/>
            <pc:sldMk cId="3227844440" sldId="337"/>
            <ac:spMk id="23" creationId="{794BD3CE-393F-4BEF-A2A9-A42115A01CFC}"/>
          </ac:spMkLst>
        </pc:spChg>
        <pc:spChg chg="add mod">
          <ac:chgData name="Danilo Bórquez Paredes" userId="a389b8938e5de1e4" providerId="LiveId" clId="{C902D5B5-6592-484F-9BB4-36CB245511FD}" dt="2020-06-13T17:12:35.219" v="1796" actId="20577"/>
          <ac:spMkLst>
            <pc:docMk/>
            <pc:sldMk cId="3227844440" sldId="337"/>
            <ac:spMk id="24" creationId="{19513717-257F-42E1-8D43-E3E6724C927E}"/>
          </ac:spMkLst>
        </pc:spChg>
        <pc:spChg chg="add mod">
          <ac:chgData name="Danilo Bórquez Paredes" userId="a389b8938e5de1e4" providerId="LiveId" clId="{C902D5B5-6592-484F-9BB4-36CB245511FD}" dt="2020-06-13T17:12:32.936" v="1795" actId="20577"/>
          <ac:spMkLst>
            <pc:docMk/>
            <pc:sldMk cId="3227844440" sldId="337"/>
            <ac:spMk id="25" creationId="{74511A7B-CCBB-406D-B6C4-1A268CD9305E}"/>
          </ac:spMkLst>
        </pc:spChg>
        <pc:spChg chg="add mod">
          <ac:chgData name="Danilo Bórquez Paredes" userId="a389b8938e5de1e4" providerId="LiveId" clId="{C902D5B5-6592-484F-9BB4-36CB245511FD}" dt="2020-06-13T17:12:27.684" v="1793" actId="20577"/>
          <ac:spMkLst>
            <pc:docMk/>
            <pc:sldMk cId="3227844440" sldId="337"/>
            <ac:spMk id="26" creationId="{3A6D110A-C7E4-406A-A38E-CCBC820DB0C3}"/>
          </ac:spMkLst>
        </pc:sp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2" creationId="{F7D41304-0AC7-4B24-99A2-E2AA41D81318}"/>
          </ac:cxnSpMkLst>
        </pc:cxn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3" creationId="{8C48B9E0-5E1C-4CD1-80CC-881132AF5DED}"/>
          </ac:cxnSpMkLst>
        </pc:cxn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4" creationId="{7D558F49-CC65-4B45-9FE8-7CF97F44517D}"/>
          </ac:cxnSpMkLst>
        </pc:cxn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5" creationId="{7343BD25-3E55-4690-9877-3B2BA604AA8B}"/>
          </ac:cxnSpMkLst>
        </pc:cxn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6" creationId="{D9E1B118-2C08-4BAE-B371-AD1FB7190E86}"/>
          </ac:cxnSpMkLst>
        </pc:cxn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8" creationId="{E4D2833C-A6B2-4486-AC77-2E9119354549}"/>
          </ac:cxnSpMkLst>
        </pc:cxnChg>
        <pc:cxnChg chg="add mod">
          <ac:chgData name="Danilo Bórquez Paredes" userId="a389b8938e5de1e4" providerId="LiveId" clId="{C902D5B5-6592-484F-9BB4-36CB245511FD}" dt="2020-06-13T17:11:35.918" v="1777"/>
          <ac:cxnSpMkLst>
            <pc:docMk/>
            <pc:sldMk cId="3227844440" sldId="337"/>
            <ac:cxnSpMk id="19" creationId="{D7831DCD-DC48-4446-9872-B2239EDE92CB}"/>
          </ac:cxnSpMkLst>
        </pc:cxnChg>
      </pc:sldChg>
      <pc:sldChg chg="modSp new mod">
        <pc:chgData name="Danilo Bórquez Paredes" userId="a389b8938e5de1e4" providerId="LiveId" clId="{C902D5B5-6592-484F-9BB4-36CB245511FD}" dt="2020-06-13T17:25:07.584" v="2453" actId="20577"/>
        <pc:sldMkLst>
          <pc:docMk/>
          <pc:sldMk cId="3258828686" sldId="338"/>
        </pc:sldMkLst>
        <pc:spChg chg="mod">
          <ac:chgData name="Danilo Bórquez Paredes" userId="a389b8938e5de1e4" providerId="LiveId" clId="{C902D5B5-6592-484F-9BB4-36CB245511FD}" dt="2020-06-13T17:21:36.796" v="2129" actId="20577"/>
          <ac:spMkLst>
            <pc:docMk/>
            <pc:sldMk cId="3258828686" sldId="338"/>
            <ac:spMk id="2" creationId="{9F0F57E3-5BDB-41C6-830F-52BDA09B540C}"/>
          </ac:spMkLst>
        </pc:spChg>
        <pc:spChg chg="mod">
          <ac:chgData name="Danilo Bórquez Paredes" userId="a389b8938e5de1e4" providerId="LiveId" clId="{C902D5B5-6592-484F-9BB4-36CB245511FD}" dt="2020-06-13T17:25:07.584" v="2453" actId="20577"/>
          <ac:spMkLst>
            <pc:docMk/>
            <pc:sldMk cId="3258828686" sldId="338"/>
            <ac:spMk id="3" creationId="{C1066B99-CFCE-4C8D-846D-8E46348590CC}"/>
          </ac:spMkLst>
        </pc:spChg>
      </pc:sldChg>
      <pc:sldChg chg="modSp add mod">
        <pc:chgData name="Danilo Bórquez Paredes" userId="a389b8938e5de1e4" providerId="LiveId" clId="{C902D5B5-6592-484F-9BB4-36CB245511FD}" dt="2020-06-13T17:29:33.552" v="2924" actId="20577"/>
        <pc:sldMkLst>
          <pc:docMk/>
          <pc:sldMk cId="3735036646" sldId="339"/>
        </pc:sldMkLst>
        <pc:spChg chg="mod">
          <ac:chgData name="Danilo Bórquez Paredes" userId="a389b8938e5de1e4" providerId="LiveId" clId="{C902D5B5-6592-484F-9BB4-36CB245511FD}" dt="2020-06-13T17:29:33.552" v="2924" actId="20577"/>
          <ac:spMkLst>
            <pc:docMk/>
            <pc:sldMk cId="3735036646" sldId="339"/>
            <ac:spMk id="3" creationId="{C1066B99-CFCE-4C8D-846D-8E46348590CC}"/>
          </ac:spMkLst>
        </pc:spChg>
      </pc:sldChg>
      <pc:sldChg chg="addSp delSp modSp new mod">
        <pc:chgData name="Danilo Bórquez Paredes" userId="a389b8938e5de1e4" providerId="LiveId" clId="{C902D5B5-6592-484F-9BB4-36CB245511FD}" dt="2020-06-13T17:42:12.088" v="3083" actId="478"/>
        <pc:sldMkLst>
          <pc:docMk/>
          <pc:sldMk cId="1460226200" sldId="340"/>
        </pc:sldMkLst>
        <pc:spChg chg="mod">
          <ac:chgData name="Danilo Bórquez Paredes" userId="a389b8938e5de1e4" providerId="LiveId" clId="{C902D5B5-6592-484F-9BB4-36CB245511FD}" dt="2020-06-13T17:30:26.313" v="2936" actId="20577"/>
          <ac:spMkLst>
            <pc:docMk/>
            <pc:sldMk cId="1460226200" sldId="340"/>
            <ac:spMk id="2" creationId="{36EA8D5E-32D4-41BC-ABEF-FD16F9C56E82}"/>
          </ac:spMkLst>
        </pc:spChg>
        <pc:spChg chg="del">
          <ac:chgData name="Danilo Bórquez Paredes" userId="a389b8938e5de1e4" providerId="LiveId" clId="{C902D5B5-6592-484F-9BB4-36CB245511FD}" dt="2020-06-13T17:29:55.982" v="2926" actId="478"/>
          <ac:spMkLst>
            <pc:docMk/>
            <pc:sldMk cId="1460226200" sldId="340"/>
            <ac:spMk id="3" creationId="{23815ABD-E379-4DB6-BA2B-D089D14B3FEE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6" creationId="{15EAC644-F852-45BC-9BA8-B4C50B7EC9EB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7" creationId="{D22B3514-35A9-4834-A656-DF476F68C382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8" creationId="{70AC13EA-C566-4BBA-B1DD-F03FE0017E8F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9" creationId="{E89B6E46-E50D-4463-8ECE-B35852C7C224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10" creationId="{791F29E0-0A86-4B52-BDB2-8F7786A8E0F8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16" creationId="{6BF64E96-2DD8-4785-A913-9B778482424F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19" creationId="{4CB1D6CA-0C89-4537-AC2F-1960DACACF47}"/>
          </ac:spMkLst>
        </pc:spChg>
        <pc:spChg chg="add mod">
          <ac:chgData name="Danilo Bórquez Paredes" userId="a389b8938e5de1e4" providerId="LiveId" clId="{C902D5B5-6592-484F-9BB4-36CB245511FD}" dt="2020-06-13T17:31:48.354" v="2945" actId="1076"/>
          <ac:spMkLst>
            <pc:docMk/>
            <pc:sldMk cId="1460226200" sldId="340"/>
            <ac:spMk id="20" creationId="{D3B049FF-5395-4849-BB16-66011D39646A}"/>
          </ac:spMkLst>
        </pc:spChg>
        <pc:spChg chg="add mod">
          <ac:chgData name="Danilo Bórquez Paredes" userId="a389b8938e5de1e4" providerId="LiveId" clId="{C902D5B5-6592-484F-9BB4-36CB245511FD}" dt="2020-06-13T17:37:30.004" v="3042" actId="20577"/>
          <ac:spMkLst>
            <pc:docMk/>
            <pc:sldMk cId="1460226200" sldId="340"/>
            <ac:spMk id="21" creationId="{01E85A97-13CA-4149-B50A-C16CC5211A90}"/>
          </ac:spMkLst>
        </pc:spChg>
        <pc:spChg chg="add mod">
          <ac:chgData name="Danilo Bórquez Paredes" userId="a389b8938e5de1e4" providerId="LiveId" clId="{C902D5B5-6592-484F-9BB4-36CB245511FD}" dt="2020-06-13T17:37:32.677" v="3043" actId="20577"/>
          <ac:spMkLst>
            <pc:docMk/>
            <pc:sldMk cId="1460226200" sldId="340"/>
            <ac:spMk id="22" creationId="{060A6DBB-5432-4574-BA87-C4B7F0DBFA7A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23" creationId="{F50565FB-5780-4466-A723-FE7C3D4EE0EA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24" creationId="{3EFCF38B-E410-4914-BE24-729C4C4E2FC0}"/>
          </ac:spMkLst>
        </pc:spChg>
        <pc:spChg chg="add mod">
          <ac:chgData name="Danilo Bórquez Paredes" userId="a389b8938e5de1e4" providerId="LiveId" clId="{C902D5B5-6592-484F-9BB4-36CB245511FD}" dt="2020-06-13T17:31:09.113" v="2938" actId="164"/>
          <ac:spMkLst>
            <pc:docMk/>
            <pc:sldMk cId="1460226200" sldId="340"/>
            <ac:spMk id="25" creationId="{CDC40A89-FD11-4328-902E-D6998B5FB95A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30" creationId="{559D7384-1B6A-47B8-B4F4-6E07C9BA1711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31" creationId="{73989EB4-23F3-4EF1-BF2B-4E63428368EB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32" creationId="{D507AC8D-4B66-491C-BB5B-9F8A0249734A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33" creationId="{251A0308-34C5-4272-BF13-47A803B9AC64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34" creationId="{FDDB2626-2105-4063-90EB-F8C9227AAFAA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40" creationId="{C005AEC7-BD02-4D42-A69F-3C18873537FF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43" creationId="{BF7D196E-0F7E-4040-B806-23CE54ACC982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44" creationId="{6AD19AE2-F313-49A3-A929-C9CDE8FEA5AC}"/>
          </ac:spMkLst>
        </pc:spChg>
        <pc:spChg chg="mod">
          <ac:chgData name="Danilo Bórquez Paredes" userId="a389b8938e5de1e4" providerId="LiveId" clId="{C902D5B5-6592-484F-9BB4-36CB245511FD}" dt="2020-06-13T17:37:35.574" v="3045" actId="20577"/>
          <ac:spMkLst>
            <pc:docMk/>
            <pc:sldMk cId="1460226200" sldId="340"/>
            <ac:spMk id="45" creationId="{357484CB-55E1-45C2-A01E-69B4391CD712}"/>
          </ac:spMkLst>
        </pc:spChg>
        <pc:spChg chg="mod">
          <ac:chgData name="Danilo Bórquez Paredes" userId="a389b8938e5de1e4" providerId="LiveId" clId="{C902D5B5-6592-484F-9BB4-36CB245511FD}" dt="2020-06-13T17:37:37.310" v="3046" actId="20577"/>
          <ac:spMkLst>
            <pc:docMk/>
            <pc:sldMk cId="1460226200" sldId="340"/>
            <ac:spMk id="46" creationId="{85C15355-78CD-47AC-9E3D-C0D974BA7AF1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47" creationId="{2D65C378-1B34-4725-8610-C3FF8763B789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48" creationId="{CC669489-6780-4875-832F-C65BF026B91E}"/>
          </ac:spMkLst>
        </pc:spChg>
        <pc:spChg chg="mod">
          <ac:chgData name="Danilo Bórquez Paredes" userId="a389b8938e5de1e4" providerId="LiveId" clId="{C902D5B5-6592-484F-9BB4-36CB245511FD}" dt="2020-06-13T17:34:52.198" v="3006"/>
          <ac:spMkLst>
            <pc:docMk/>
            <pc:sldMk cId="1460226200" sldId="340"/>
            <ac:spMk id="49" creationId="{BC181C8C-9B98-4D7F-B20C-C90916FC9208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52" creationId="{9CDD0A4C-0FFF-4286-A894-03E63DF2EE10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53" creationId="{A87007BB-E813-4544-BF56-2CB210C61323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54" creationId="{FBD2C522-9D37-4852-B206-A9AF2F481A96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55" creationId="{6DF26767-B3EA-4DD1-90A1-FAF06F49D585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56" creationId="{2312023C-B537-4D22-B0F3-2C80A1EB3DB3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62" creationId="{19D09245-512D-4405-9C64-6534EC1046DF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65" creationId="{C696CE13-A372-445C-A8CE-38757AE7CA49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66" creationId="{C9704EF4-EFE3-411F-A7C0-A45D3730BF3C}"/>
          </ac:spMkLst>
        </pc:spChg>
        <pc:spChg chg="mod">
          <ac:chgData name="Danilo Bórquez Paredes" userId="a389b8938e5de1e4" providerId="LiveId" clId="{C902D5B5-6592-484F-9BB4-36CB245511FD}" dt="2020-06-13T17:37:41.119" v="3047" actId="20577"/>
          <ac:spMkLst>
            <pc:docMk/>
            <pc:sldMk cId="1460226200" sldId="340"/>
            <ac:spMk id="67" creationId="{74B61911-E0CD-4FFC-9106-F8555C97DA91}"/>
          </ac:spMkLst>
        </pc:spChg>
        <pc:spChg chg="mod">
          <ac:chgData name="Danilo Bórquez Paredes" userId="a389b8938e5de1e4" providerId="LiveId" clId="{C902D5B5-6592-484F-9BB4-36CB245511FD}" dt="2020-06-13T17:37:42.755" v="3048" actId="20577"/>
          <ac:spMkLst>
            <pc:docMk/>
            <pc:sldMk cId="1460226200" sldId="340"/>
            <ac:spMk id="68" creationId="{3AA01217-803D-4107-A616-6EBC3EF1770D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69" creationId="{00B1F8F6-6ED7-4547-84F9-C8E7CA7712C4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70" creationId="{A3345F50-AAAF-4AC7-BF21-98CE7DD699C3}"/>
          </ac:spMkLst>
        </pc:spChg>
        <pc:spChg chg="mod">
          <ac:chgData name="Danilo Bórquez Paredes" userId="a389b8938e5de1e4" providerId="LiveId" clId="{C902D5B5-6592-484F-9BB4-36CB245511FD}" dt="2020-06-13T17:36:14.401" v="3039"/>
          <ac:spMkLst>
            <pc:docMk/>
            <pc:sldMk cId="1460226200" sldId="340"/>
            <ac:spMk id="71" creationId="{F682BCA8-407E-4FB5-8CBF-6F8F78984BE1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73" creationId="{91587674-DD55-419D-A67C-6438FC77FD74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74" creationId="{37DBF141-18D6-45F9-B518-85D3FD755517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75" creationId="{874BEA0F-DF77-4F0B-9CB2-6648485038EB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76" creationId="{B64A4D9B-FDDB-4CA3-926E-F9F534B3678E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77" creationId="{9F23593B-CF32-491F-BF3E-2F5569720416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83" creationId="{9796C5FB-FAF8-4033-BC97-F1031D51C284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86" creationId="{8A459734-BD33-4717-9EAB-01E95C4C27BE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87" creationId="{582471B2-AC84-42AB-8F8B-2B2EDB95E158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88" creationId="{95B345B6-7305-4425-AF71-560553CA7C8A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89" creationId="{25AE733C-4438-41CB-B2B6-661964897439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90" creationId="{2D6AFBA5-B346-41F3-9C5D-B9A368635D23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91" creationId="{A23B9215-69F0-4343-A2B4-AB780233FFEB}"/>
          </ac:spMkLst>
        </pc:spChg>
        <pc:spChg chg="mod">
          <ac:chgData name="Danilo Bórquez Paredes" userId="a389b8938e5de1e4" providerId="LiveId" clId="{C902D5B5-6592-484F-9BB4-36CB245511FD}" dt="2020-06-13T17:38:30.996" v="3058"/>
          <ac:spMkLst>
            <pc:docMk/>
            <pc:sldMk cId="1460226200" sldId="340"/>
            <ac:spMk id="92" creationId="{A3D9109D-8E76-4483-B82D-B0E1B809F72F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94" creationId="{05366FC2-4B1F-4DA5-93E7-7A0D8238BEEA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95" creationId="{C1678D21-389D-4E3A-A9AB-26CC2F548650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96" creationId="{85D688E1-A49D-40A2-9F48-17591BB4937F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97" creationId="{D824CE56-6717-4DEC-A195-20A37FB50F0B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98" creationId="{F0395103-EA7E-40D6-8513-70BA168AADDE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04" creationId="{B055A3BB-F31B-4047-9ECE-FF231B1E1018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07" creationId="{B16E3596-21B0-4801-B27D-3AF8E668E6E3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08" creationId="{00E72D6A-BB4E-45EC-9770-06FFB802FFA8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09" creationId="{4B6115B2-5D18-4417-BE15-D13D9D92E56C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10" creationId="{62BF3AA6-1FCF-4DF5-A3D3-ADFCF39BA942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11" creationId="{353BD5A4-16CA-440B-AF24-452E94969B02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12" creationId="{35768748-FA90-45E9-8B97-FEC918504B3E}"/>
          </ac:spMkLst>
        </pc:spChg>
        <pc:spChg chg="mod">
          <ac:chgData name="Danilo Bórquez Paredes" userId="a389b8938e5de1e4" providerId="LiveId" clId="{C902D5B5-6592-484F-9BB4-36CB245511FD}" dt="2020-06-13T17:39:02.889" v="3063"/>
          <ac:spMkLst>
            <pc:docMk/>
            <pc:sldMk cId="1460226200" sldId="340"/>
            <ac:spMk id="113" creationId="{DED3A4BC-29E7-4D0A-9EA1-D2D9F5A961FA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16" creationId="{E980083D-D341-4E63-BA13-BDD392814DB0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17" creationId="{4F4C4543-5AD5-427E-A59D-7E85FE6AEC28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18" creationId="{9C603BFD-684B-4675-A357-8804A1AC1FF5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19" creationId="{293E5B72-7F04-42CD-9859-FDBF219CB281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20" creationId="{6CB826EA-8D61-475A-B03F-C0686EA09296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26" creationId="{61816A18-6C52-4424-9472-49CE98FCA95E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29" creationId="{A6C2F314-97EA-4703-9B80-DFB995E787EA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30" creationId="{AEB94D1C-BF94-47BA-835C-C0D903E1258C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31" creationId="{67F7C682-1306-4B65-B927-D472E837AEF9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32" creationId="{61901B0F-567C-469B-8266-41A048AA2488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33" creationId="{840F5C37-58A4-4A77-BC56-350C30E6B26C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34" creationId="{253C47D3-2969-41AC-88DA-076BB47ECEC6}"/>
          </ac:spMkLst>
        </pc:spChg>
        <pc:spChg chg="mod">
          <ac:chgData name="Danilo Bórquez Paredes" userId="a389b8938e5de1e4" providerId="LiveId" clId="{C902D5B5-6592-484F-9BB4-36CB245511FD}" dt="2020-06-13T17:39:40.447" v="3069"/>
          <ac:spMkLst>
            <pc:docMk/>
            <pc:sldMk cId="1460226200" sldId="340"/>
            <ac:spMk id="135" creationId="{0207A5B7-5088-43D1-98E5-4DBEC4FFDF27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38" creationId="{E65D8258-67E2-42AE-9D46-BEC1AA3C882C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39" creationId="{2F17B2E2-1FE1-4887-AE68-99776B244116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40" creationId="{276DE73A-C576-4B6E-AAE7-1CED39595196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41" creationId="{BA79FE96-B200-4618-98FB-5537F998CED9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42" creationId="{E5C6EEE7-E1B4-4664-9550-9B033DA815DE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48" creationId="{C7C76AF7-A7FB-4124-81BD-9E054F6AED4B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51" creationId="{54ECC754-AB5C-4031-9211-BD265E14061F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52" creationId="{AC934D78-FE74-4CA6-A610-EE02845EBB1A}"/>
          </ac:spMkLst>
        </pc:spChg>
        <pc:spChg chg="del mod">
          <ac:chgData name="Danilo Bórquez Paredes" userId="a389b8938e5de1e4" providerId="LiveId" clId="{C902D5B5-6592-484F-9BB4-36CB245511FD}" dt="2020-06-13T17:42:12.088" v="3083" actId="478"/>
          <ac:spMkLst>
            <pc:docMk/>
            <pc:sldMk cId="1460226200" sldId="340"/>
            <ac:spMk id="153" creationId="{B782D67E-6433-4868-A38A-7E44F669B1F7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54" creationId="{A1A0ED16-2186-4DE0-A4E7-87E3F27C3FBA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55" creationId="{6E13C81C-35A5-40FD-9AB5-4D7EBEFBFF1E}"/>
          </ac:spMkLst>
        </pc:spChg>
        <pc:spChg chg="mod">
          <ac:chgData name="Danilo Bórquez Paredes" userId="a389b8938e5de1e4" providerId="LiveId" clId="{C902D5B5-6592-484F-9BB4-36CB245511FD}" dt="2020-06-13T17:40:04.898" v="3075"/>
          <ac:spMkLst>
            <pc:docMk/>
            <pc:sldMk cId="1460226200" sldId="340"/>
            <ac:spMk id="156" creationId="{D3E854CC-3ACF-44BE-AA88-FABC2D89AE64}"/>
          </ac:spMkLst>
        </pc:spChg>
        <pc:spChg chg="del mod">
          <ac:chgData name="Danilo Bórquez Paredes" userId="a389b8938e5de1e4" providerId="LiveId" clId="{C902D5B5-6592-484F-9BB4-36CB245511FD}" dt="2020-06-13T17:42:06.569" v="3081" actId="478"/>
          <ac:spMkLst>
            <pc:docMk/>
            <pc:sldMk cId="1460226200" sldId="340"/>
            <ac:spMk id="157" creationId="{E2E833D1-BAFF-40B2-9CA3-56836FCD1658}"/>
          </ac:spMkLst>
        </pc:spChg>
        <pc:grpChg chg="add mod">
          <ac:chgData name="Danilo Bórquez Paredes" userId="a389b8938e5de1e4" providerId="LiveId" clId="{C902D5B5-6592-484F-9BB4-36CB245511FD}" dt="2020-06-13T17:35:33.349" v="3033" actId="1038"/>
          <ac:grpSpMkLst>
            <pc:docMk/>
            <pc:sldMk cId="1460226200" sldId="340"/>
            <ac:grpSpMk id="26" creationId="{53652056-3CA0-4F41-871E-A89BF009CBDB}"/>
          </ac:grpSpMkLst>
        </pc:grpChg>
        <pc:grpChg chg="add mod">
          <ac:chgData name="Danilo Bórquez Paredes" userId="a389b8938e5de1e4" providerId="LiveId" clId="{C902D5B5-6592-484F-9BB4-36CB245511FD}" dt="2020-06-13T17:35:43.080" v="3034" actId="1076"/>
          <ac:grpSpMkLst>
            <pc:docMk/>
            <pc:sldMk cId="1460226200" sldId="340"/>
            <ac:grpSpMk id="29" creationId="{BF93579D-C690-4815-8480-9664FD21C437}"/>
          </ac:grpSpMkLst>
        </pc:grpChg>
        <pc:grpChg chg="add mod">
          <ac:chgData name="Danilo Bórquez Paredes" userId="a389b8938e5de1e4" providerId="LiveId" clId="{C902D5B5-6592-484F-9BB4-36CB245511FD}" dt="2020-06-13T17:38:42.697" v="3060" actId="1076"/>
          <ac:grpSpMkLst>
            <pc:docMk/>
            <pc:sldMk cId="1460226200" sldId="340"/>
            <ac:grpSpMk id="51" creationId="{358E1789-23AD-4B3A-88FA-BA1111089E4A}"/>
          </ac:grpSpMkLst>
        </pc:grpChg>
        <pc:grpChg chg="add mod">
          <ac:chgData name="Danilo Bórquez Paredes" userId="a389b8938e5de1e4" providerId="LiveId" clId="{C902D5B5-6592-484F-9BB4-36CB245511FD}" dt="2020-06-13T17:38:38.374" v="3059" actId="1076"/>
          <ac:grpSpMkLst>
            <pc:docMk/>
            <pc:sldMk cId="1460226200" sldId="340"/>
            <ac:grpSpMk id="72" creationId="{31BD7402-3336-45A1-BF07-78A7F269ACEA}"/>
          </ac:grpSpMkLst>
        </pc:grpChg>
        <pc:grpChg chg="add mod">
          <ac:chgData name="Danilo Bórquez Paredes" userId="a389b8938e5de1e4" providerId="LiveId" clId="{C902D5B5-6592-484F-9BB4-36CB245511FD}" dt="2020-06-13T17:39:11.564" v="3064" actId="1076"/>
          <ac:grpSpMkLst>
            <pc:docMk/>
            <pc:sldMk cId="1460226200" sldId="340"/>
            <ac:grpSpMk id="93" creationId="{1593FF3A-5434-48A7-91C4-FC213FD86BF0}"/>
          </ac:grpSpMkLst>
        </pc:grpChg>
        <pc:grpChg chg="add mod">
          <ac:chgData name="Danilo Bórquez Paredes" userId="a389b8938e5de1e4" providerId="LiveId" clId="{C902D5B5-6592-484F-9BB4-36CB245511FD}" dt="2020-06-13T17:39:45.152" v="3070" actId="1076"/>
          <ac:grpSpMkLst>
            <pc:docMk/>
            <pc:sldMk cId="1460226200" sldId="340"/>
            <ac:grpSpMk id="115" creationId="{C679F2DD-2F8F-43E6-8930-A661B90D3577}"/>
          </ac:grpSpMkLst>
        </pc:grpChg>
        <pc:grpChg chg="add del mod">
          <ac:chgData name="Danilo Bórquez Paredes" userId="a389b8938e5de1e4" providerId="LiveId" clId="{C902D5B5-6592-484F-9BB4-36CB245511FD}" dt="2020-06-13T17:42:04.663" v="3080" actId="478"/>
          <ac:grpSpMkLst>
            <pc:docMk/>
            <pc:sldMk cId="1460226200" sldId="340"/>
            <ac:grpSpMk id="137" creationId="{4B7B5CE9-9B13-4DCA-8B6F-E9E9AFF4D921}"/>
          </ac:grpSpMkLst>
        </pc:grpChg>
        <pc:graphicFrameChg chg="add mod modGraphic">
          <ac:chgData name="Danilo Bórquez Paredes" userId="a389b8938e5de1e4" providerId="LiveId" clId="{C902D5B5-6592-484F-9BB4-36CB245511FD}" dt="2020-06-13T17:38:04.437" v="3056" actId="20577"/>
          <ac:graphicFrameMkLst>
            <pc:docMk/>
            <pc:sldMk cId="1460226200" sldId="340"/>
            <ac:graphicFrameMk id="27" creationId="{60C3191C-C287-4755-99FC-2CF574E367C7}"/>
          </ac:graphicFrameMkLst>
        </pc:graphicFrame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1" creationId="{303BBF09-2C7B-415D-8075-D4EEA695EC42}"/>
          </ac:cxnSpMkLst>
        </pc:cxn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2" creationId="{74253476-6B57-4D47-8A3B-FDDB314E80B1}"/>
          </ac:cxnSpMkLst>
        </pc:cxn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3" creationId="{B054E0D7-6264-457F-870B-76FA02B0D4CB}"/>
          </ac:cxnSpMkLst>
        </pc:cxn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4" creationId="{9CAC926C-ED02-47F2-B409-70767E5506BB}"/>
          </ac:cxnSpMkLst>
        </pc:cxn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5" creationId="{6DA40511-915F-44EC-9D98-702FD9A1552D}"/>
          </ac:cxnSpMkLst>
        </pc:cxn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7" creationId="{3FCA87D0-E45C-49D4-BA1D-232D5489D2A5}"/>
          </ac:cxnSpMkLst>
        </pc:cxnChg>
        <pc:cxnChg chg="add mod">
          <ac:chgData name="Danilo Bórquez Paredes" userId="a389b8938e5de1e4" providerId="LiveId" clId="{C902D5B5-6592-484F-9BB4-36CB245511FD}" dt="2020-06-13T17:31:29.823" v="2940" actId="13822"/>
          <ac:cxnSpMkLst>
            <pc:docMk/>
            <pc:sldMk cId="1460226200" sldId="340"/>
            <ac:cxnSpMk id="18" creationId="{DD094E2B-333E-4CDE-9293-33BB86FD9F0D}"/>
          </ac:cxnSpMkLst>
        </pc:cxnChg>
        <pc:cxnChg chg="mod">
          <ac:chgData name="Danilo Bórquez Paredes" userId="a389b8938e5de1e4" providerId="LiveId" clId="{C902D5B5-6592-484F-9BB4-36CB245511FD}" dt="2020-06-13T17:34:52.198" v="3006"/>
          <ac:cxnSpMkLst>
            <pc:docMk/>
            <pc:sldMk cId="1460226200" sldId="340"/>
            <ac:cxnSpMk id="35" creationId="{5B79DEF2-38EA-4287-90FD-B9C394C32591}"/>
          </ac:cxnSpMkLst>
        </pc:cxnChg>
        <pc:cxnChg chg="mod">
          <ac:chgData name="Danilo Bórquez Paredes" userId="a389b8938e5de1e4" providerId="LiveId" clId="{C902D5B5-6592-484F-9BB4-36CB245511FD}" dt="2020-06-13T17:34:52.198" v="3006"/>
          <ac:cxnSpMkLst>
            <pc:docMk/>
            <pc:sldMk cId="1460226200" sldId="340"/>
            <ac:cxnSpMk id="36" creationId="{A8697E18-57B1-4417-A65D-B34A556BC5A8}"/>
          </ac:cxnSpMkLst>
        </pc:cxnChg>
        <pc:cxnChg chg="mod">
          <ac:chgData name="Danilo Bórquez Paredes" userId="a389b8938e5de1e4" providerId="LiveId" clId="{C902D5B5-6592-484F-9BB4-36CB245511FD}" dt="2020-06-13T17:34:52.198" v="3006"/>
          <ac:cxnSpMkLst>
            <pc:docMk/>
            <pc:sldMk cId="1460226200" sldId="340"/>
            <ac:cxnSpMk id="37" creationId="{325CF2DE-0E71-4B6C-8FE2-21C919DA7B94}"/>
          </ac:cxnSpMkLst>
        </pc:cxnChg>
        <pc:cxnChg chg="mod">
          <ac:chgData name="Danilo Bórquez Paredes" userId="a389b8938e5de1e4" providerId="LiveId" clId="{C902D5B5-6592-484F-9BB4-36CB245511FD}" dt="2020-06-13T17:36:03.246" v="3036" actId="208"/>
          <ac:cxnSpMkLst>
            <pc:docMk/>
            <pc:sldMk cId="1460226200" sldId="340"/>
            <ac:cxnSpMk id="38" creationId="{73AB9650-6A7B-4403-9906-A9FC6BC74A18}"/>
          </ac:cxnSpMkLst>
        </pc:cxnChg>
        <pc:cxnChg chg="mod">
          <ac:chgData name="Danilo Bórquez Paredes" userId="a389b8938e5de1e4" providerId="LiveId" clId="{C902D5B5-6592-484F-9BB4-36CB245511FD}" dt="2020-06-13T17:34:52.198" v="3006"/>
          <ac:cxnSpMkLst>
            <pc:docMk/>
            <pc:sldMk cId="1460226200" sldId="340"/>
            <ac:cxnSpMk id="39" creationId="{ED51E37A-5E57-49B1-96A2-802D70C959C1}"/>
          </ac:cxnSpMkLst>
        </pc:cxnChg>
        <pc:cxnChg chg="mod">
          <ac:chgData name="Danilo Bórquez Paredes" userId="a389b8938e5de1e4" providerId="LiveId" clId="{C902D5B5-6592-484F-9BB4-36CB245511FD}" dt="2020-06-13T17:34:52.198" v="3006"/>
          <ac:cxnSpMkLst>
            <pc:docMk/>
            <pc:sldMk cId="1460226200" sldId="340"/>
            <ac:cxnSpMk id="41" creationId="{EDA93473-5619-4D44-8AF7-A5BC22352027}"/>
          </ac:cxnSpMkLst>
        </pc:cxnChg>
        <pc:cxnChg chg="mod">
          <ac:chgData name="Danilo Bórquez Paredes" userId="a389b8938e5de1e4" providerId="LiveId" clId="{C902D5B5-6592-484F-9BB4-36CB245511FD}" dt="2020-06-13T17:34:52.198" v="3006"/>
          <ac:cxnSpMkLst>
            <pc:docMk/>
            <pc:sldMk cId="1460226200" sldId="340"/>
            <ac:cxnSpMk id="42" creationId="{57CD2FC5-58EB-4BF0-9C2F-5CE612796B4C}"/>
          </ac:cxnSpMkLst>
        </pc:cxnChg>
        <pc:cxnChg chg="add del mod">
          <ac:chgData name="Danilo Bórquez Paredes" userId="a389b8938e5de1e4" providerId="LiveId" clId="{C902D5B5-6592-484F-9BB4-36CB245511FD}" dt="2020-06-13T17:36:12.100" v="3038"/>
          <ac:cxnSpMkLst>
            <pc:docMk/>
            <pc:sldMk cId="1460226200" sldId="340"/>
            <ac:cxnSpMk id="50" creationId="{C6B36824-358C-49C2-B6CE-04C0310C3FEA}"/>
          </ac:cxnSpMkLst>
        </pc:cxnChg>
        <pc:cxnChg chg="mod">
          <ac:chgData name="Danilo Bórquez Paredes" userId="a389b8938e5de1e4" providerId="LiveId" clId="{C902D5B5-6592-484F-9BB4-36CB245511FD}" dt="2020-06-13T17:36:14.401" v="3039"/>
          <ac:cxnSpMkLst>
            <pc:docMk/>
            <pc:sldMk cId="1460226200" sldId="340"/>
            <ac:cxnSpMk id="57" creationId="{0B2146A4-9CF5-404C-B3C8-3B7F89141B4F}"/>
          </ac:cxnSpMkLst>
        </pc:cxnChg>
        <pc:cxnChg chg="mod">
          <ac:chgData name="Danilo Bórquez Paredes" userId="a389b8938e5de1e4" providerId="LiveId" clId="{C902D5B5-6592-484F-9BB4-36CB245511FD}" dt="2020-06-13T17:36:14.401" v="3039"/>
          <ac:cxnSpMkLst>
            <pc:docMk/>
            <pc:sldMk cId="1460226200" sldId="340"/>
            <ac:cxnSpMk id="58" creationId="{6CC07CDB-6F42-4984-AFBE-6E2C13F5A6B3}"/>
          </ac:cxnSpMkLst>
        </pc:cxnChg>
        <pc:cxnChg chg="mod">
          <ac:chgData name="Danilo Bórquez Paredes" userId="a389b8938e5de1e4" providerId="LiveId" clId="{C902D5B5-6592-484F-9BB4-36CB245511FD}" dt="2020-06-13T17:36:14.401" v="3039"/>
          <ac:cxnSpMkLst>
            <pc:docMk/>
            <pc:sldMk cId="1460226200" sldId="340"/>
            <ac:cxnSpMk id="59" creationId="{E03E98C0-4B8A-4FCB-8024-50CA1E15A94C}"/>
          </ac:cxnSpMkLst>
        </pc:cxnChg>
        <pc:cxnChg chg="mod">
          <ac:chgData name="Danilo Bórquez Paredes" userId="a389b8938e5de1e4" providerId="LiveId" clId="{C902D5B5-6592-484F-9BB4-36CB245511FD}" dt="2020-06-13T17:36:54.605" v="3041" actId="208"/>
          <ac:cxnSpMkLst>
            <pc:docMk/>
            <pc:sldMk cId="1460226200" sldId="340"/>
            <ac:cxnSpMk id="60" creationId="{0F71DBFE-EC54-4CFE-AF87-F65B49F02950}"/>
          </ac:cxnSpMkLst>
        </pc:cxnChg>
        <pc:cxnChg chg="mod">
          <ac:chgData name="Danilo Bórquez Paredes" userId="a389b8938e5de1e4" providerId="LiveId" clId="{C902D5B5-6592-484F-9BB4-36CB245511FD}" dt="2020-06-13T17:36:14.401" v="3039"/>
          <ac:cxnSpMkLst>
            <pc:docMk/>
            <pc:sldMk cId="1460226200" sldId="340"/>
            <ac:cxnSpMk id="61" creationId="{B40F5EC7-BD32-4950-8D5D-773B516899DB}"/>
          </ac:cxnSpMkLst>
        </pc:cxnChg>
        <pc:cxnChg chg="mod">
          <ac:chgData name="Danilo Bórquez Paredes" userId="a389b8938e5de1e4" providerId="LiveId" clId="{C902D5B5-6592-484F-9BB4-36CB245511FD}" dt="2020-06-13T17:38:27.259" v="3057" actId="208"/>
          <ac:cxnSpMkLst>
            <pc:docMk/>
            <pc:sldMk cId="1460226200" sldId="340"/>
            <ac:cxnSpMk id="63" creationId="{4ED04B15-BCD8-4BF7-A3EE-72C73592304F}"/>
          </ac:cxnSpMkLst>
        </pc:cxnChg>
        <pc:cxnChg chg="mod">
          <ac:chgData name="Danilo Bórquez Paredes" userId="a389b8938e5de1e4" providerId="LiveId" clId="{C902D5B5-6592-484F-9BB4-36CB245511FD}" dt="2020-06-13T17:36:14.401" v="3039"/>
          <ac:cxnSpMkLst>
            <pc:docMk/>
            <pc:sldMk cId="1460226200" sldId="340"/>
            <ac:cxnSpMk id="64" creationId="{8C16A9F5-07E9-4B03-B151-3DB29913D4FC}"/>
          </ac:cxnSpMkLst>
        </pc:cxnChg>
        <pc:cxnChg chg="mod">
          <ac:chgData name="Danilo Bórquez Paredes" userId="a389b8938e5de1e4" providerId="LiveId" clId="{C902D5B5-6592-484F-9BB4-36CB245511FD}" dt="2020-06-13T17:39:00.155" v="3062" actId="208"/>
          <ac:cxnSpMkLst>
            <pc:docMk/>
            <pc:sldMk cId="1460226200" sldId="340"/>
            <ac:cxnSpMk id="78" creationId="{47B43C30-2900-4075-B6BE-848D36AA943C}"/>
          </ac:cxnSpMkLst>
        </pc:cxnChg>
        <pc:cxnChg chg="mod">
          <ac:chgData name="Danilo Bórquez Paredes" userId="a389b8938e5de1e4" providerId="LiveId" clId="{C902D5B5-6592-484F-9BB4-36CB245511FD}" dt="2020-06-13T17:38:30.996" v="3058"/>
          <ac:cxnSpMkLst>
            <pc:docMk/>
            <pc:sldMk cId="1460226200" sldId="340"/>
            <ac:cxnSpMk id="79" creationId="{FC5690BD-F821-4494-A134-BC4D20E8A39F}"/>
          </ac:cxnSpMkLst>
        </pc:cxnChg>
        <pc:cxnChg chg="mod">
          <ac:chgData name="Danilo Bórquez Paredes" userId="a389b8938e5de1e4" providerId="LiveId" clId="{C902D5B5-6592-484F-9BB4-36CB245511FD}" dt="2020-06-13T17:38:30.996" v="3058"/>
          <ac:cxnSpMkLst>
            <pc:docMk/>
            <pc:sldMk cId="1460226200" sldId="340"/>
            <ac:cxnSpMk id="80" creationId="{0255B198-14BF-4809-A306-1490BA32C1C7}"/>
          </ac:cxnSpMkLst>
        </pc:cxnChg>
        <pc:cxnChg chg="mod">
          <ac:chgData name="Danilo Bórquez Paredes" userId="a389b8938e5de1e4" providerId="LiveId" clId="{C902D5B5-6592-484F-9BB4-36CB245511FD}" dt="2020-06-13T17:38:30.996" v="3058"/>
          <ac:cxnSpMkLst>
            <pc:docMk/>
            <pc:sldMk cId="1460226200" sldId="340"/>
            <ac:cxnSpMk id="81" creationId="{27DA3048-4FE3-46B8-8F84-F98CEDFA708F}"/>
          </ac:cxnSpMkLst>
        </pc:cxnChg>
        <pc:cxnChg chg="mod">
          <ac:chgData name="Danilo Bórquez Paredes" userId="a389b8938e5de1e4" providerId="LiveId" clId="{C902D5B5-6592-484F-9BB4-36CB245511FD}" dt="2020-06-13T17:38:30.996" v="3058"/>
          <ac:cxnSpMkLst>
            <pc:docMk/>
            <pc:sldMk cId="1460226200" sldId="340"/>
            <ac:cxnSpMk id="82" creationId="{8096EAAC-E3CF-4D94-8423-AB5C33756CAA}"/>
          </ac:cxnSpMkLst>
        </pc:cxnChg>
        <pc:cxnChg chg="mod">
          <ac:chgData name="Danilo Bórquez Paredes" userId="a389b8938e5de1e4" providerId="LiveId" clId="{C902D5B5-6592-484F-9BB4-36CB245511FD}" dt="2020-06-13T17:38:51.810" v="3061" actId="208"/>
          <ac:cxnSpMkLst>
            <pc:docMk/>
            <pc:sldMk cId="1460226200" sldId="340"/>
            <ac:cxnSpMk id="84" creationId="{26CC964C-AA61-4ABD-BF4B-288EADEBA2A2}"/>
          </ac:cxnSpMkLst>
        </pc:cxnChg>
        <pc:cxnChg chg="mod">
          <ac:chgData name="Danilo Bórquez Paredes" userId="a389b8938e5de1e4" providerId="LiveId" clId="{C902D5B5-6592-484F-9BB4-36CB245511FD}" dt="2020-06-13T17:38:30.996" v="3058"/>
          <ac:cxnSpMkLst>
            <pc:docMk/>
            <pc:sldMk cId="1460226200" sldId="340"/>
            <ac:cxnSpMk id="85" creationId="{B67411AE-A7E1-4593-B67C-ED257CE03AC7}"/>
          </ac:cxnSpMkLst>
        </pc:cxnChg>
        <pc:cxnChg chg="mod">
          <ac:chgData name="Danilo Bórquez Paredes" userId="a389b8938e5de1e4" providerId="LiveId" clId="{C902D5B5-6592-484F-9BB4-36CB245511FD}" dt="2020-06-13T17:39:18.888" v="3065" actId="208"/>
          <ac:cxnSpMkLst>
            <pc:docMk/>
            <pc:sldMk cId="1460226200" sldId="340"/>
            <ac:cxnSpMk id="99" creationId="{3040B31A-A25B-4288-A9E4-DC14AB62E59F}"/>
          </ac:cxnSpMkLst>
        </pc:cxnChg>
        <pc:cxnChg chg="mod">
          <ac:chgData name="Danilo Bórquez Paredes" userId="a389b8938e5de1e4" providerId="LiveId" clId="{C902D5B5-6592-484F-9BB4-36CB245511FD}" dt="2020-06-13T17:39:02.889" v="3063"/>
          <ac:cxnSpMkLst>
            <pc:docMk/>
            <pc:sldMk cId="1460226200" sldId="340"/>
            <ac:cxnSpMk id="100" creationId="{8C81E058-E307-437C-A3B9-898833E117D8}"/>
          </ac:cxnSpMkLst>
        </pc:cxnChg>
        <pc:cxnChg chg="mod">
          <ac:chgData name="Danilo Bórquez Paredes" userId="a389b8938e5de1e4" providerId="LiveId" clId="{C902D5B5-6592-484F-9BB4-36CB245511FD}" dt="2020-06-13T17:39:02.889" v="3063"/>
          <ac:cxnSpMkLst>
            <pc:docMk/>
            <pc:sldMk cId="1460226200" sldId="340"/>
            <ac:cxnSpMk id="101" creationId="{AB2FA692-E2DA-4CA7-AA38-E9EEC1C915D0}"/>
          </ac:cxnSpMkLst>
        </pc:cxnChg>
        <pc:cxnChg chg="mod">
          <ac:chgData name="Danilo Bórquez Paredes" userId="a389b8938e5de1e4" providerId="LiveId" clId="{C902D5B5-6592-484F-9BB4-36CB245511FD}" dt="2020-06-13T17:39:02.889" v="3063"/>
          <ac:cxnSpMkLst>
            <pc:docMk/>
            <pc:sldMk cId="1460226200" sldId="340"/>
            <ac:cxnSpMk id="102" creationId="{C4CB7C30-CC20-452F-A48B-E02245E54458}"/>
          </ac:cxnSpMkLst>
        </pc:cxnChg>
        <pc:cxnChg chg="mod">
          <ac:chgData name="Danilo Bórquez Paredes" userId="a389b8938e5de1e4" providerId="LiveId" clId="{C902D5B5-6592-484F-9BB4-36CB245511FD}" dt="2020-06-13T17:39:34.305" v="3066" actId="208"/>
          <ac:cxnSpMkLst>
            <pc:docMk/>
            <pc:sldMk cId="1460226200" sldId="340"/>
            <ac:cxnSpMk id="103" creationId="{CD6D1448-2734-4157-A5E9-0FA42FDAB5CF}"/>
          </ac:cxnSpMkLst>
        </pc:cxnChg>
        <pc:cxnChg chg="mod">
          <ac:chgData name="Danilo Bórquez Paredes" userId="a389b8938e5de1e4" providerId="LiveId" clId="{C902D5B5-6592-484F-9BB4-36CB245511FD}" dt="2020-06-13T17:39:02.889" v="3063"/>
          <ac:cxnSpMkLst>
            <pc:docMk/>
            <pc:sldMk cId="1460226200" sldId="340"/>
            <ac:cxnSpMk id="105" creationId="{248BFE92-ED26-4EF1-9187-46D8E48A88EB}"/>
          </ac:cxnSpMkLst>
        </pc:cxnChg>
        <pc:cxnChg chg="mod">
          <ac:chgData name="Danilo Bórquez Paredes" userId="a389b8938e5de1e4" providerId="LiveId" clId="{C902D5B5-6592-484F-9BB4-36CB245511FD}" dt="2020-06-13T17:39:02.889" v="3063"/>
          <ac:cxnSpMkLst>
            <pc:docMk/>
            <pc:sldMk cId="1460226200" sldId="340"/>
            <ac:cxnSpMk id="106" creationId="{5AB14F3D-E7E1-4665-8C8E-C2F1F68E63EE}"/>
          </ac:cxnSpMkLst>
        </pc:cxnChg>
        <pc:cxnChg chg="add del mod">
          <ac:chgData name="Danilo Bórquez Paredes" userId="a389b8938e5de1e4" providerId="LiveId" clId="{C902D5B5-6592-484F-9BB4-36CB245511FD}" dt="2020-06-13T17:39:38.823" v="3068" actId="478"/>
          <ac:cxnSpMkLst>
            <pc:docMk/>
            <pc:sldMk cId="1460226200" sldId="340"/>
            <ac:cxnSpMk id="114" creationId="{1D146F97-5D2D-4EF4-BA43-E422A0FA7289}"/>
          </ac:cxnSpMkLst>
        </pc:cxnChg>
        <pc:cxnChg chg="mod">
          <ac:chgData name="Danilo Bórquez Paredes" userId="a389b8938e5de1e4" providerId="LiveId" clId="{C902D5B5-6592-484F-9BB4-36CB245511FD}" dt="2020-06-13T17:39:40.447" v="3069"/>
          <ac:cxnSpMkLst>
            <pc:docMk/>
            <pc:sldMk cId="1460226200" sldId="340"/>
            <ac:cxnSpMk id="121" creationId="{6EF41FF1-3440-4B24-8E41-E109DDB3C85A}"/>
          </ac:cxnSpMkLst>
        </pc:cxnChg>
        <pc:cxnChg chg="mod">
          <ac:chgData name="Danilo Bórquez Paredes" userId="a389b8938e5de1e4" providerId="LiveId" clId="{C902D5B5-6592-484F-9BB4-36CB245511FD}" dt="2020-06-13T17:39:40.447" v="3069"/>
          <ac:cxnSpMkLst>
            <pc:docMk/>
            <pc:sldMk cId="1460226200" sldId="340"/>
            <ac:cxnSpMk id="122" creationId="{8D316855-6F3E-4210-BA14-78C849C22C70}"/>
          </ac:cxnSpMkLst>
        </pc:cxnChg>
        <pc:cxnChg chg="mod">
          <ac:chgData name="Danilo Bórquez Paredes" userId="a389b8938e5de1e4" providerId="LiveId" clId="{C902D5B5-6592-484F-9BB4-36CB245511FD}" dt="2020-06-13T17:39:59.048" v="3072" actId="208"/>
          <ac:cxnSpMkLst>
            <pc:docMk/>
            <pc:sldMk cId="1460226200" sldId="340"/>
            <ac:cxnSpMk id="123" creationId="{86251707-5585-4463-AC71-E529A5E08DA1}"/>
          </ac:cxnSpMkLst>
        </pc:cxnChg>
        <pc:cxnChg chg="mod">
          <ac:chgData name="Danilo Bórquez Paredes" userId="a389b8938e5de1e4" providerId="LiveId" clId="{C902D5B5-6592-484F-9BB4-36CB245511FD}" dt="2020-06-13T17:39:40.447" v="3069"/>
          <ac:cxnSpMkLst>
            <pc:docMk/>
            <pc:sldMk cId="1460226200" sldId="340"/>
            <ac:cxnSpMk id="124" creationId="{873964B5-081C-496B-BA19-9FE7E0F8F153}"/>
          </ac:cxnSpMkLst>
        </pc:cxnChg>
        <pc:cxnChg chg="mod">
          <ac:chgData name="Danilo Bórquez Paredes" userId="a389b8938e5de1e4" providerId="LiveId" clId="{C902D5B5-6592-484F-9BB4-36CB245511FD}" dt="2020-06-13T17:39:51.239" v="3071" actId="208"/>
          <ac:cxnSpMkLst>
            <pc:docMk/>
            <pc:sldMk cId="1460226200" sldId="340"/>
            <ac:cxnSpMk id="125" creationId="{D2B64D15-7AE8-4A88-BDE5-2FEDD0F1ABF2}"/>
          </ac:cxnSpMkLst>
        </pc:cxnChg>
        <pc:cxnChg chg="mod">
          <ac:chgData name="Danilo Bórquez Paredes" userId="a389b8938e5de1e4" providerId="LiveId" clId="{C902D5B5-6592-484F-9BB4-36CB245511FD}" dt="2020-06-13T17:39:40.447" v="3069"/>
          <ac:cxnSpMkLst>
            <pc:docMk/>
            <pc:sldMk cId="1460226200" sldId="340"/>
            <ac:cxnSpMk id="127" creationId="{7CA6C8B4-8D4D-490E-AB14-F7BE5DF65F18}"/>
          </ac:cxnSpMkLst>
        </pc:cxnChg>
        <pc:cxnChg chg="mod">
          <ac:chgData name="Danilo Bórquez Paredes" userId="a389b8938e5de1e4" providerId="LiveId" clId="{C902D5B5-6592-484F-9BB4-36CB245511FD}" dt="2020-06-13T17:39:40.447" v="3069"/>
          <ac:cxnSpMkLst>
            <pc:docMk/>
            <pc:sldMk cId="1460226200" sldId="340"/>
            <ac:cxnSpMk id="128" creationId="{3706507A-8F19-42EC-9C77-BC0C332A1E2F}"/>
          </ac:cxnSpMkLst>
        </pc:cxnChg>
        <pc:cxnChg chg="add del mod">
          <ac:chgData name="Danilo Bórquez Paredes" userId="a389b8938e5de1e4" providerId="LiveId" clId="{C902D5B5-6592-484F-9BB4-36CB245511FD}" dt="2020-06-13T17:40:02.601" v="3074"/>
          <ac:cxnSpMkLst>
            <pc:docMk/>
            <pc:sldMk cId="1460226200" sldId="340"/>
            <ac:cxnSpMk id="136" creationId="{C880AE02-80CF-4311-8A6D-B28194B0D353}"/>
          </ac:cxnSpMkLst>
        </pc:cxnChg>
        <pc:cxnChg chg="mod">
          <ac:chgData name="Danilo Bórquez Paredes" userId="a389b8938e5de1e4" providerId="LiveId" clId="{C902D5B5-6592-484F-9BB4-36CB245511FD}" dt="2020-06-13T17:42:04.663" v="3080" actId="478"/>
          <ac:cxnSpMkLst>
            <pc:docMk/>
            <pc:sldMk cId="1460226200" sldId="340"/>
            <ac:cxnSpMk id="143" creationId="{8C9E9F11-8E92-4456-BFA0-F36C9F65BC9A}"/>
          </ac:cxnSpMkLst>
        </pc:cxnChg>
        <pc:cxnChg chg="del mod">
          <ac:chgData name="Danilo Bórquez Paredes" userId="a389b8938e5de1e4" providerId="LiveId" clId="{C902D5B5-6592-484F-9BB4-36CB245511FD}" dt="2020-06-13T17:42:02.433" v="3078" actId="478"/>
          <ac:cxnSpMkLst>
            <pc:docMk/>
            <pc:sldMk cId="1460226200" sldId="340"/>
            <ac:cxnSpMk id="144" creationId="{9E6C057D-3169-4B35-991A-5E4A8BF6A598}"/>
          </ac:cxnSpMkLst>
        </pc:cxnChg>
        <pc:cxnChg chg="mod">
          <ac:chgData name="Danilo Bórquez Paredes" userId="a389b8938e5de1e4" providerId="LiveId" clId="{C902D5B5-6592-484F-9BB4-36CB245511FD}" dt="2020-06-13T17:42:04.663" v="3080" actId="478"/>
          <ac:cxnSpMkLst>
            <pc:docMk/>
            <pc:sldMk cId="1460226200" sldId="340"/>
            <ac:cxnSpMk id="145" creationId="{64019E3B-79CD-4715-9B79-55BF527F58D3}"/>
          </ac:cxnSpMkLst>
        </pc:cxnChg>
        <pc:cxnChg chg="mod">
          <ac:chgData name="Danilo Bórquez Paredes" userId="a389b8938e5de1e4" providerId="LiveId" clId="{C902D5B5-6592-484F-9BB4-36CB245511FD}" dt="2020-06-13T17:42:04.663" v="3080" actId="478"/>
          <ac:cxnSpMkLst>
            <pc:docMk/>
            <pc:sldMk cId="1460226200" sldId="340"/>
            <ac:cxnSpMk id="146" creationId="{1055893F-CDA6-40E5-B666-4E71D6BE2845}"/>
          </ac:cxnSpMkLst>
        </pc:cxnChg>
        <pc:cxnChg chg="mod">
          <ac:chgData name="Danilo Bórquez Paredes" userId="a389b8938e5de1e4" providerId="LiveId" clId="{C902D5B5-6592-484F-9BB4-36CB245511FD}" dt="2020-06-13T17:42:04.663" v="3080" actId="478"/>
          <ac:cxnSpMkLst>
            <pc:docMk/>
            <pc:sldMk cId="1460226200" sldId="340"/>
            <ac:cxnSpMk id="147" creationId="{0DDED35D-04A8-4EB9-918D-89C7BC205B5A}"/>
          </ac:cxnSpMkLst>
        </pc:cxnChg>
        <pc:cxnChg chg="mod">
          <ac:chgData name="Danilo Bórquez Paredes" userId="a389b8938e5de1e4" providerId="LiveId" clId="{C902D5B5-6592-484F-9BB4-36CB245511FD}" dt="2020-06-13T17:42:04.663" v="3080" actId="478"/>
          <ac:cxnSpMkLst>
            <pc:docMk/>
            <pc:sldMk cId="1460226200" sldId="340"/>
            <ac:cxnSpMk id="149" creationId="{64C61BAD-021C-4FA7-8855-0ABC2345D08E}"/>
          </ac:cxnSpMkLst>
        </pc:cxnChg>
        <pc:cxnChg chg="del mod">
          <ac:chgData name="Danilo Bórquez Paredes" userId="a389b8938e5de1e4" providerId="LiveId" clId="{C902D5B5-6592-484F-9BB4-36CB245511FD}" dt="2020-06-13T17:42:08.431" v="3082" actId="478"/>
          <ac:cxnSpMkLst>
            <pc:docMk/>
            <pc:sldMk cId="1460226200" sldId="340"/>
            <ac:cxnSpMk id="150" creationId="{8C631D95-41EA-489F-8C27-992D0B8A8172}"/>
          </ac:cxnSpMkLst>
        </pc:cxnChg>
      </pc:sldChg>
      <pc:sldChg chg="modSp add del mod">
        <pc:chgData name="Danilo Bórquez Paredes" userId="a389b8938e5de1e4" providerId="LiveId" clId="{C902D5B5-6592-484F-9BB4-36CB245511FD}" dt="2020-06-13T17:44:09.240" v="3096" actId="47"/>
        <pc:sldMkLst>
          <pc:docMk/>
          <pc:sldMk cId="70203947" sldId="341"/>
        </pc:sldMkLst>
        <pc:spChg chg="mod">
          <ac:chgData name="Danilo Bórquez Paredes" userId="a389b8938e5de1e4" providerId="LiveId" clId="{C902D5B5-6592-484F-9BB4-36CB245511FD}" dt="2020-06-13T17:43:43.234" v="3091" actId="20577"/>
          <ac:spMkLst>
            <pc:docMk/>
            <pc:sldMk cId="70203947" sldId="341"/>
            <ac:spMk id="2" creationId="{9F0F57E3-5BDB-41C6-830F-52BDA09B540C}"/>
          </ac:spMkLst>
        </pc:spChg>
        <pc:spChg chg="mod">
          <ac:chgData name="Danilo Bórquez Paredes" userId="a389b8938e5de1e4" providerId="LiveId" clId="{C902D5B5-6592-484F-9BB4-36CB245511FD}" dt="2020-06-13T17:42:35.332" v="3087" actId="12"/>
          <ac:spMkLst>
            <pc:docMk/>
            <pc:sldMk cId="70203947" sldId="341"/>
            <ac:spMk id="3" creationId="{C1066B99-CFCE-4C8D-846D-8E46348590CC}"/>
          </ac:spMkLst>
        </pc:spChg>
      </pc:sldChg>
      <pc:sldChg chg="modSp add mod">
        <pc:chgData name="Danilo Bórquez Paredes" userId="a389b8938e5de1e4" providerId="LiveId" clId="{C902D5B5-6592-484F-9BB4-36CB245511FD}" dt="2020-06-13T21:52:14.600" v="3330" actId="20577"/>
        <pc:sldMkLst>
          <pc:docMk/>
          <pc:sldMk cId="2965639956" sldId="341"/>
        </pc:sldMkLst>
        <pc:spChg chg="mod">
          <ac:chgData name="Danilo Bórquez Paredes" userId="a389b8938e5de1e4" providerId="LiveId" clId="{C902D5B5-6592-484F-9BB4-36CB245511FD}" dt="2020-06-13T17:44:16.226" v="3101" actId="20577"/>
          <ac:spMkLst>
            <pc:docMk/>
            <pc:sldMk cId="2965639956" sldId="341"/>
            <ac:spMk id="2" creationId="{9F0F57E3-5BDB-41C6-830F-52BDA09B540C}"/>
          </ac:spMkLst>
        </pc:spChg>
        <pc:spChg chg="mod">
          <ac:chgData name="Danilo Bórquez Paredes" userId="a389b8938e5de1e4" providerId="LiveId" clId="{C902D5B5-6592-484F-9BB4-36CB245511FD}" dt="2020-06-13T21:52:14.600" v="3330" actId="20577"/>
          <ac:spMkLst>
            <pc:docMk/>
            <pc:sldMk cId="2965639956" sldId="341"/>
            <ac:spMk id="3" creationId="{C1066B99-CFCE-4C8D-846D-8E46348590CC}"/>
          </ac:spMkLst>
        </pc:spChg>
      </pc:sldChg>
      <pc:sldChg chg="new del">
        <pc:chgData name="Danilo Bórquez Paredes" userId="a389b8938e5de1e4" providerId="LiveId" clId="{C902D5B5-6592-484F-9BB4-36CB245511FD}" dt="2020-06-13T17:44:07.691" v="3095" actId="47"/>
        <pc:sldMkLst>
          <pc:docMk/>
          <pc:sldMk cId="13368134" sldId="342"/>
        </pc:sldMkLst>
      </pc:sldChg>
      <pc:sldChg chg="addSp delSp modSp add mod">
        <pc:chgData name="Danilo Bórquez Paredes" userId="a389b8938e5de1e4" providerId="LiveId" clId="{C902D5B5-6592-484F-9BB4-36CB245511FD}" dt="2020-06-13T22:25:09.419" v="4725" actId="20577"/>
        <pc:sldMkLst>
          <pc:docMk/>
          <pc:sldMk cId="917767949" sldId="342"/>
        </pc:sldMkLst>
        <pc:spChg chg="mod">
          <ac:chgData name="Danilo Bórquez Paredes" userId="a389b8938e5de1e4" providerId="LiveId" clId="{C902D5B5-6592-484F-9BB4-36CB245511FD}" dt="2020-06-13T22:25:09.419" v="4725" actId="20577"/>
          <ac:spMkLst>
            <pc:docMk/>
            <pc:sldMk cId="917767949" sldId="342"/>
            <ac:spMk id="3" creationId="{C1066B99-CFCE-4C8D-846D-8E46348590CC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7" creationId="{BF7E1CFF-3F69-4847-99AA-D3375A0B8BCB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8" creationId="{2A469AA0-442E-4A1F-8178-DC306E5BC36B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9" creationId="{E8940188-9890-4233-AD71-467D7A7D0AAB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10" creationId="{4CA967D4-8329-4871-B161-C06989914584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11" creationId="{002F59A9-6565-420C-9CA1-06CA6A5AF201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17" creationId="{1C287388-F82A-4B86-A3A9-2A90FF671185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0" creationId="{7F3B160E-263A-4CDC-A8B5-C9FCC66F369A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1" creationId="{3F4D43BE-7795-488C-8FA9-9351CB47198A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2" creationId="{3562FF5C-0ECC-42D7-92E0-BEE0E19DA5C7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3" creationId="{2E7A4A02-BB00-4F2B-BAC7-561B1EDD1A7B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4" creationId="{000C5C07-2921-4BE8-8C49-9C360107B79F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5" creationId="{076E9DA6-B55A-412D-9264-7186F9C98D30}"/>
          </ac:spMkLst>
        </pc:spChg>
        <pc:spChg chg="mod">
          <ac:chgData name="Danilo Bórquez Paredes" userId="a389b8938e5de1e4" providerId="LiveId" clId="{C902D5B5-6592-484F-9BB4-36CB245511FD}" dt="2020-06-13T22:02:29.406" v="4160"/>
          <ac:spMkLst>
            <pc:docMk/>
            <pc:sldMk cId="917767949" sldId="342"/>
            <ac:spMk id="26" creationId="{3CA183D4-7F8A-406F-A133-12D75A9E0EE3}"/>
          </ac:spMkLst>
        </pc:spChg>
        <pc:grpChg chg="add del mod">
          <ac:chgData name="Danilo Bórquez Paredes" userId="a389b8938e5de1e4" providerId="LiveId" clId="{C902D5B5-6592-484F-9BB4-36CB245511FD}" dt="2020-06-13T22:02:31.176" v="4161"/>
          <ac:grpSpMkLst>
            <pc:docMk/>
            <pc:sldMk cId="917767949" sldId="342"/>
            <ac:grpSpMk id="6" creationId="{76029747-AFE1-43E8-9C12-A0E6206F17A2}"/>
          </ac:grpSpMkLst>
        </pc:grp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2" creationId="{4DF152CE-AEE5-44F1-B362-B3CD75C526CF}"/>
          </ac:cxnSpMkLst>
        </pc:cxn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3" creationId="{AC6D203F-0714-479A-92DA-A07A88D2DD53}"/>
          </ac:cxnSpMkLst>
        </pc:cxn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4" creationId="{7DC8E9A5-9262-4277-8A50-2ADAA43A5541}"/>
          </ac:cxnSpMkLst>
        </pc:cxn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5" creationId="{FE713CE6-24CB-4061-B27D-6D1B672A0E5F}"/>
          </ac:cxnSpMkLst>
        </pc:cxn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6" creationId="{B4C77CF9-CC8D-4120-8D26-2F1788907044}"/>
          </ac:cxnSpMkLst>
        </pc:cxn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8" creationId="{64FD7EF8-5847-4D5D-B1B0-05D9483E492B}"/>
          </ac:cxnSpMkLst>
        </pc:cxnChg>
        <pc:cxnChg chg="mod">
          <ac:chgData name="Danilo Bórquez Paredes" userId="a389b8938e5de1e4" providerId="LiveId" clId="{C902D5B5-6592-484F-9BB4-36CB245511FD}" dt="2020-06-13T22:02:29.406" v="4160"/>
          <ac:cxnSpMkLst>
            <pc:docMk/>
            <pc:sldMk cId="917767949" sldId="342"/>
            <ac:cxnSpMk id="19" creationId="{2C1FE8BC-FB92-4E59-93B9-25B9592C224B}"/>
          </ac:cxnSpMkLst>
        </pc:cxnChg>
      </pc:sldChg>
      <pc:sldChg chg="new del">
        <pc:chgData name="Danilo Bórquez Paredes" userId="a389b8938e5de1e4" providerId="LiveId" clId="{C902D5B5-6592-484F-9BB4-36CB245511FD}" dt="2020-06-13T17:44:02.628" v="3093" actId="47"/>
        <pc:sldMkLst>
          <pc:docMk/>
          <pc:sldMk cId="1321354053" sldId="342"/>
        </pc:sldMkLst>
      </pc:sldChg>
      <pc:sldChg chg="addSp delSp modSp add mod">
        <pc:chgData name="Danilo Bórquez Paredes" userId="a389b8938e5de1e4" providerId="LiveId" clId="{C902D5B5-6592-484F-9BB4-36CB245511FD}" dt="2020-06-13T22:16:54.340" v="4328" actId="207"/>
        <pc:sldMkLst>
          <pc:docMk/>
          <pc:sldMk cId="2970604866" sldId="343"/>
        </pc:sldMkLst>
        <pc:spChg chg="mod">
          <ac:chgData name="Danilo Bórquez Paredes" userId="a389b8938e5de1e4" providerId="LiveId" clId="{C902D5B5-6592-484F-9BB4-36CB245511FD}" dt="2020-06-13T22:03:31.703" v="4166" actId="20577"/>
          <ac:spMkLst>
            <pc:docMk/>
            <pc:sldMk cId="2970604866" sldId="343"/>
            <ac:spMk id="2" creationId="{36EA8D5E-32D4-41BC-ABEF-FD16F9C56E82}"/>
          </ac:spMkLst>
        </pc:spChg>
        <pc:spChg chg="del">
          <ac:chgData name="Danilo Bórquez Paredes" userId="a389b8938e5de1e4" providerId="LiveId" clId="{C902D5B5-6592-484F-9BB4-36CB245511FD}" dt="2020-06-13T22:13:07.639" v="4309" actId="478"/>
          <ac:spMkLst>
            <pc:docMk/>
            <pc:sldMk cId="2970604866" sldId="343"/>
            <ac:spMk id="4" creationId="{FC177590-E5A3-4D29-863B-709FC3B0C3CE}"/>
          </ac:spMkLst>
        </pc:spChg>
        <pc:spChg chg="mod">
          <ac:chgData name="Danilo Bórquez Paredes" userId="a389b8938e5de1e4" providerId="LiveId" clId="{C902D5B5-6592-484F-9BB4-36CB245511FD}" dt="2020-06-13T22:09:39.008" v="4292" actId="207"/>
          <ac:spMkLst>
            <pc:docMk/>
            <pc:sldMk cId="2970604866" sldId="343"/>
            <ac:spMk id="157" creationId="{F6F8BFAC-124E-4E67-B144-3251FF0EB14B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58" creationId="{E02E196B-9891-4190-A467-3BD194049D94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59" creationId="{01493462-347B-4C43-8D2B-23E8E3EEFB9E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60" creationId="{C1381EF2-F7F8-4A9E-8529-7DBA85D830A1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61" creationId="{7DCB54EB-FC13-4F52-982F-F3B84A3D044C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67" creationId="{16DEE5F9-B1F8-4F57-ACA7-D8CC8DB291CC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0" creationId="{87479F52-285D-485F-9CEA-DDB53B38A7A5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1" creationId="{17B1927A-24D8-4409-A139-B392F3DDEE35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2" creationId="{E7EEAEA3-F343-4F7F-A4FF-646C621348ED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3" creationId="{46763170-748F-4C63-864F-19B8776FAA49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4" creationId="{F1B61556-C094-4F69-A00B-D289F479C3DF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5" creationId="{CFD133BF-1064-4E6D-8715-626CB198285E}"/>
          </ac:spMkLst>
        </pc:spChg>
        <pc:spChg chg="mod">
          <ac:chgData name="Danilo Bórquez Paredes" userId="a389b8938e5de1e4" providerId="LiveId" clId="{C902D5B5-6592-484F-9BB4-36CB245511FD}" dt="2020-06-13T22:09:09.855" v="4289"/>
          <ac:spMkLst>
            <pc:docMk/>
            <pc:sldMk cId="2970604866" sldId="343"/>
            <ac:spMk id="176" creationId="{1D19C271-EACA-4280-B2E5-D716358BB287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79" creationId="{035FC0D9-8B74-4968-8A24-3C955B05DDF6}"/>
          </ac:spMkLst>
        </pc:spChg>
        <pc:spChg chg="mod">
          <ac:chgData name="Danilo Bórquez Paredes" userId="a389b8938e5de1e4" providerId="LiveId" clId="{C902D5B5-6592-484F-9BB4-36CB245511FD}" dt="2020-06-13T22:10:22.223" v="4297" actId="207"/>
          <ac:spMkLst>
            <pc:docMk/>
            <pc:sldMk cId="2970604866" sldId="343"/>
            <ac:spMk id="180" creationId="{BEC98B17-83B1-47EB-8D1D-9253B49F8673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81" creationId="{1E6F4F79-B9C1-44CE-B5E9-40071304B870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82" creationId="{9392692A-A08F-4AB7-AB68-2C285824C890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83" creationId="{8C4356A3-C812-49E4-BD60-0C00F6D8972F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89" creationId="{F2A1B1F0-EA07-4F2E-9C0C-779F9064F34E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2" creationId="{8A17EB06-27CE-43EF-BF2E-9BD90BF641D4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3" creationId="{151B5840-D400-4A30-8829-47DD47850F18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4" creationId="{B4FAEEC3-481F-47D2-A20A-801D49E28114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5" creationId="{27EB12A4-79A8-4FE3-A386-517A3082979C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6" creationId="{E7EB7606-9911-4F8F-B831-897BF2687E61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7" creationId="{8E51694D-01B2-45CC-8090-F6443A2A4221}"/>
          </ac:spMkLst>
        </pc:spChg>
        <pc:spChg chg="mod">
          <ac:chgData name="Danilo Bórquez Paredes" userId="a389b8938e5de1e4" providerId="LiveId" clId="{C902D5B5-6592-484F-9BB4-36CB245511FD}" dt="2020-06-13T22:10:02.341" v="4295"/>
          <ac:spMkLst>
            <pc:docMk/>
            <pc:sldMk cId="2970604866" sldId="343"/>
            <ac:spMk id="198" creationId="{42857E67-599A-4B33-8CBF-8B769C18402F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01" creationId="{C35A0653-B094-4097-941C-2AEF63D982CC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02" creationId="{BAE18696-CDE4-4EA1-A6EB-4B011B5B2BAB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03" creationId="{B3E50D0B-60F2-451B-9109-3C594B4873A5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04" creationId="{E18775F8-C702-4392-957C-6DC29746780C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05" creationId="{9D9FF9D7-601D-4384-95A7-8FD288979EAF}"/>
          </ac:spMkLst>
        </pc:spChg>
        <pc:spChg chg="mod">
          <ac:chgData name="Danilo Bórquez Paredes" userId="a389b8938e5de1e4" providerId="LiveId" clId="{C902D5B5-6592-484F-9BB4-36CB245511FD}" dt="2020-06-13T22:12:09.611" v="4304" actId="207"/>
          <ac:spMkLst>
            <pc:docMk/>
            <pc:sldMk cId="2970604866" sldId="343"/>
            <ac:spMk id="211" creationId="{3899652C-C970-4922-9B5C-C625E3BBCBDE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14" creationId="{03948B26-8524-4D3E-B72B-8739E4B91FAB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15" creationId="{5726EE69-1413-4F5B-B943-D23938EE26A8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16" creationId="{243DC2DE-1BE9-417D-9A5A-FD30B5D40FD0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17" creationId="{4763B0C0-F8A4-4AA5-B6F7-DB9B62771E06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18" creationId="{D62C8465-29E2-47EB-9F52-6EDD279826CC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19" creationId="{D75DD6B2-6071-425F-82E5-90C12473B2BA}"/>
          </ac:spMkLst>
        </pc:spChg>
        <pc:spChg chg="mod">
          <ac:chgData name="Danilo Bórquez Paredes" userId="a389b8938e5de1e4" providerId="LiveId" clId="{C902D5B5-6592-484F-9BB4-36CB245511FD}" dt="2020-06-13T22:11:41.941" v="4301"/>
          <ac:spMkLst>
            <pc:docMk/>
            <pc:sldMk cId="2970604866" sldId="343"/>
            <ac:spMk id="220" creationId="{584BAD74-9D60-40EE-BDF0-ADAAD3D1E5C4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23" creationId="{400A1292-873A-430B-868B-422DF4959F37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24" creationId="{E6443308-C26D-4949-87E5-1C8C78B81718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25" creationId="{9595565A-03DE-4985-9B18-F457D5BF142D}"/>
          </ac:spMkLst>
        </pc:spChg>
        <pc:spChg chg="mod">
          <ac:chgData name="Danilo Bórquez Paredes" userId="a389b8938e5de1e4" providerId="LiveId" clId="{C902D5B5-6592-484F-9BB4-36CB245511FD}" dt="2020-06-13T22:13:28.650" v="4310" actId="207"/>
          <ac:spMkLst>
            <pc:docMk/>
            <pc:sldMk cId="2970604866" sldId="343"/>
            <ac:spMk id="226" creationId="{7BCA6C74-D321-4912-AC67-0C8450618385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27" creationId="{03C5BA54-5122-4511-A75A-E437D881AD69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33" creationId="{79A27FCA-6799-43F8-9348-7BACEE65E6A0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36" creationId="{14695EB7-7526-4ABA-9808-00DD29DEB53B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37" creationId="{CC7575DE-0006-46F9-AB39-43B68390DC75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38" creationId="{7E85D54A-C784-4723-8891-7347B860B056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39" creationId="{2B26F2B6-0927-48FB-824C-75D31114E8BA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40" creationId="{30F53ABE-4C8B-4E76-AD4E-F4D75FB1D4CB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41" creationId="{9900D02B-4E94-452D-B83E-1EE7887C8840}"/>
          </ac:spMkLst>
        </pc:spChg>
        <pc:spChg chg="mod">
          <ac:chgData name="Danilo Bórquez Paredes" userId="a389b8938e5de1e4" providerId="LiveId" clId="{C902D5B5-6592-484F-9BB4-36CB245511FD}" dt="2020-06-13T22:12:57.118" v="4307"/>
          <ac:spMkLst>
            <pc:docMk/>
            <pc:sldMk cId="2970604866" sldId="343"/>
            <ac:spMk id="242" creationId="{3E736282-7CE5-4A40-BC87-1DB351819518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45" creationId="{1A479ED6-4CE8-4085-8621-CD304E260D75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46" creationId="{F648132B-3581-4F89-AD69-CBE3720FA56B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47" creationId="{43C07D47-5695-4E75-9A3F-51D5C7543412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48" creationId="{FD47AF0E-8D7A-4786-AE6A-3EFEE892111B}"/>
          </ac:spMkLst>
        </pc:spChg>
        <pc:spChg chg="mod">
          <ac:chgData name="Danilo Bórquez Paredes" userId="a389b8938e5de1e4" providerId="LiveId" clId="{C902D5B5-6592-484F-9BB4-36CB245511FD}" dt="2020-06-13T22:16:22.755" v="4324" actId="207"/>
          <ac:spMkLst>
            <pc:docMk/>
            <pc:sldMk cId="2970604866" sldId="343"/>
            <ac:spMk id="249" creationId="{36A3CC94-4DDB-4968-988E-3CE956A42BC8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55" creationId="{B1544622-1729-420A-9EF6-B6B801E44E15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58" creationId="{FE550C7D-B57D-4C98-B5A9-BD861DE81297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59" creationId="{22AE404F-D7BC-4D12-8C85-D86C0E510876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60" creationId="{0D550A85-F8AE-4357-AE57-BEC322171D40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61" creationId="{CC846435-C4A2-4E3D-88E0-0CBADC0E1F88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62" creationId="{E33E8188-3820-41C1-A770-7B4BBBA2CC59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63" creationId="{C785B52F-AAC6-4902-A18D-7B8916EE6581}"/>
          </ac:spMkLst>
        </pc:spChg>
        <pc:spChg chg="mod">
          <ac:chgData name="Danilo Bórquez Paredes" userId="a389b8938e5de1e4" providerId="LiveId" clId="{C902D5B5-6592-484F-9BB4-36CB245511FD}" dt="2020-06-13T22:14:55.771" v="4317"/>
          <ac:spMkLst>
            <pc:docMk/>
            <pc:sldMk cId="2970604866" sldId="343"/>
            <ac:spMk id="264" creationId="{C2B0852A-F6BE-4A92-ABD9-3FF2F46FD3E1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67" creationId="{C1211F93-DC97-471E-A043-5B13473ADDBF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68" creationId="{1A48922A-FBFF-4D15-8BF7-7D53E4739BBD}"/>
          </ac:spMkLst>
        </pc:spChg>
        <pc:spChg chg="mod">
          <ac:chgData name="Danilo Bórquez Paredes" userId="a389b8938e5de1e4" providerId="LiveId" clId="{C902D5B5-6592-484F-9BB4-36CB245511FD}" dt="2020-06-13T22:16:54.340" v="4328" actId="207"/>
          <ac:spMkLst>
            <pc:docMk/>
            <pc:sldMk cId="2970604866" sldId="343"/>
            <ac:spMk id="269" creationId="{8DFC3DF4-48C7-46B8-9498-5FD393FE2E58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70" creationId="{DECF2595-957C-40D3-8E19-C049B874B042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71" creationId="{CFA020CC-5BAA-4B2F-AFC1-18DA8A0347FD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77" creationId="{EB552D64-4FA5-46AF-BAB9-7790194B62D9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0" creationId="{1DDC2AAA-A5D4-4E09-B300-5CC2C9329C14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1" creationId="{8229806B-E3CE-40D6-9F7F-404781C11C12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2" creationId="{E93D9151-9165-4B03-861C-74642EA77021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3" creationId="{042E3B75-F6CC-4F92-830D-6830DB470755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4" creationId="{A07CA73A-F6E3-446E-B30D-D726049FC1C2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5" creationId="{5D63E6A5-31A3-4532-BED2-AF9658E5F994}"/>
          </ac:spMkLst>
        </pc:spChg>
        <pc:spChg chg="mod">
          <ac:chgData name="Danilo Bórquez Paredes" userId="a389b8938e5de1e4" providerId="LiveId" clId="{C902D5B5-6592-484F-9BB4-36CB245511FD}" dt="2020-06-13T22:16:33.978" v="4325"/>
          <ac:spMkLst>
            <pc:docMk/>
            <pc:sldMk cId="2970604866" sldId="343"/>
            <ac:spMk id="286" creationId="{1D295F78-8187-454D-9BF9-E150E9EF99C6}"/>
          </ac:spMkLst>
        </pc:spChg>
        <pc:grpChg chg="del">
          <ac:chgData name="Danilo Bórquez Paredes" userId="a389b8938e5de1e4" providerId="LiveId" clId="{C902D5B5-6592-484F-9BB4-36CB245511FD}" dt="2020-06-13T22:08:50.786" v="4288" actId="478"/>
          <ac:grpSpMkLst>
            <pc:docMk/>
            <pc:sldMk cId="2970604866" sldId="343"/>
            <ac:grpSpMk id="29" creationId="{BF93579D-C690-4815-8480-9664FD21C437}"/>
          </ac:grpSpMkLst>
        </pc:grpChg>
        <pc:grpChg chg="del">
          <ac:chgData name="Danilo Bórquez Paredes" userId="a389b8938e5de1e4" providerId="LiveId" clId="{C902D5B5-6592-484F-9BB4-36CB245511FD}" dt="2020-06-13T22:08:50.786" v="4288" actId="478"/>
          <ac:grpSpMkLst>
            <pc:docMk/>
            <pc:sldMk cId="2970604866" sldId="343"/>
            <ac:grpSpMk id="51" creationId="{358E1789-23AD-4B3A-88FA-BA1111089E4A}"/>
          </ac:grpSpMkLst>
        </pc:grpChg>
        <pc:grpChg chg="del">
          <ac:chgData name="Danilo Bórquez Paredes" userId="a389b8938e5de1e4" providerId="LiveId" clId="{C902D5B5-6592-484F-9BB4-36CB245511FD}" dt="2020-06-13T22:08:50.786" v="4288" actId="478"/>
          <ac:grpSpMkLst>
            <pc:docMk/>
            <pc:sldMk cId="2970604866" sldId="343"/>
            <ac:grpSpMk id="72" creationId="{31BD7402-3336-45A1-BF07-78A7F269ACEA}"/>
          </ac:grpSpMkLst>
        </pc:grpChg>
        <pc:grpChg chg="del">
          <ac:chgData name="Danilo Bórquez Paredes" userId="a389b8938e5de1e4" providerId="LiveId" clId="{C902D5B5-6592-484F-9BB4-36CB245511FD}" dt="2020-06-13T22:08:50.786" v="4288" actId="478"/>
          <ac:grpSpMkLst>
            <pc:docMk/>
            <pc:sldMk cId="2970604866" sldId="343"/>
            <ac:grpSpMk id="93" creationId="{1593FF3A-5434-48A7-91C4-FC213FD86BF0}"/>
          </ac:grpSpMkLst>
        </pc:grpChg>
        <pc:grpChg chg="del">
          <ac:chgData name="Danilo Bórquez Paredes" userId="a389b8938e5de1e4" providerId="LiveId" clId="{C902D5B5-6592-484F-9BB4-36CB245511FD}" dt="2020-06-13T22:08:50.786" v="4288" actId="478"/>
          <ac:grpSpMkLst>
            <pc:docMk/>
            <pc:sldMk cId="2970604866" sldId="343"/>
            <ac:grpSpMk id="115" creationId="{C679F2DD-2F8F-43E6-8930-A661B90D3577}"/>
          </ac:grpSpMkLst>
        </pc:grpChg>
        <pc:grpChg chg="del">
          <ac:chgData name="Danilo Bórquez Paredes" userId="a389b8938e5de1e4" providerId="LiveId" clId="{C902D5B5-6592-484F-9BB4-36CB245511FD}" dt="2020-06-13T22:08:50.786" v="4288" actId="478"/>
          <ac:grpSpMkLst>
            <pc:docMk/>
            <pc:sldMk cId="2970604866" sldId="343"/>
            <ac:grpSpMk id="137" creationId="{4B7B5CE9-9B13-4DCA-8B6F-E9E9AFF4D921}"/>
          </ac:grpSpMkLst>
        </pc:grpChg>
        <pc:grpChg chg="add mod">
          <ac:chgData name="Danilo Bórquez Paredes" userId="a389b8938e5de1e4" providerId="LiveId" clId="{C902D5B5-6592-484F-9BB4-36CB245511FD}" dt="2020-06-13T22:09:16.630" v="4290" actId="1076"/>
          <ac:grpSpMkLst>
            <pc:docMk/>
            <pc:sldMk cId="2970604866" sldId="343"/>
            <ac:grpSpMk id="153" creationId="{5F188E27-651E-4D01-A3F8-F199D45747BF}"/>
          </ac:grpSpMkLst>
        </pc:grpChg>
        <pc:grpChg chg="add mod">
          <ac:chgData name="Danilo Bórquez Paredes" userId="a389b8938e5de1e4" providerId="LiveId" clId="{C902D5B5-6592-484F-9BB4-36CB245511FD}" dt="2020-06-13T22:10:11.525" v="4296" actId="1076"/>
          <ac:grpSpMkLst>
            <pc:docMk/>
            <pc:sldMk cId="2970604866" sldId="343"/>
            <ac:grpSpMk id="178" creationId="{1B550668-0083-4BAC-9843-BC8B40A88626}"/>
          </ac:grpSpMkLst>
        </pc:grpChg>
        <pc:grpChg chg="add mod">
          <ac:chgData name="Danilo Bórquez Paredes" userId="a389b8938e5de1e4" providerId="LiveId" clId="{C902D5B5-6592-484F-9BB4-36CB245511FD}" dt="2020-06-13T22:12:01.269" v="4303" actId="1076"/>
          <ac:grpSpMkLst>
            <pc:docMk/>
            <pc:sldMk cId="2970604866" sldId="343"/>
            <ac:grpSpMk id="200" creationId="{A2A8A8B9-58D0-4450-8511-0620F404383F}"/>
          </ac:grpSpMkLst>
        </pc:grpChg>
        <pc:grpChg chg="add mod">
          <ac:chgData name="Danilo Bórquez Paredes" userId="a389b8938e5de1e4" providerId="LiveId" clId="{C902D5B5-6592-484F-9BB4-36CB245511FD}" dt="2020-06-13T22:13:05.310" v="4308" actId="1076"/>
          <ac:grpSpMkLst>
            <pc:docMk/>
            <pc:sldMk cId="2970604866" sldId="343"/>
            <ac:grpSpMk id="222" creationId="{8D448CF7-DE0E-4155-805B-E62911CF0B13}"/>
          </ac:grpSpMkLst>
        </pc:grpChg>
        <pc:grpChg chg="add mod">
          <ac:chgData name="Danilo Bórquez Paredes" userId="a389b8938e5de1e4" providerId="LiveId" clId="{C902D5B5-6592-484F-9BB4-36CB245511FD}" dt="2020-06-13T22:15:01.573" v="4318" actId="1076"/>
          <ac:grpSpMkLst>
            <pc:docMk/>
            <pc:sldMk cId="2970604866" sldId="343"/>
            <ac:grpSpMk id="244" creationId="{CF429DFF-B0D0-47B9-84B4-0ADB16AF2BFD}"/>
          </ac:grpSpMkLst>
        </pc:grpChg>
        <pc:grpChg chg="add mod">
          <ac:chgData name="Danilo Bórquez Paredes" userId="a389b8938e5de1e4" providerId="LiveId" clId="{C902D5B5-6592-484F-9BB4-36CB245511FD}" dt="2020-06-13T22:16:44.930" v="4326" actId="1076"/>
          <ac:grpSpMkLst>
            <pc:docMk/>
            <pc:sldMk cId="2970604866" sldId="343"/>
            <ac:grpSpMk id="266" creationId="{8B84DB6A-C72B-44A3-B0FC-DDDCC07F8ABE}"/>
          </ac:grpSpMkLst>
        </pc:grpChg>
        <pc:graphicFrameChg chg="add del modGraphic">
          <ac:chgData name="Danilo Bórquez Paredes" userId="a389b8938e5de1e4" providerId="LiveId" clId="{C902D5B5-6592-484F-9BB4-36CB245511FD}" dt="2020-06-13T22:05:54.700" v="4222" actId="3680"/>
          <ac:graphicFrameMkLst>
            <pc:docMk/>
            <pc:sldMk cId="2970604866" sldId="343"/>
            <ac:graphicFrameMk id="3" creationId="{E3E28188-5E6C-4C26-8527-1AA34B5610C7}"/>
          </ac:graphicFrameMkLst>
        </pc:graphicFrameChg>
        <pc:graphicFrameChg chg="add del modGraphic">
          <ac:chgData name="Danilo Bórquez Paredes" userId="a389b8938e5de1e4" providerId="LiveId" clId="{C902D5B5-6592-484F-9BB4-36CB245511FD}" dt="2020-06-13T22:05:34.543" v="4215" actId="478"/>
          <ac:graphicFrameMkLst>
            <pc:docMk/>
            <pc:sldMk cId="2970604866" sldId="343"/>
            <ac:graphicFrameMk id="27" creationId="{60C3191C-C287-4755-99FC-2CF574E367C7}"/>
          </ac:graphicFrameMkLst>
        </pc:graphicFrameChg>
        <pc:graphicFrameChg chg="add mod modGraphic">
          <ac:chgData name="Danilo Bórquez Paredes" userId="a389b8938e5de1e4" providerId="LiveId" clId="{C902D5B5-6592-484F-9BB4-36CB245511FD}" dt="2020-06-13T22:08:35.532" v="4287" actId="2166"/>
          <ac:graphicFrameMkLst>
            <pc:docMk/>
            <pc:sldMk cId="2970604866" sldId="343"/>
            <ac:graphicFrameMk id="50" creationId="{39EC7620-6C23-414D-B4FB-92AF2CF84682}"/>
          </ac:graphicFrameMkLst>
        </pc:graphicFrameChg>
        <pc:graphicFrameChg chg="add mod modGraphic">
          <ac:chgData name="Danilo Bórquez Paredes" userId="a389b8938e5de1e4" providerId="LiveId" clId="{C902D5B5-6592-484F-9BB4-36CB245511FD}" dt="2020-06-13T22:09:46.382" v="4294" actId="20577"/>
          <ac:graphicFrameMkLst>
            <pc:docMk/>
            <pc:sldMk cId="2970604866" sldId="343"/>
            <ac:graphicFrameMk id="177" creationId="{D79D9E46-5C17-4DD9-8471-289CF887C003}"/>
          </ac:graphicFrameMkLst>
        </pc:graphicFrameChg>
        <pc:graphicFrameChg chg="add mod modGraphic">
          <ac:chgData name="Danilo Bórquez Paredes" userId="a389b8938e5de1e4" providerId="LiveId" clId="{C902D5B5-6592-484F-9BB4-36CB245511FD}" dt="2020-06-13T22:11:04.538" v="4300" actId="20577"/>
          <ac:graphicFrameMkLst>
            <pc:docMk/>
            <pc:sldMk cId="2970604866" sldId="343"/>
            <ac:graphicFrameMk id="199" creationId="{3685C22B-0FBD-4A7B-B8A3-64F15BA832E3}"/>
          </ac:graphicFrameMkLst>
        </pc:graphicFrameChg>
        <pc:graphicFrameChg chg="add mod modGraphic">
          <ac:chgData name="Danilo Bórquez Paredes" userId="a389b8938e5de1e4" providerId="LiveId" clId="{C902D5B5-6592-484F-9BB4-36CB245511FD}" dt="2020-06-13T22:12:26.953" v="4306" actId="20577"/>
          <ac:graphicFrameMkLst>
            <pc:docMk/>
            <pc:sldMk cId="2970604866" sldId="343"/>
            <ac:graphicFrameMk id="221" creationId="{59802C55-B68A-4B7E-A685-0AE09B34DAEB}"/>
          </ac:graphicFrameMkLst>
        </pc:graphicFrameChg>
        <pc:graphicFrameChg chg="add mod modGraphic">
          <ac:chgData name="Danilo Bórquez Paredes" userId="a389b8938e5de1e4" providerId="LiveId" clId="{C902D5B5-6592-484F-9BB4-36CB245511FD}" dt="2020-06-13T22:14:35.737" v="4316" actId="207"/>
          <ac:graphicFrameMkLst>
            <pc:docMk/>
            <pc:sldMk cId="2970604866" sldId="343"/>
            <ac:graphicFrameMk id="243" creationId="{B40F1E05-A38D-43DB-9948-C276F11F5115}"/>
          </ac:graphicFrameMkLst>
        </pc:graphicFrameChg>
        <pc:graphicFrameChg chg="add mod modGraphic">
          <ac:chgData name="Danilo Bórquez Paredes" userId="a389b8938e5de1e4" providerId="LiveId" clId="{C902D5B5-6592-484F-9BB4-36CB245511FD}" dt="2020-06-13T22:16:06.166" v="4322" actId="12385"/>
          <ac:graphicFrameMkLst>
            <pc:docMk/>
            <pc:sldMk cId="2970604866" sldId="343"/>
            <ac:graphicFrameMk id="265" creationId="{EEDF89DE-D753-486E-82CD-F757D287A277}"/>
          </ac:graphicFrameMkLst>
        </pc:graphicFrameChg>
        <pc:graphicFrameChg chg="add mod">
          <ac:chgData name="Danilo Bórquez Paredes" userId="a389b8938e5de1e4" providerId="LiveId" clId="{C902D5B5-6592-484F-9BB4-36CB245511FD}" dt="2020-06-13T22:16:44.930" v="4326" actId="1076"/>
          <ac:graphicFrameMkLst>
            <pc:docMk/>
            <pc:sldMk cId="2970604866" sldId="343"/>
            <ac:graphicFrameMk id="287" creationId="{F25856CC-F769-49D3-A83C-573021ACF87F}"/>
          </ac:graphicFrameMkLst>
        </pc:graphicFrame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35" creationId="{5B79DEF2-38EA-4287-90FD-B9C394C32591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36" creationId="{A8697E18-57B1-4417-A65D-B34A556BC5A8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37" creationId="{325CF2DE-0E71-4B6C-8FE2-21C919DA7B94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38" creationId="{73AB9650-6A7B-4403-9906-A9FC6BC74A18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39" creationId="{ED51E37A-5E57-49B1-96A2-802D70C959C1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41" creationId="{EDA93473-5619-4D44-8AF7-A5BC22352027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42" creationId="{57CD2FC5-58EB-4BF0-9C2F-5CE612796B4C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57" creationId="{0B2146A4-9CF5-404C-B3C8-3B7F89141B4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58" creationId="{6CC07CDB-6F42-4984-AFBE-6E2C13F5A6B3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59" creationId="{E03E98C0-4B8A-4FCB-8024-50CA1E15A94C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60" creationId="{0F71DBFE-EC54-4CFE-AF87-F65B49F02950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61" creationId="{B40F5EC7-BD32-4950-8D5D-773B516899DB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63" creationId="{4ED04B15-BCD8-4BF7-A3EE-72C73592304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64" creationId="{8C16A9F5-07E9-4B03-B151-3DB29913D4FC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78" creationId="{47B43C30-2900-4075-B6BE-848D36AA943C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79" creationId="{FC5690BD-F821-4494-A134-BC4D20E8A39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80" creationId="{0255B198-14BF-4809-A306-1490BA32C1C7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81" creationId="{27DA3048-4FE3-46B8-8F84-F98CEDFA708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82" creationId="{8096EAAC-E3CF-4D94-8423-AB5C33756CAA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84" creationId="{26CC964C-AA61-4ABD-BF4B-288EADEBA2A2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85" creationId="{B67411AE-A7E1-4593-B67C-ED257CE03AC7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99" creationId="{3040B31A-A25B-4288-A9E4-DC14AB62E59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00" creationId="{8C81E058-E307-437C-A3B9-898833E117D8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01" creationId="{AB2FA692-E2DA-4CA7-AA38-E9EEC1C915D0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02" creationId="{C4CB7C30-CC20-452F-A48B-E02245E54458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03" creationId="{CD6D1448-2734-4157-A5E9-0FA42FDAB5C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05" creationId="{248BFE92-ED26-4EF1-9187-46D8E48A88EB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06" creationId="{5AB14F3D-E7E1-4665-8C8E-C2F1F68E63EE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1" creationId="{6EF41FF1-3440-4B24-8E41-E109DDB3C85A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2" creationId="{8D316855-6F3E-4210-BA14-78C849C22C70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3" creationId="{86251707-5585-4463-AC71-E529A5E08DA1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4" creationId="{873964B5-081C-496B-BA19-9FE7E0F8F153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5" creationId="{D2B64D15-7AE8-4A88-BDE5-2FEDD0F1ABF2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7" creationId="{7CA6C8B4-8D4D-490E-AB14-F7BE5DF65F18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28" creationId="{3706507A-8F19-42EC-9C77-BC0C332A1E2F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43" creationId="{8C9E9F11-8E92-4456-BFA0-F36C9F65BC9A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45" creationId="{64019E3B-79CD-4715-9B79-55BF527F58D3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46" creationId="{1055893F-CDA6-40E5-B666-4E71D6BE2845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47" creationId="{0DDED35D-04A8-4EB9-918D-89C7BC205B5A}"/>
          </ac:cxnSpMkLst>
        </pc:cxnChg>
        <pc:cxnChg chg="mod">
          <ac:chgData name="Danilo Bórquez Paredes" userId="a389b8938e5de1e4" providerId="LiveId" clId="{C902D5B5-6592-484F-9BB4-36CB245511FD}" dt="2020-06-13T22:08:50.786" v="4288" actId="478"/>
          <ac:cxnSpMkLst>
            <pc:docMk/>
            <pc:sldMk cId="2970604866" sldId="343"/>
            <ac:cxnSpMk id="149" creationId="{64C61BAD-021C-4FA7-8855-0ABC2345D08E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2" creationId="{3752C336-6490-484E-A047-E8293886008C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3" creationId="{F1A078E1-E58D-42DE-8A47-5469BDE66ADF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4" creationId="{B3CC7E95-8464-445B-9587-9688409A2D80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5" creationId="{B9220F78-91C7-45C5-BD21-5ACD01C65593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6" creationId="{8D591BA7-0AB5-4C26-8DAF-AFD6EE2F639D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8" creationId="{AD4F7DA4-6F9E-4878-BBD4-9BC3DDD30DB2}"/>
          </ac:cxnSpMkLst>
        </pc:cxnChg>
        <pc:cxnChg chg="mod">
          <ac:chgData name="Danilo Bórquez Paredes" userId="a389b8938e5de1e4" providerId="LiveId" clId="{C902D5B5-6592-484F-9BB4-36CB245511FD}" dt="2020-06-13T22:09:09.855" v="4289"/>
          <ac:cxnSpMkLst>
            <pc:docMk/>
            <pc:sldMk cId="2970604866" sldId="343"/>
            <ac:cxnSpMk id="169" creationId="{31E5D86D-55FC-42E6-A69E-256E72CCED41}"/>
          </ac:cxnSpMkLst>
        </pc:cxnChg>
        <pc:cxnChg chg="mod">
          <ac:chgData name="Danilo Bórquez Paredes" userId="a389b8938e5de1e4" providerId="LiveId" clId="{C902D5B5-6592-484F-9BB4-36CB245511FD}" dt="2020-06-13T22:10:28.293" v="4298" actId="208"/>
          <ac:cxnSpMkLst>
            <pc:docMk/>
            <pc:sldMk cId="2970604866" sldId="343"/>
            <ac:cxnSpMk id="184" creationId="{092E0A61-CE4D-4DCE-8E74-2E1316B939D1}"/>
          </ac:cxnSpMkLst>
        </pc:cxnChg>
        <pc:cxnChg chg="mod">
          <ac:chgData name="Danilo Bórquez Paredes" userId="a389b8938e5de1e4" providerId="LiveId" clId="{C902D5B5-6592-484F-9BB4-36CB245511FD}" dt="2020-06-13T22:10:02.341" v="4295"/>
          <ac:cxnSpMkLst>
            <pc:docMk/>
            <pc:sldMk cId="2970604866" sldId="343"/>
            <ac:cxnSpMk id="185" creationId="{289D51CB-E2BD-4BE0-8EAD-8F5661B53996}"/>
          </ac:cxnSpMkLst>
        </pc:cxnChg>
        <pc:cxnChg chg="mod">
          <ac:chgData name="Danilo Bórquez Paredes" userId="a389b8938e5de1e4" providerId="LiveId" clId="{C902D5B5-6592-484F-9BB4-36CB245511FD}" dt="2020-06-13T22:10:02.341" v="4295"/>
          <ac:cxnSpMkLst>
            <pc:docMk/>
            <pc:sldMk cId="2970604866" sldId="343"/>
            <ac:cxnSpMk id="186" creationId="{5A031AE8-00E2-4C9A-8C33-FBF18584D9BA}"/>
          </ac:cxnSpMkLst>
        </pc:cxnChg>
        <pc:cxnChg chg="mod">
          <ac:chgData name="Danilo Bórquez Paredes" userId="a389b8938e5de1e4" providerId="LiveId" clId="{C902D5B5-6592-484F-9BB4-36CB245511FD}" dt="2020-06-13T22:10:02.341" v="4295"/>
          <ac:cxnSpMkLst>
            <pc:docMk/>
            <pc:sldMk cId="2970604866" sldId="343"/>
            <ac:cxnSpMk id="187" creationId="{7CD690DC-4D03-43C9-A8C3-C3816C7F2160}"/>
          </ac:cxnSpMkLst>
        </pc:cxnChg>
        <pc:cxnChg chg="mod">
          <ac:chgData name="Danilo Bórquez Paredes" userId="a389b8938e5de1e4" providerId="LiveId" clId="{C902D5B5-6592-484F-9BB4-36CB245511FD}" dt="2020-06-13T22:10:02.341" v="4295"/>
          <ac:cxnSpMkLst>
            <pc:docMk/>
            <pc:sldMk cId="2970604866" sldId="343"/>
            <ac:cxnSpMk id="188" creationId="{394B0A66-EA49-459A-88C6-0D0D3F529B61}"/>
          </ac:cxnSpMkLst>
        </pc:cxnChg>
        <pc:cxnChg chg="mod">
          <ac:chgData name="Danilo Bórquez Paredes" userId="a389b8938e5de1e4" providerId="LiveId" clId="{C902D5B5-6592-484F-9BB4-36CB245511FD}" dt="2020-06-13T22:10:02.341" v="4295"/>
          <ac:cxnSpMkLst>
            <pc:docMk/>
            <pc:sldMk cId="2970604866" sldId="343"/>
            <ac:cxnSpMk id="190" creationId="{3185E9DB-5F75-416C-B55A-481FAF52DB4E}"/>
          </ac:cxnSpMkLst>
        </pc:cxnChg>
        <pc:cxnChg chg="mod">
          <ac:chgData name="Danilo Bórquez Paredes" userId="a389b8938e5de1e4" providerId="LiveId" clId="{C902D5B5-6592-484F-9BB4-36CB245511FD}" dt="2020-06-13T22:10:02.341" v="4295"/>
          <ac:cxnSpMkLst>
            <pc:docMk/>
            <pc:sldMk cId="2970604866" sldId="343"/>
            <ac:cxnSpMk id="191" creationId="{A4EC4CCB-2233-415B-87F8-BDD804D5BA08}"/>
          </ac:cxnSpMkLst>
        </pc:cxnChg>
        <pc:cxnChg chg="mod">
          <ac:chgData name="Danilo Bórquez Paredes" userId="a389b8938e5de1e4" providerId="LiveId" clId="{C902D5B5-6592-484F-9BB4-36CB245511FD}" dt="2020-06-13T22:11:41.941" v="4301"/>
          <ac:cxnSpMkLst>
            <pc:docMk/>
            <pc:sldMk cId="2970604866" sldId="343"/>
            <ac:cxnSpMk id="206" creationId="{3C29CD88-075B-48BC-AC1E-C7AF16ECC8F6}"/>
          </ac:cxnSpMkLst>
        </pc:cxnChg>
        <pc:cxnChg chg="mod">
          <ac:chgData name="Danilo Bórquez Paredes" userId="a389b8938e5de1e4" providerId="LiveId" clId="{C902D5B5-6592-484F-9BB4-36CB245511FD}" dt="2020-06-13T22:11:41.941" v="4301"/>
          <ac:cxnSpMkLst>
            <pc:docMk/>
            <pc:sldMk cId="2970604866" sldId="343"/>
            <ac:cxnSpMk id="207" creationId="{7F97195E-4DA1-409D-AA3D-CBA31494D74F}"/>
          </ac:cxnSpMkLst>
        </pc:cxnChg>
        <pc:cxnChg chg="mod">
          <ac:chgData name="Danilo Bórquez Paredes" userId="a389b8938e5de1e4" providerId="LiveId" clId="{C902D5B5-6592-484F-9BB4-36CB245511FD}" dt="2020-06-13T22:12:15.988" v="4305" actId="208"/>
          <ac:cxnSpMkLst>
            <pc:docMk/>
            <pc:sldMk cId="2970604866" sldId="343"/>
            <ac:cxnSpMk id="208" creationId="{745A60C1-838D-420D-A601-B6684C107280}"/>
          </ac:cxnSpMkLst>
        </pc:cxnChg>
        <pc:cxnChg chg="mod">
          <ac:chgData name="Danilo Bórquez Paredes" userId="a389b8938e5de1e4" providerId="LiveId" clId="{C902D5B5-6592-484F-9BB4-36CB245511FD}" dt="2020-06-13T22:11:41.941" v="4301"/>
          <ac:cxnSpMkLst>
            <pc:docMk/>
            <pc:sldMk cId="2970604866" sldId="343"/>
            <ac:cxnSpMk id="209" creationId="{4A04FE64-95FC-4FFF-8DFA-E7C974980B77}"/>
          </ac:cxnSpMkLst>
        </pc:cxnChg>
        <pc:cxnChg chg="mod">
          <ac:chgData name="Danilo Bórquez Paredes" userId="a389b8938e5de1e4" providerId="LiveId" clId="{C902D5B5-6592-484F-9BB4-36CB245511FD}" dt="2020-06-13T22:11:41.941" v="4301"/>
          <ac:cxnSpMkLst>
            <pc:docMk/>
            <pc:sldMk cId="2970604866" sldId="343"/>
            <ac:cxnSpMk id="210" creationId="{14D5E2A5-D6EF-40D9-939B-766FC039E322}"/>
          </ac:cxnSpMkLst>
        </pc:cxnChg>
        <pc:cxnChg chg="mod">
          <ac:chgData name="Danilo Bórquez Paredes" userId="a389b8938e5de1e4" providerId="LiveId" clId="{C902D5B5-6592-484F-9BB4-36CB245511FD}" dt="2020-06-13T22:11:41.941" v="4301"/>
          <ac:cxnSpMkLst>
            <pc:docMk/>
            <pc:sldMk cId="2970604866" sldId="343"/>
            <ac:cxnSpMk id="212" creationId="{1B9BFD56-59FC-4385-A19D-D98FF8253666}"/>
          </ac:cxnSpMkLst>
        </pc:cxnChg>
        <pc:cxnChg chg="mod">
          <ac:chgData name="Danilo Bórquez Paredes" userId="a389b8938e5de1e4" providerId="LiveId" clId="{C902D5B5-6592-484F-9BB4-36CB245511FD}" dt="2020-06-13T22:11:41.941" v="4301"/>
          <ac:cxnSpMkLst>
            <pc:docMk/>
            <pc:sldMk cId="2970604866" sldId="343"/>
            <ac:cxnSpMk id="213" creationId="{C87BEAE2-5F6B-41E3-9BA9-D56CFDA317B5}"/>
          </ac:cxnSpMkLst>
        </pc:cxnChg>
        <pc:cxnChg chg="mod">
          <ac:chgData name="Danilo Bórquez Paredes" userId="a389b8938e5de1e4" providerId="LiveId" clId="{C902D5B5-6592-484F-9BB4-36CB245511FD}" dt="2020-06-13T22:12:57.118" v="4307"/>
          <ac:cxnSpMkLst>
            <pc:docMk/>
            <pc:sldMk cId="2970604866" sldId="343"/>
            <ac:cxnSpMk id="228" creationId="{04F5B080-5955-4474-AFA8-95AF539E9440}"/>
          </ac:cxnSpMkLst>
        </pc:cxnChg>
        <pc:cxnChg chg="mod">
          <ac:chgData name="Danilo Bórquez Paredes" userId="a389b8938e5de1e4" providerId="LiveId" clId="{C902D5B5-6592-484F-9BB4-36CB245511FD}" dt="2020-06-13T22:12:57.118" v="4307"/>
          <ac:cxnSpMkLst>
            <pc:docMk/>
            <pc:sldMk cId="2970604866" sldId="343"/>
            <ac:cxnSpMk id="229" creationId="{D88D68A5-53BE-43AD-BAE1-EC5925E23C1F}"/>
          </ac:cxnSpMkLst>
        </pc:cxnChg>
        <pc:cxnChg chg="mod">
          <ac:chgData name="Danilo Bórquez Paredes" userId="a389b8938e5de1e4" providerId="LiveId" clId="{C902D5B5-6592-484F-9BB4-36CB245511FD}" dt="2020-06-13T22:12:57.118" v="4307"/>
          <ac:cxnSpMkLst>
            <pc:docMk/>
            <pc:sldMk cId="2970604866" sldId="343"/>
            <ac:cxnSpMk id="230" creationId="{7CDA5AAC-1DAA-4807-802D-8677C3FEA829}"/>
          </ac:cxnSpMkLst>
        </pc:cxnChg>
        <pc:cxnChg chg="mod">
          <ac:chgData name="Danilo Bórquez Paredes" userId="a389b8938e5de1e4" providerId="LiveId" clId="{C902D5B5-6592-484F-9BB4-36CB245511FD}" dt="2020-06-13T22:12:57.118" v="4307"/>
          <ac:cxnSpMkLst>
            <pc:docMk/>
            <pc:sldMk cId="2970604866" sldId="343"/>
            <ac:cxnSpMk id="231" creationId="{D109C8FF-2BD5-4600-B20D-3453761F8AB8}"/>
          </ac:cxnSpMkLst>
        </pc:cxnChg>
        <pc:cxnChg chg="mod">
          <ac:chgData name="Danilo Bórquez Paredes" userId="a389b8938e5de1e4" providerId="LiveId" clId="{C902D5B5-6592-484F-9BB4-36CB245511FD}" dt="2020-06-13T22:12:57.118" v="4307"/>
          <ac:cxnSpMkLst>
            <pc:docMk/>
            <pc:sldMk cId="2970604866" sldId="343"/>
            <ac:cxnSpMk id="232" creationId="{42D8AAD6-D297-462D-8001-DCEC0C5CA949}"/>
          </ac:cxnSpMkLst>
        </pc:cxnChg>
        <pc:cxnChg chg="mod">
          <ac:chgData name="Danilo Bórquez Paredes" userId="a389b8938e5de1e4" providerId="LiveId" clId="{C902D5B5-6592-484F-9BB4-36CB245511FD}" dt="2020-06-13T22:13:33.065" v="4311" actId="208"/>
          <ac:cxnSpMkLst>
            <pc:docMk/>
            <pc:sldMk cId="2970604866" sldId="343"/>
            <ac:cxnSpMk id="234" creationId="{AC0A2FEF-3AD0-4B5A-8F64-EBAF78AC5959}"/>
          </ac:cxnSpMkLst>
        </pc:cxnChg>
        <pc:cxnChg chg="mod">
          <ac:chgData name="Danilo Bórquez Paredes" userId="a389b8938e5de1e4" providerId="LiveId" clId="{C902D5B5-6592-484F-9BB4-36CB245511FD}" dt="2020-06-13T22:12:57.118" v="4307"/>
          <ac:cxnSpMkLst>
            <pc:docMk/>
            <pc:sldMk cId="2970604866" sldId="343"/>
            <ac:cxnSpMk id="235" creationId="{745F57A0-1322-4670-A39E-0276D68AC258}"/>
          </ac:cxnSpMkLst>
        </pc:cxnChg>
        <pc:cxnChg chg="mod">
          <ac:chgData name="Danilo Bórquez Paredes" userId="a389b8938e5de1e4" providerId="LiveId" clId="{C902D5B5-6592-484F-9BB4-36CB245511FD}" dt="2020-06-13T22:14:55.771" v="4317"/>
          <ac:cxnSpMkLst>
            <pc:docMk/>
            <pc:sldMk cId="2970604866" sldId="343"/>
            <ac:cxnSpMk id="250" creationId="{B6A119A2-9886-4BFE-88FB-FDD128762EDC}"/>
          </ac:cxnSpMkLst>
        </pc:cxnChg>
        <pc:cxnChg chg="mod">
          <ac:chgData name="Danilo Bórquez Paredes" userId="a389b8938e5de1e4" providerId="LiveId" clId="{C902D5B5-6592-484F-9BB4-36CB245511FD}" dt="2020-06-13T22:14:55.771" v="4317"/>
          <ac:cxnSpMkLst>
            <pc:docMk/>
            <pc:sldMk cId="2970604866" sldId="343"/>
            <ac:cxnSpMk id="251" creationId="{F6CECCA6-FE6A-41F1-A866-44BF0F7857CB}"/>
          </ac:cxnSpMkLst>
        </pc:cxnChg>
        <pc:cxnChg chg="mod">
          <ac:chgData name="Danilo Bórquez Paredes" userId="a389b8938e5de1e4" providerId="LiveId" clId="{C902D5B5-6592-484F-9BB4-36CB245511FD}" dt="2020-06-13T22:14:55.771" v="4317"/>
          <ac:cxnSpMkLst>
            <pc:docMk/>
            <pc:sldMk cId="2970604866" sldId="343"/>
            <ac:cxnSpMk id="252" creationId="{038E0286-CC7D-42FF-9AD5-C70695A7D99D}"/>
          </ac:cxnSpMkLst>
        </pc:cxnChg>
        <pc:cxnChg chg="mod">
          <ac:chgData name="Danilo Bórquez Paredes" userId="a389b8938e5de1e4" providerId="LiveId" clId="{C902D5B5-6592-484F-9BB4-36CB245511FD}" dt="2020-06-13T22:14:55.771" v="4317"/>
          <ac:cxnSpMkLst>
            <pc:docMk/>
            <pc:sldMk cId="2970604866" sldId="343"/>
            <ac:cxnSpMk id="253" creationId="{63CEAFBF-0B47-4BC8-A4AE-FAC4D0FA4EC3}"/>
          </ac:cxnSpMkLst>
        </pc:cxnChg>
        <pc:cxnChg chg="mod">
          <ac:chgData name="Danilo Bórquez Paredes" userId="a389b8938e5de1e4" providerId="LiveId" clId="{C902D5B5-6592-484F-9BB4-36CB245511FD}" dt="2020-06-13T22:16:15.055" v="4323" actId="208"/>
          <ac:cxnSpMkLst>
            <pc:docMk/>
            <pc:sldMk cId="2970604866" sldId="343"/>
            <ac:cxnSpMk id="254" creationId="{4579A927-5B31-454B-B1CD-EED0080A680B}"/>
          </ac:cxnSpMkLst>
        </pc:cxnChg>
        <pc:cxnChg chg="mod">
          <ac:chgData name="Danilo Bórquez Paredes" userId="a389b8938e5de1e4" providerId="LiveId" clId="{C902D5B5-6592-484F-9BB4-36CB245511FD}" dt="2020-06-13T22:14:55.771" v="4317"/>
          <ac:cxnSpMkLst>
            <pc:docMk/>
            <pc:sldMk cId="2970604866" sldId="343"/>
            <ac:cxnSpMk id="256" creationId="{58E90A03-E181-4A66-9AA0-A49B66E62961}"/>
          </ac:cxnSpMkLst>
        </pc:cxnChg>
        <pc:cxnChg chg="mod">
          <ac:chgData name="Danilo Bórquez Paredes" userId="a389b8938e5de1e4" providerId="LiveId" clId="{C902D5B5-6592-484F-9BB4-36CB245511FD}" dt="2020-06-13T22:14:55.771" v="4317"/>
          <ac:cxnSpMkLst>
            <pc:docMk/>
            <pc:sldMk cId="2970604866" sldId="343"/>
            <ac:cxnSpMk id="257" creationId="{8265AAE3-4ADB-44AB-8156-9D100C135544}"/>
          </ac:cxnSpMkLst>
        </pc:cxnChg>
        <pc:cxnChg chg="mod">
          <ac:chgData name="Danilo Bórquez Paredes" userId="a389b8938e5de1e4" providerId="LiveId" clId="{C902D5B5-6592-484F-9BB4-36CB245511FD}" dt="2020-06-13T22:16:33.978" v="4325"/>
          <ac:cxnSpMkLst>
            <pc:docMk/>
            <pc:sldMk cId="2970604866" sldId="343"/>
            <ac:cxnSpMk id="272" creationId="{C0FD3782-C79A-4F54-BF27-C6B99DDEACBC}"/>
          </ac:cxnSpMkLst>
        </pc:cxnChg>
        <pc:cxnChg chg="mod">
          <ac:chgData name="Danilo Bórquez Paredes" userId="a389b8938e5de1e4" providerId="LiveId" clId="{C902D5B5-6592-484F-9BB4-36CB245511FD}" dt="2020-06-13T22:16:33.978" v="4325"/>
          <ac:cxnSpMkLst>
            <pc:docMk/>
            <pc:sldMk cId="2970604866" sldId="343"/>
            <ac:cxnSpMk id="273" creationId="{323E1C51-45D9-4CA4-8FBE-AA401746094A}"/>
          </ac:cxnSpMkLst>
        </pc:cxnChg>
        <pc:cxnChg chg="mod">
          <ac:chgData name="Danilo Bórquez Paredes" userId="a389b8938e5de1e4" providerId="LiveId" clId="{C902D5B5-6592-484F-9BB4-36CB245511FD}" dt="2020-06-13T22:16:33.978" v="4325"/>
          <ac:cxnSpMkLst>
            <pc:docMk/>
            <pc:sldMk cId="2970604866" sldId="343"/>
            <ac:cxnSpMk id="274" creationId="{CC6C0B78-B1D7-4051-A3F4-489A587B458B}"/>
          </ac:cxnSpMkLst>
        </pc:cxnChg>
        <pc:cxnChg chg="mod">
          <ac:chgData name="Danilo Bórquez Paredes" userId="a389b8938e5de1e4" providerId="LiveId" clId="{C902D5B5-6592-484F-9BB4-36CB245511FD}" dt="2020-06-13T22:16:50.939" v="4327" actId="208"/>
          <ac:cxnSpMkLst>
            <pc:docMk/>
            <pc:sldMk cId="2970604866" sldId="343"/>
            <ac:cxnSpMk id="275" creationId="{4EEE4E93-B5BA-4043-A00B-63066C11FF88}"/>
          </ac:cxnSpMkLst>
        </pc:cxnChg>
        <pc:cxnChg chg="mod">
          <ac:chgData name="Danilo Bórquez Paredes" userId="a389b8938e5de1e4" providerId="LiveId" clId="{C902D5B5-6592-484F-9BB4-36CB245511FD}" dt="2020-06-13T22:16:33.978" v="4325"/>
          <ac:cxnSpMkLst>
            <pc:docMk/>
            <pc:sldMk cId="2970604866" sldId="343"/>
            <ac:cxnSpMk id="276" creationId="{48DBE290-A17C-4EA1-AF56-4E15EE37E2AE}"/>
          </ac:cxnSpMkLst>
        </pc:cxnChg>
        <pc:cxnChg chg="mod">
          <ac:chgData name="Danilo Bórquez Paredes" userId="a389b8938e5de1e4" providerId="LiveId" clId="{C902D5B5-6592-484F-9BB4-36CB245511FD}" dt="2020-06-13T22:16:33.978" v="4325"/>
          <ac:cxnSpMkLst>
            <pc:docMk/>
            <pc:sldMk cId="2970604866" sldId="343"/>
            <ac:cxnSpMk id="278" creationId="{7027E929-8B38-4E07-8331-3D7A3EBC1B07}"/>
          </ac:cxnSpMkLst>
        </pc:cxnChg>
        <pc:cxnChg chg="mod">
          <ac:chgData name="Danilo Bórquez Paredes" userId="a389b8938e5de1e4" providerId="LiveId" clId="{C902D5B5-6592-484F-9BB4-36CB245511FD}" dt="2020-06-13T22:16:33.978" v="4325"/>
          <ac:cxnSpMkLst>
            <pc:docMk/>
            <pc:sldMk cId="2970604866" sldId="343"/>
            <ac:cxnSpMk id="279" creationId="{A0330C79-D5FC-4218-9C9C-D3B1BD644B58}"/>
          </ac:cxnSpMkLst>
        </pc:cxnChg>
      </pc:sldChg>
      <pc:sldChg chg="modSp add mod ord">
        <pc:chgData name="Danilo Bórquez Paredes" userId="a389b8938e5de1e4" providerId="LiveId" clId="{C902D5B5-6592-484F-9BB4-36CB245511FD}" dt="2020-06-13T22:20:04.322" v="4568"/>
        <pc:sldMkLst>
          <pc:docMk/>
          <pc:sldMk cId="1548979221" sldId="344"/>
        </pc:sldMkLst>
        <pc:spChg chg="mod">
          <ac:chgData name="Danilo Bórquez Paredes" userId="a389b8938e5de1e4" providerId="LiveId" clId="{C902D5B5-6592-484F-9BB4-36CB245511FD}" dt="2020-06-13T22:17:39.896" v="4348" actId="20577"/>
          <ac:spMkLst>
            <pc:docMk/>
            <pc:sldMk cId="1548979221" sldId="344"/>
            <ac:spMk id="7" creationId="{FDE7968D-A926-4AEF-BD3E-43A21A3DFA29}"/>
          </ac:spMkLst>
        </pc:spChg>
        <pc:spChg chg="mod">
          <ac:chgData name="Danilo Bórquez Paredes" userId="a389b8938e5de1e4" providerId="LiveId" clId="{C902D5B5-6592-484F-9BB4-36CB245511FD}" dt="2020-06-13T22:19:47.686" v="4566" actId="108"/>
          <ac:spMkLst>
            <pc:docMk/>
            <pc:sldMk cId="1548979221" sldId="344"/>
            <ac:spMk id="8" creationId="{361DBB8D-5879-4D2B-998F-49D1C8287638}"/>
          </ac:spMkLst>
        </pc:spChg>
      </pc:sldChg>
      <pc:sldChg chg="modSp new mod">
        <pc:chgData name="Danilo Bórquez Paredes" userId="a389b8938e5de1e4" providerId="LiveId" clId="{C902D5B5-6592-484F-9BB4-36CB245511FD}" dt="2020-06-13T22:28:08.231" v="4981" actId="20577"/>
        <pc:sldMkLst>
          <pc:docMk/>
          <pc:sldMk cId="2234213542" sldId="345"/>
        </pc:sldMkLst>
        <pc:spChg chg="mod">
          <ac:chgData name="Danilo Bórquez Paredes" userId="a389b8938e5de1e4" providerId="LiveId" clId="{C902D5B5-6592-484F-9BB4-36CB245511FD}" dt="2020-06-13T22:20:18.610" v="4570"/>
          <ac:spMkLst>
            <pc:docMk/>
            <pc:sldMk cId="2234213542" sldId="345"/>
            <ac:spMk id="2" creationId="{1BE891E7-2F74-4E58-8E7D-397655DC9499}"/>
          </ac:spMkLst>
        </pc:spChg>
        <pc:spChg chg="mod">
          <ac:chgData name="Danilo Bórquez Paredes" userId="a389b8938e5de1e4" providerId="LiveId" clId="{C902D5B5-6592-484F-9BB4-36CB245511FD}" dt="2020-06-13T22:28:08.231" v="4981" actId="20577"/>
          <ac:spMkLst>
            <pc:docMk/>
            <pc:sldMk cId="2234213542" sldId="345"/>
            <ac:spMk id="3" creationId="{51D49D64-47BB-4A13-89E0-C0152A5B6711}"/>
          </ac:spMkLst>
        </pc:spChg>
      </pc:sldChg>
      <pc:sldChg chg="addSp delSp modSp add mod">
        <pc:chgData name="Danilo Bórquez Paredes" userId="a389b8938e5de1e4" providerId="LiveId" clId="{C902D5B5-6592-484F-9BB4-36CB245511FD}" dt="2020-06-13T23:27:26.125" v="5051" actId="478"/>
        <pc:sldMkLst>
          <pc:docMk/>
          <pc:sldMk cId="2526885584" sldId="346"/>
        </pc:sldMkLst>
        <pc:spChg chg="mod">
          <ac:chgData name="Danilo Bórquez Paredes" userId="a389b8938e5de1e4" providerId="LiveId" clId="{C902D5B5-6592-484F-9BB4-36CB245511FD}" dt="2020-06-13T22:28:54.280" v="4999" actId="20577"/>
          <ac:spMkLst>
            <pc:docMk/>
            <pc:sldMk cId="2526885584" sldId="346"/>
            <ac:spMk id="2" creationId="{36EA8D5E-32D4-41BC-ABEF-FD16F9C56E82}"/>
          </ac:spMkLst>
        </pc:spChg>
        <pc:spChg chg="mod">
          <ac:chgData name="Danilo Bórquez Paredes" userId="a389b8938e5de1e4" providerId="LiveId" clId="{C902D5B5-6592-484F-9BB4-36CB245511FD}" dt="2020-06-13T23:26:55.928" v="5041" actId="1076"/>
          <ac:spMkLst>
            <pc:docMk/>
            <pc:sldMk cId="2526885584" sldId="346"/>
            <ac:spMk id="5" creationId="{EDEAB682-6B12-436C-8C03-DFA4FDBB1B0C}"/>
          </ac:spMkLst>
        </pc:spChg>
        <pc:spChg chg="mod">
          <ac:chgData name="Danilo Bórquez Paredes" userId="a389b8938e5de1e4" providerId="LiveId" clId="{C902D5B5-6592-484F-9BB4-36CB245511FD}" dt="2020-06-13T23:22:07.063" v="5008" actId="207"/>
          <ac:spMkLst>
            <pc:docMk/>
            <pc:sldMk cId="2526885584" sldId="346"/>
            <ac:spMk id="203" creationId="{B3E50D0B-60F2-451B-9109-3C594B4873A5}"/>
          </ac:spMkLst>
        </pc:spChg>
        <pc:spChg chg="mod">
          <ac:chgData name="Danilo Bórquez Paredes" userId="a389b8938e5de1e4" providerId="LiveId" clId="{C902D5B5-6592-484F-9BB4-36CB245511FD}" dt="2020-06-13T23:22:20.176" v="5009" actId="17032"/>
          <ac:spMkLst>
            <pc:docMk/>
            <pc:sldMk cId="2526885584" sldId="346"/>
            <ac:spMk id="211" creationId="{3899652C-C970-4922-9B5C-C625E3BBCBDE}"/>
          </ac:spMkLst>
        </pc:spChg>
        <pc:spChg chg="mod">
          <ac:chgData name="Danilo Bórquez Paredes" userId="a389b8938e5de1e4" providerId="LiveId" clId="{C902D5B5-6592-484F-9BB4-36CB245511FD}" dt="2020-06-13T23:23:37.619" v="5018" actId="207"/>
          <ac:spMkLst>
            <pc:docMk/>
            <pc:sldMk cId="2526885584" sldId="346"/>
            <ac:spMk id="225" creationId="{9595565A-03DE-4985-9B18-F457D5BF142D}"/>
          </ac:spMkLst>
        </pc:spChg>
        <pc:spChg chg="mod">
          <ac:chgData name="Danilo Bórquez Paredes" userId="a389b8938e5de1e4" providerId="LiveId" clId="{C902D5B5-6592-484F-9BB4-36CB245511FD}" dt="2020-06-13T23:23:21.877" v="5015" actId="17032"/>
          <ac:spMkLst>
            <pc:docMk/>
            <pc:sldMk cId="2526885584" sldId="346"/>
            <ac:spMk id="226" creationId="{7BCA6C74-D321-4912-AC67-0C8450618385}"/>
          </ac:spMkLst>
        </pc:spChg>
        <pc:spChg chg="mod">
          <ac:chgData name="Danilo Bórquez Paredes" userId="a389b8938e5de1e4" providerId="LiveId" clId="{C902D5B5-6592-484F-9BB4-36CB245511FD}" dt="2020-06-13T23:23:37.619" v="5018" actId="207"/>
          <ac:spMkLst>
            <pc:docMk/>
            <pc:sldMk cId="2526885584" sldId="346"/>
            <ac:spMk id="227" creationId="{03C5BA54-5122-4511-A75A-E437D881AD69}"/>
          </ac:spMkLst>
        </pc:spChg>
        <pc:spChg chg="mod">
          <ac:chgData name="Danilo Bórquez Paredes" userId="a389b8938e5de1e4" providerId="LiveId" clId="{C902D5B5-6592-484F-9BB4-36CB245511FD}" dt="2020-06-13T23:23:21.877" v="5015" actId="17032"/>
          <ac:spMkLst>
            <pc:docMk/>
            <pc:sldMk cId="2526885584" sldId="346"/>
            <ac:spMk id="233" creationId="{79A27FCA-6799-43F8-9348-7BACEE65E6A0}"/>
          </ac:spMkLst>
        </pc:spChg>
        <pc:spChg chg="mod">
          <ac:chgData name="Danilo Bórquez Paredes" userId="a389b8938e5de1e4" providerId="LiveId" clId="{C902D5B5-6592-484F-9BB4-36CB245511FD}" dt="2020-06-13T23:25:46.902" v="5031" actId="207"/>
          <ac:spMkLst>
            <pc:docMk/>
            <pc:sldMk cId="2526885584" sldId="346"/>
            <ac:spMk id="247" creationId="{43C07D47-5695-4E75-9A3F-51D5C7543412}"/>
          </ac:spMkLst>
        </pc:spChg>
        <pc:spChg chg="mod">
          <ac:chgData name="Danilo Bórquez Paredes" userId="a389b8938e5de1e4" providerId="LiveId" clId="{C902D5B5-6592-484F-9BB4-36CB245511FD}" dt="2020-06-13T23:25:42.343" v="5030" actId="17032"/>
          <ac:spMkLst>
            <pc:docMk/>
            <pc:sldMk cId="2526885584" sldId="346"/>
            <ac:spMk id="248" creationId="{FD47AF0E-8D7A-4786-AE6A-3EFEE892111B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289" creationId="{DE2947B4-8F05-494C-AFD2-AC16F77E8C0D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290" creationId="{E60AC1E8-4C8F-4736-9593-2895072AA240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291" creationId="{2956A67E-DCC3-4962-905B-7D0F34CC21DA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292" creationId="{33992393-9334-4C3F-81B5-3653BCB4DBE9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293" creationId="{F9AD224F-3B61-4141-BA28-6C64040EB99C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299" creationId="{5B6C6675-CDBE-429B-912A-6054D6C1F244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302" creationId="{5618A391-B381-421A-989A-A20667501656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303" creationId="{3E1D08E2-C185-4E87-A7E0-09DE61A70292}"/>
          </ac:spMkLst>
        </pc:spChg>
        <pc:spChg chg="del mod">
          <ac:chgData name="Danilo Bórquez Paredes" userId="a389b8938e5de1e4" providerId="LiveId" clId="{C902D5B5-6592-484F-9BB4-36CB245511FD}" dt="2020-06-13T23:27:19.379" v="5047" actId="478"/>
          <ac:spMkLst>
            <pc:docMk/>
            <pc:sldMk cId="2526885584" sldId="346"/>
            <ac:spMk id="304" creationId="{3D0884AB-2DD0-49D1-AE7E-F7895F8C0A90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305" creationId="{B9409E91-AD28-40DA-8F15-6AB9B693DC02}"/>
          </ac:spMkLst>
        </pc:spChg>
        <pc:spChg chg="del mod">
          <ac:chgData name="Danilo Bórquez Paredes" userId="a389b8938e5de1e4" providerId="LiveId" clId="{C902D5B5-6592-484F-9BB4-36CB245511FD}" dt="2020-06-13T23:27:24.588" v="5050" actId="478"/>
          <ac:spMkLst>
            <pc:docMk/>
            <pc:sldMk cId="2526885584" sldId="346"/>
            <ac:spMk id="306" creationId="{9622585C-4286-4F37-BD76-0BF5E173BCE5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307" creationId="{3F43053F-A76A-492E-AA05-9DFA7AB0C82B}"/>
          </ac:spMkLst>
        </pc:spChg>
        <pc:spChg chg="mod">
          <ac:chgData name="Danilo Bórquez Paredes" userId="a389b8938e5de1e4" providerId="LiveId" clId="{C902D5B5-6592-484F-9BB4-36CB245511FD}" dt="2020-06-13T23:27:02.055" v="5042"/>
          <ac:spMkLst>
            <pc:docMk/>
            <pc:sldMk cId="2526885584" sldId="346"/>
            <ac:spMk id="308" creationId="{E2400C5C-2BC9-4D4E-BCBD-353F53E93506}"/>
          </ac:spMkLst>
        </pc:spChg>
        <pc:grpChg chg="add del mod">
          <ac:chgData name="Danilo Bórquez Paredes" userId="a389b8938e5de1e4" providerId="LiveId" clId="{C902D5B5-6592-484F-9BB4-36CB245511FD}" dt="2020-06-13T23:27:22.236" v="5049" actId="478"/>
          <ac:grpSpMkLst>
            <pc:docMk/>
            <pc:sldMk cId="2526885584" sldId="346"/>
            <ac:grpSpMk id="288" creationId="{16CC7042-B49E-4307-A127-8C6FBE516816}"/>
          </ac:grpSpMkLst>
        </pc:grpChg>
        <pc:graphicFrameChg chg="modGraphic">
          <ac:chgData name="Danilo Bórquez Paredes" userId="a389b8938e5de1e4" providerId="LiveId" clId="{C902D5B5-6592-484F-9BB4-36CB245511FD}" dt="2020-06-13T23:19:19.235" v="5000" actId="207"/>
          <ac:graphicFrameMkLst>
            <pc:docMk/>
            <pc:sldMk cId="2526885584" sldId="346"/>
            <ac:graphicFrameMk id="177" creationId="{D79D9E46-5C17-4DD9-8471-289CF887C003}"/>
          </ac:graphicFrameMkLst>
        </pc:graphicFrameChg>
        <pc:graphicFrameChg chg="modGraphic">
          <ac:chgData name="Danilo Bórquez Paredes" userId="a389b8938e5de1e4" providerId="LiveId" clId="{C902D5B5-6592-484F-9BB4-36CB245511FD}" dt="2020-06-13T23:19:40.620" v="5005" actId="20577"/>
          <ac:graphicFrameMkLst>
            <pc:docMk/>
            <pc:sldMk cId="2526885584" sldId="346"/>
            <ac:graphicFrameMk id="199" creationId="{3685C22B-0FBD-4A7B-B8A3-64F15BA832E3}"/>
          </ac:graphicFrameMkLst>
        </pc:graphicFrameChg>
        <pc:graphicFrameChg chg="modGraphic">
          <ac:chgData name="Danilo Bórquez Paredes" userId="a389b8938e5de1e4" providerId="LiveId" clId="{C902D5B5-6592-484F-9BB4-36CB245511FD}" dt="2020-06-13T23:24:37.322" v="5026" actId="20577"/>
          <ac:graphicFrameMkLst>
            <pc:docMk/>
            <pc:sldMk cId="2526885584" sldId="346"/>
            <ac:graphicFrameMk id="221" creationId="{59802C55-B68A-4B7E-A685-0AE09B34DAEB}"/>
          </ac:graphicFrameMkLst>
        </pc:graphicFrameChg>
        <pc:graphicFrameChg chg="modGraphic">
          <ac:chgData name="Danilo Bórquez Paredes" userId="a389b8938e5de1e4" providerId="LiveId" clId="{C902D5B5-6592-484F-9BB4-36CB245511FD}" dt="2020-06-13T23:24:56.420" v="5028" actId="20577"/>
          <ac:graphicFrameMkLst>
            <pc:docMk/>
            <pc:sldMk cId="2526885584" sldId="346"/>
            <ac:graphicFrameMk id="243" creationId="{B40F1E05-A38D-43DB-9948-C276F11F5115}"/>
          </ac:graphicFrameMkLst>
        </pc:graphicFrameChg>
        <pc:graphicFrameChg chg="modGraphic">
          <ac:chgData name="Danilo Bórquez Paredes" userId="a389b8938e5de1e4" providerId="LiveId" clId="{C902D5B5-6592-484F-9BB4-36CB245511FD}" dt="2020-06-13T23:26:20.941" v="5037" actId="20577"/>
          <ac:graphicFrameMkLst>
            <pc:docMk/>
            <pc:sldMk cId="2526885584" sldId="346"/>
            <ac:graphicFrameMk id="265" creationId="{EEDF89DE-D753-486E-82CD-F757D287A277}"/>
          </ac:graphicFrameMkLst>
        </pc:graphicFrameChg>
        <pc:cxnChg chg="mod">
          <ac:chgData name="Danilo Bórquez Paredes" userId="a389b8938e5de1e4" providerId="LiveId" clId="{C902D5B5-6592-484F-9BB4-36CB245511FD}" dt="2020-06-13T23:22:00.663" v="5007" actId="208"/>
          <ac:cxnSpMkLst>
            <pc:docMk/>
            <pc:sldMk cId="2526885584" sldId="346"/>
            <ac:cxnSpMk id="207" creationId="{7F97195E-4DA1-409D-AA3D-CBA31494D74F}"/>
          </ac:cxnSpMkLst>
        </pc:cxnChg>
        <pc:cxnChg chg="mod">
          <ac:chgData name="Danilo Bórquez Paredes" userId="a389b8938e5de1e4" providerId="LiveId" clId="{C902D5B5-6592-484F-9BB4-36CB245511FD}" dt="2020-06-13T23:21:55.580" v="5006" actId="13822"/>
          <ac:cxnSpMkLst>
            <pc:docMk/>
            <pc:sldMk cId="2526885584" sldId="346"/>
            <ac:cxnSpMk id="208" creationId="{745A60C1-838D-420D-A601-B6684C107280}"/>
          </ac:cxnSpMkLst>
        </pc:cxnChg>
        <pc:cxnChg chg="mod">
          <ac:chgData name="Danilo Bórquez Paredes" userId="a389b8938e5de1e4" providerId="LiveId" clId="{C902D5B5-6592-484F-9BB4-36CB245511FD}" dt="2020-06-13T23:23:46.527" v="5019" actId="208"/>
          <ac:cxnSpMkLst>
            <pc:docMk/>
            <pc:sldMk cId="2526885584" sldId="346"/>
            <ac:cxnSpMk id="229" creationId="{D88D68A5-53BE-43AD-BAE1-EC5925E23C1F}"/>
          </ac:cxnSpMkLst>
        </pc:cxnChg>
        <pc:cxnChg chg="mod">
          <ac:chgData name="Danilo Bórquez Paredes" userId="a389b8938e5de1e4" providerId="LiveId" clId="{C902D5B5-6592-484F-9BB4-36CB245511FD}" dt="2020-06-13T23:24:20.521" v="5023" actId="13822"/>
          <ac:cxnSpMkLst>
            <pc:docMk/>
            <pc:sldMk cId="2526885584" sldId="346"/>
            <ac:cxnSpMk id="230" creationId="{7CDA5AAC-1DAA-4807-802D-8677C3FEA829}"/>
          </ac:cxnSpMkLst>
        </pc:cxnChg>
        <pc:cxnChg chg="mod">
          <ac:chgData name="Danilo Bórquez Paredes" userId="a389b8938e5de1e4" providerId="LiveId" clId="{C902D5B5-6592-484F-9BB4-36CB245511FD}" dt="2020-06-13T23:23:46.527" v="5019" actId="208"/>
          <ac:cxnSpMkLst>
            <pc:docMk/>
            <pc:sldMk cId="2526885584" sldId="346"/>
            <ac:cxnSpMk id="231" creationId="{D109C8FF-2BD5-4600-B20D-3453761F8AB8}"/>
          </ac:cxnSpMkLst>
        </pc:cxnChg>
        <pc:cxnChg chg="mod">
          <ac:chgData name="Danilo Bórquez Paredes" userId="a389b8938e5de1e4" providerId="LiveId" clId="{C902D5B5-6592-484F-9BB4-36CB245511FD}" dt="2020-06-13T23:23:16.846" v="5014" actId="13822"/>
          <ac:cxnSpMkLst>
            <pc:docMk/>
            <pc:sldMk cId="2526885584" sldId="346"/>
            <ac:cxnSpMk id="234" creationId="{AC0A2FEF-3AD0-4B5A-8F64-EBAF78AC5959}"/>
          </ac:cxnSpMkLst>
        </pc:cxnChg>
        <pc:cxnChg chg="mod">
          <ac:chgData name="Danilo Bórquez Paredes" userId="a389b8938e5de1e4" providerId="LiveId" clId="{C902D5B5-6592-484F-9BB4-36CB245511FD}" dt="2020-06-13T23:25:53.359" v="5032" actId="208"/>
          <ac:cxnSpMkLst>
            <pc:docMk/>
            <pc:sldMk cId="2526885584" sldId="346"/>
            <ac:cxnSpMk id="251" creationId="{F6CECCA6-FE6A-41F1-A866-44BF0F7857CB}"/>
          </ac:cxnSpMkLst>
        </pc:cxnChg>
        <pc:cxnChg chg="mod">
          <ac:chgData name="Danilo Bórquez Paredes" userId="a389b8938e5de1e4" providerId="LiveId" clId="{C902D5B5-6592-484F-9BB4-36CB245511FD}" dt="2020-06-13T23:25:53.359" v="5032" actId="208"/>
          <ac:cxnSpMkLst>
            <pc:docMk/>
            <pc:sldMk cId="2526885584" sldId="346"/>
            <ac:cxnSpMk id="253" creationId="{63CEAFBF-0B47-4BC8-A4AE-FAC4D0FA4EC3}"/>
          </ac:cxnSpMkLst>
        </pc:cxnChg>
        <pc:cxnChg chg="mod">
          <ac:chgData name="Danilo Bórquez Paredes" userId="a389b8938e5de1e4" providerId="LiveId" clId="{C902D5B5-6592-484F-9BB4-36CB245511FD}" dt="2020-06-13T23:25:36.967" v="5029" actId="13822"/>
          <ac:cxnSpMkLst>
            <pc:docMk/>
            <pc:sldMk cId="2526885584" sldId="346"/>
            <ac:cxnSpMk id="254" creationId="{4579A927-5B31-454B-B1CD-EED0080A680B}"/>
          </ac:cxnSpMkLst>
        </pc:cxnChg>
        <pc:cxnChg chg="mod">
          <ac:chgData name="Danilo Bórquez Paredes" userId="a389b8938e5de1e4" providerId="LiveId" clId="{C902D5B5-6592-484F-9BB4-36CB245511FD}" dt="2020-06-13T23:25:36.967" v="5029" actId="13822"/>
          <ac:cxnSpMkLst>
            <pc:docMk/>
            <pc:sldMk cId="2526885584" sldId="346"/>
            <ac:cxnSpMk id="256" creationId="{58E90A03-E181-4A66-9AA0-A49B66E62961}"/>
          </ac:cxnSpMkLst>
        </pc:cxnChg>
        <pc:cxnChg chg="mod">
          <ac:chgData name="Danilo Bórquez Paredes" userId="a389b8938e5de1e4" providerId="LiveId" clId="{C902D5B5-6592-484F-9BB4-36CB245511FD}" dt="2020-06-13T23:26:40.973" v="5038" actId="208"/>
          <ac:cxnSpMkLst>
            <pc:docMk/>
            <pc:sldMk cId="2526885584" sldId="346"/>
            <ac:cxnSpMk id="273" creationId="{323E1C51-45D9-4CA4-8FBE-AA401746094A}"/>
          </ac:cxnSpMkLst>
        </pc:cxnChg>
        <pc:cxnChg chg="mod">
          <ac:chgData name="Danilo Bórquez Paredes" userId="a389b8938e5de1e4" providerId="LiveId" clId="{C902D5B5-6592-484F-9BB4-36CB245511FD}" dt="2020-06-13T23:26:45.286" v="5039" actId="13822"/>
          <ac:cxnSpMkLst>
            <pc:docMk/>
            <pc:sldMk cId="2526885584" sldId="346"/>
            <ac:cxnSpMk id="276" creationId="{48DBE290-A17C-4EA1-AF56-4E15EE37E2AE}"/>
          </ac:cxnSpMkLst>
        </pc:cxnChg>
        <pc:cxnChg chg="mod">
          <ac:chgData name="Danilo Bórquez Paredes" userId="a389b8938e5de1e4" providerId="LiveId" clId="{C902D5B5-6592-484F-9BB4-36CB245511FD}" dt="2020-06-13T23:27:22.236" v="5049" actId="478"/>
          <ac:cxnSpMkLst>
            <pc:docMk/>
            <pc:sldMk cId="2526885584" sldId="346"/>
            <ac:cxnSpMk id="294" creationId="{1561111D-C25B-4EAB-9A08-AB76A6228A36}"/>
          </ac:cxnSpMkLst>
        </pc:cxnChg>
        <pc:cxnChg chg="mod">
          <ac:chgData name="Danilo Bórquez Paredes" userId="a389b8938e5de1e4" providerId="LiveId" clId="{C902D5B5-6592-484F-9BB4-36CB245511FD}" dt="2020-06-13T23:27:22.236" v="5049" actId="478"/>
          <ac:cxnSpMkLst>
            <pc:docMk/>
            <pc:sldMk cId="2526885584" sldId="346"/>
            <ac:cxnSpMk id="295" creationId="{FAB001DC-6F78-4AEA-B3A7-75CFDA961F73}"/>
          </ac:cxnSpMkLst>
        </pc:cxnChg>
        <pc:cxnChg chg="mod">
          <ac:chgData name="Danilo Bórquez Paredes" userId="a389b8938e5de1e4" providerId="LiveId" clId="{C902D5B5-6592-484F-9BB4-36CB245511FD}" dt="2020-06-13T23:27:22.236" v="5049" actId="478"/>
          <ac:cxnSpMkLst>
            <pc:docMk/>
            <pc:sldMk cId="2526885584" sldId="346"/>
            <ac:cxnSpMk id="296" creationId="{A69D87ED-75CC-447A-80C0-7EB2530026DE}"/>
          </ac:cxnSpMkLst>
        </pc:cxnChg>
        <pc:cxnChg chg="mod">
          <ac:chgData name="Danilo Bórquez Paredes" userId="a389b8938e5de1e4" providerId="LiveId" clId="{C902D5B5-6592-484F-9BB4-36CB245511FD}" dt="2020-06-13T23:27:22.236" v="5049" actId="478"/>
          <ac:cxnSpMkLst>
            <pc:docMk/>
            <pc:sldMk cId="2526885584" sldId="346"/>
            <ac:cxnSpMk id="297" creationId="{6CFF0D4D-DA47-4737-928A-D008B23648C7}"/>
          </ac:cxnSpMkLst>
        </pc:cxnChg>
        <pc:cxnChg chg="del mod">
          <ac:chgData name="Danilo Bórquez Paredes" userId="a389b8938e5de1e4" providerId="LiveId" clId="{C902D5B5-6592-484F-9BB4-36CB245511FD}" dt="2020-06-13T23:27:26.125" v="5051" actId="478"/>
          <ac:cxnSpMkLst>
            <pc:docMk/>
            <pc:sldMk cId="2526885584" sldId="346"/>
            <ac:cxnSpMk id="298" creationId="{675987E8-4815-4199-A8F7-AF1F43A17DDB}"/>
          </ac:cxnSpMkLst>
        </pc:cxnChg>
        <pc:cxnChg chg="mod">
          <ac:chgData name="Danilo Bórquez Paredes" userId="a389b8938e5de1e4" providerId="LiveId" clId="{C902D5B5-6592-484F-9BB4-36CB245511FD}" dt="2020-06-13T23:27:22.236" v="5049" actId="478"/>
          <ac:cxnSpMkLst>
            <pc:docMk/>
            <pc:sldMk cId="2526885584" sldId="346"/>
            <ac:cxnSpMk id="300" creationId="{E325F5BE-533C-4EC8-B669-92FE3D0E130F}"/>
          </ac:cxnSpMkLst>
        </pc:cxnChg>
        <pc:cxnChg chg="del mod">
          <ac:chgData name="Danilo Bórquez Paredes" userId="a389b8938e5de1e4" providerId="LiveId" clId="{C902D5B5-6592-484F-9BB4-36CB245511FD}" dt="2020-06-13T23:27:17.836" v="5046" actId="478"/>
          <ac:cxnSpMkLst>
            <pc:docMk/>
            <pc:sldMk cId="2526885584" sldId="346"/>
            <ac:cxnSpMk id="301" creationId="{9634EC53-B81D-4424-BC7B-3C47D6B114F3}"/>
          </ac:cxnSpMkLst>
        </pc:cxnChg>
      </pc:sldChg>
    </pc:docChg>
  </pc:docChgLst>
  <pc:docChgLst>
    <pc:chgData name="Danilo Bórquez Paredes" userId="a389b8938e5de1e4" providerId="LiveId" clId="{9F43FD94-0498-4C90-881B-D824AD4936B2}"/>
    <pc:docChg chg="undo custSel addSld delSld modSld sldOrd">
      <pc:chgData name="Danilo Bórquez Paredes" userId="a389b8938e5de1e4" providerId="LiveId" clId="{9F43FD94-0498-4C90-881B-D824AD4936B2}" dt="2020-05-10T22:10:24.093" v="1315" actId="20577"/>
      <pc:docMkLst>
        <pc:docMk/>
      </pc:docMkLst>
      <pc:sldChg chg="modSp mod">
        <pc:chgData name="Danilo Bórquez Paredes" userId="a389b8938e5de1e4" providerId="LiveId" clId="{9F43FD94-0498-4C90-881B-D824AD4936B2}" dt="2020-05-10T21:57:38.236" v="802" actId="20577"/>
        <pc:sldMkLst>
          <pc:docMk/>
          <pc:sldMk cId="3467162960" sldId="256"/>
        </pc:sldMkLst>
        <pc:spChg chg="mod">
          <ac:chgData name="Danilo Bórquez Paredes" userId="a389b8938e5de1e4" providerId="LiveId" clId="{9F43FD94-0498-4C90-881B-D824AD4936B2}" dt="2020-05-10T21:57:38.236" v="802" actId="20577"/>
          <ac:spMkLst>
            <pc:docMk/>
            <pc:sldMk cId="3467162960" sldId="256"/>
            <ac:spMk id="2" creationId="{FC53305F-346E-4733-AE05-DB3727BFF1A7}"/>
          </ac:spMkLst>
        </pc:spChg>
      </pc:sldChg>
      <pc:sldChg chg="del">
        <pc:chgData name="Danilo Bórquez Paredes" userId="a389b8938e5de1e4" providerId="LiveId" clId="{9F43FD94-0498-4C90-881B-D824AD4936B2}" dt="2020-05-09T02:02:50.611" v="5" actId="47"/>
        <pc:sldMkLst>
          <pc:docMk/>
          <pc:sldMk cId="2936348644" sldId="257"/>
        </pc:sldMkLst>
      </pc:sldChg>
      <pc:sldChg chg="addSp delSp modSp mod">
        <pc:chgData name="Danilo Bórquez Paredes" userId="a389b8938e5de1e4" providerId="LiveId" clId="{9F43FD94-0498-4C90-881B-D824AD4936B2}" dt="2020-05-09T02:03:27.114" v="18" actId="1076"/>
        <pc:sldMkLst>
          <pc:docMk/>
          <pc:sldMk cId="4082806415" sldId="258"/>
        </pc:sldMkLst>
        <pc:spChg chg="del mod">
          <ac:chgData name="Danilo Bórquez Paredes" userId="a389b8938e5de1e4" providerId="LiveId" clId="{9F43FD94-0498-4C90-881B-D824AD4936B2}" dt="2020-05-09T02:03:03.946" v="11" actId="478"/>
          <ac:spMkLst>
            <pc:docMk/>
            <pc:sldMk cId="4082806415" sldId="258"/>
            <ac:spMk id="2" creationId="{59986018-E019-44FE-9278-394691EA6B5F}"/>
          </ac:spMkLst>
        </pc:spChg>
        <pc:spChg chg="del">
          <ac:chgData name="Danilo Bórquez Paredes" userId="a389b8938e5de1e4" providerId="LiveId" clId="{9F43FD94-0498-4C90-881B-D824AD4936B2}" dt="2020-05-09T02:03:07.911" v="14" actId="478"/>
          <ac:spMkLst>
            <pc:docMk/>
            <pc:sldMk cId="4082806415" sldId="258"/>
            <ac:spMk id="4" creationId="{DDC768A8-443A-4D68-8360-7AEC4E4CBCBF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5" creationId="{03B47218-116C-4B7C-A97B-59EEDCF3F815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6" creationId="{6D4807AE-C79D-4008-9F65-C33EB140690B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7" creationId="{8E0B2883-D796-456C-BCF8-881BBD3D3936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8" creationId="{84961947-5544-4E3E-A3D4-12CF90B9827B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9" creationId="{F66DDCEB-CD89-4925-AEF2-314D5646396D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10" creationId="{8EFEDDA9-A96C-411D-8D0D-7D95761DC7B5}"/>
          </ac:spMkLst>
        </pc:spChg>
        <pc:spChg chg="del">
          <ac:chgData name="Danilo Bórquez Paredes" userId="a389b8938e5de1e4" providerId="LiveId" clId="{9F43FD94-0498-4C90-881B-D824AD4936B2}" dt="2020-05-09T02:03:08.911" v="15" actId="478"/>
          <ac:spMkLst>
            <pc:docMk/>
            <pc:sldMk cId="4082806415" sldId="258"/>
            <ac:spMk id="11" creationId="{E481A8C6-A375-4B85-A214-276D414B9F3B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2" creationId="{85D327C4-72DC-4D2E-B00B-3550EE2F75B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3" creationId="{FDFF609A-68C8-4C24-8E22-493E228E81DB}"/>
          </ac:spMkLst>
        </pc:spChg>
        <pc:spChg chg="del">
          <ac:chgData name="Danilo Bórquez Paredes" userId="a389b8938e5de1e4" providerId="LiveId" clId="{9F43FD94-0498-4C90-881B-D824AD4936B2}" dt="2020-05-09T02:03:06.751" v="13" actId="478"/>
          <ac:spMkLst>
            <pc:docMk/>
            <pc:sldMk cId="4082806415" sldId="258"/>
            <ac:spMk id="14" creationId="{C4FF3EC4-ED1E-4C8D-A5AB-824D7727AAA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5" creationId="{D50668B9-36F1-4911-8D41-E8AF9E76AB7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6" creationId="{B7DA043F-A004-4DB4-BCF4-47D9539909DF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7" creationId="{D27EA2B7-5987-4577-AFB9-2067F6F4E1F5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8" creationId="{D236AB52-E3F6-465A-A94A-AEA99251044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19" creationId="{B7857839-1D14-4E1D-B8BD-C2D51A93C48C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0" creationId="{CAE11DB8-3273-4B05-B24B-B37D71BF61A7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1" creationId="{AE2BB1E1-9628-4B28-8F4B-73963EB3F2D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2" creationId="{207BC795-EF8B-4438-A7AC-0B47DEAE3680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3" creationId="{59A2E896-B0C2-42A0-A7F6-0087A8662371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4" creationId="{76B31547-2FD6-4837-B28D-975EAE9FA3CD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5" creationId="{F9D525DC-D8B5-4EE6-AB52-3F713EA4770F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6" creationId="{44D39A32-2D5B-4EF8-A170-3BFC90415BED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7" creationId="{37528DD7-00D5-49F7-A5CA-19719109487E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8" creationId="{5E3F8A4F-2CF7-4C47-AC37-42D6CD894388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29" creationId="{E77C36B6-7F7A-4375-9A2D-BCEED4C5A695}"/>
          </ac:spMkLst>
        </pc:spChg>
        <pc:spChg chg="add del mod">
          <ac:chgData name="Danilo Bórquez Paredes" userId="a389b8938e5de1e4" providerId="LiveId" clId="{9F43FD94-0498-4C90-881B-D824AD4936B2}" dt="2020-05-09T02:03:06.071" v="12" actId="478"/>
          <ac:spMkLst>
            <pc:docMk/>
            <pc:sldMk cId="4082806415" sldId="258"/>
            <ac:spMk id="34" creationId="{F3E7A9EF-DD9E-4ACE-8F55-12C908B65A1E}"/>
          </ac:spMkLst>
        </pc:spChg>
        <pc:spChg chg="mod">
          <ac:chgData name="Danilo Bórquez Paredes" userId="a389b8938e5de1e4" providerId="LiveId" clId="{9F43FD94-0498-4C90-881B-D824AD4936B2}" dt="2020-05-09T02:03:27.114" v="18" actId="1076"/>
          <ac:spMkLst>
            <pc:docMk/>
            <pc:sldMk cId="4082806415" sldId="258"/>
            <ac:spMk id="55" creationId="{8E27C30D-A818-4457-9B67-0F55CCDCF2FE}"/>
          </ac:spMkLst>
        </pc:sp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1" creationId="{B616CAAF-CF8E-4CDC-8086-8C874F4618A5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3" creationId="{0F3C6E9D-8EB1-4AD7-A4E1-AEC236034370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37" creationId="{3E64E7A0-9DA8-45F7-8B01-E9587C580F40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1" creationId="{2351E702-D5D6-44C8-BCE8-7BF081DA09E3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4" creationId="{540C7126-400B-434E-985C-72E2F835158D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48" creationId="{AA507359-EDC3-4D45-BD50-0EFDA9AFCC6B}"/>
          </ac:cxnSpMkLst>
        </pc:cxnChg>
        <pc:cxnChg chg="mod">
          <ac:chgData name="Danilo Bórquez Paredes" userId="a389b8938e5de1e4" providerId="LiveId" clId="{9F43FD94-0498-4C90-881B-D824AD4936B2}" dt="2020-05-09T02:03:27.114" v="18" actId="1076"/>
          <ac:cxnSpMkLst>
            <pc:docMk/>
            <pc:sldMk cId="4082806415" sldId="258"/>
            <ac:cxnSpMk id="57" creationId="{41E40FD3-D43E-4C9F-A6C6-CE4DF2952A16}"/>
          </ac:cxnSpMkLst>
        </pc:cxnChg>
      </pc:sldChg>
      <pc:sldChg chg="modSp mod ord">
        <pc:chgData name="Danilo Bórquez Paredes" userId="a389b8938e5de1e4" providerId="LiveId" clId="{9F43FD94-0498-4C90-881B-D824AD4936B2}" dt="2020-05-10T21:59:26.031" v="852" actId="20577"/>
        <pc:sldMkLst>
          <pc:docMk/>
          <pc:sldMk cId="3064252591" sldId="259"/>
        </pc:sldMkLst>
        <pc:spChg chg="mod">
          <ac:chgData name="Danilo Bórquez Paredes" userId="a389b8938e5de1e4" providerId="LiveId" clId="{9F43FD94-0498-4C90-881B-D824AD4936B2}" dt="2020-05-10T21:59:26.031" v="852" actId="20577"/>
          <ac:spMkLst>
            <pc:docMk/>
            <pc:sldMk cId="3064252591" sldId="259"/>
            <ac:spMk id="30" creationId="{D1A64DDB-891D-44CC-8249-5FFF02DC41E2}"/>
          </ac:spMkLst>
        </pc:spChg>
      </pc:sldChg>
      <pc:sldChg chg="modSp mod">
        <pc:chgData name="Danilo Bórquez Paredes" userId="a389b8938e5de1e4" providerId="LiveId" clId="{9F43FD94-0498-4C90-881B-D824AD4936B2}" dt="2020-05-10T22:02:00.553" v="1002" actId="20577"/>
        <pc:sldMkLst>
          <pc:docMk/>
          <pc:sldMk cId="1772149083" sldId="260"/>
        </pc:sldMkLst>
        <pc:spChg chg="mod">
          <ac:chgData name="Danilo Bórquez Paredes" userId="a389b8938e5de1e4" providerId="LiveId" clId="{9F43FD94-0498-4C90-881B-D824AD4936B2}" dt="2020-05-10T22:02:00.553" v="1002" actId="20577"/>
          <ac:spMkLst>
            <pc:docMk/>
            <pc:sldMk cId="1772149083" sldId="260"/>
            <ac:spMk id="3" creationId="{C7576FD6-4F8F-4AD7-A2BF-D0113868BC71}"/>
          </ac:spMkLst>
        </pc:spChg>
      </pc:sldChg>
      <pc:sldChg chg="modSp mod">
        <pc:chgData name="Danilo Bórquez Paredes" userId="a389b8938e5de1e4" providerId="LiveId" clId="{9F43FD94-0498-4C90-881B-D824AD4936B2}" dt="2020-05-10T22:02:50.963" v="1013"/>
        <pc:sldMkLst>
          <pc:docMk/>
          <pc:sldMk cId="4134158159" sldId="261"/>
        </pc:sldMkLst>
        <pc:spChg chg="mod">
          <ac:chgData name="Danilo Bórquez Paredes" userId="a389b8938e5de1e4" providerId="LiveId" clId="{9F43FD94-0498-4C90-881B-D824AD4936B2}" dt="2020-05-10T22:02:50.963" v="1013"/>
          <ac:spMkLst>
            <pc:docMk/>
            <pc:sldMk cId="4134158159" sldId="261"/>
            <ac:spMk id="11" creationId="{00F54F98-0C44-4563-A66F-7C444B742F82}"/>
          </ac:spMkLst>
        </pc:spChg>
      </pc:sldChg>
      <pc:sldChg chg="modSp mod">
        <pc:chgData name="Danilo Bórquez Paredes" userId="a389b8938e5de1e4" providerId="LiveId" clId="{9F43FD94-0498-4C90-881B-D824AD4936B2}" dt="2020-05-10T22:00:11.129" v="871" actId="20577"/>
        <pc:sldMkLst>
          <pc:docMk/>
          <pc:sldMk cId="1963092310" sldId="262"/>
        </pc:sldMkLst>
        <pc:spChg chg="mod">
          <ac:chgData name="Danilo Bórquez Paredes" userId="a389b8938e5de1e4" providerId="LiveId" clId="{9F43FD94-0498-4C90-881B-D824AD4936B2}" dt="2020-05-10T22:00:11.129" v="871" actId="20577"/>
          <ac:spMkLst>
            <pc:docMk/>
            <pc:sldMk cId="1963092310" sldId="262"/>
            <ac:spMk id="2" creationId="{289B5110-D2BE-4728-95AE-0F4A7C535A95}"/>
          </ac:spMkLst>
        </pc:spChg>
      </pc:sldChg>
      <pc:sldChg chg="modSp mod">
        <pc:chgData name="Danilo Bórquez Paredes" userId="a389b8938e5de1e4" providerId="LiveId" clId="{9F43FD94-0498-4C90-881B-D824AD4936B2}" dt="2020-05-10T22:03:19.732" v="1018" actId="20577"/>
        <pc:sldMkLst>
          <pc:docMk/>
          <pc:sldMk cId="2154913533" sldId="263"/>
        </pc:sldMkLst>
        <pc:spChg chg="mod">
          <ac:chgData name="Danilo Bórquez Paredes" userId="a389b8938e5de1e4" providerId="LiveId" clId="{9F43FD94-0498-4C90-881B-D824AD4936B2}" dt="2020-05-10T22:03:19.732" v="1018" actId="20577"/>
          <ac:spMkLst>
            <pc:docMk/>
            <pc:sldMk cId="2154913533" sldId="263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1:01.345" v="912" actId="20577"/>
          <ac:spMkLst>
            <pc:docMk/>
            <pc:sldMk cId="2154913533" sldId="263"/>
            <ac:spMk id="6" creationId="{CF0FDFA0-B4FC-41AA-8F2E-40A269E71D0A}"/>
          </ac:spMkLst>
        </pc:spChg>
      </pc:sldChg>
      <pc:sldChg chg="modSp mod">
        <pc:chgData name="Danilo Bórquez Paredes" userId="a389b8938e5de1e4" providerId="LiveId" clId="{9F43FD94-0498-4C90-881B-D824AD4936B2}" dt="2020-05-10T22:03:23.478" v="1023" actId="20577"/>
        <pc:sldMkLst>
          <pc:docMk/>
          <pc:sldMk cId="1315314643" sldId="264"/>
        </pc:sldMkLst>
        <pc:spChg chg="mod">
          <ac:chgData name="Danilo Bórquez Paredes" userId="a389b8938e5de1e4" providerId="LiveId" clId="{9F43FD94-0498-4C90-881B-D824AD4936B2}" dt="2020-05-10T22:03:23.478" v="1023" actId="20577"/>
          <ac:spMkLst>
            <pc:docMk/>
            <pc:sldMk cId="1315314643" sldId="264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1:08.945" v="916" actId="20577"/>
          <ac:spMkLst>
            <pc:docMk/>
            <pc:sldMk cId="1315314643" sldId="264"/>
            <ac:spMk id="3" creationId="{A2DD63BA-AD21-4982-9073-13F429A72543}"/>
          </ac:spMkLst>
        </pc:spChg>
      </pc:sldChg>
      <pc:sldChg chg="modSp mod">
        <pc:chgData name="Danilo Bórquez Paredes" userId="a389b8938e5de1e4" providerId="LiveId" clId="{9F43FD94-0498-4C90-881B-D824AD4936B2}" dt="2020-05-10T22:03:51.647" v="1049" actId="20577"/>
        <pc:sldMkLst>
          <pc:docMk/>
          <pc:sldMk cId="1600176998" sldId="265"/>
        </pc:sldMkLst>
        <pc:spChg chg="mod">
          <ac:chgData name="Danilo Bórquez Paredes" userId="a389b8938e5de1e4" providerId="LiveId" clId="{9F43FD94-0498-4C90-881B-D824AD4936B2}" dt="2020-05-10T22:03:51.647" v="1049" actId="20577"/>
          <ac:spMkLst>
            <pc:docMk/>
            <pc:sldMk cId="1600176998" sldId="265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3:47.204" v="1045" actId="20577"/>
          <ac:spMkLst>
            <pc:docMk/>
            <pc:sldMk cId="1600176998" sldId="265"/>
            <ac:spMk id="3" creationId="{C7576FD6-4F8F-4AD7-A2BF-D0113868BC71}"/>
          </ac:spMkLst>
        </pc:spChg>
      </pc:sldChg>
      <pc:sldChg chg="modSp add del mod">
        <pc:chgData name="Danilo Bórquez Paredes" userId="a389b8938e5de1e4" providerId="LiveId" clId="{9F43FD94-0498-4C90-881B-D824AD4936B2}" dt="2020-05-10T22:06:16.650" v="1149" actId="20577"/>
        <pc:sldMkLst>
          <pc:docMk/>
          <pc:sldMk cId="3235168140" sldId="266"/>
        </pc:sldMkLst>
        <pc:spChg chg="mod">
          <ac:chgData name="Danilo Bórquez Paredes" userId="a389b8938e5de1e4" providerId="LiveId" clId="{9F43FD94-0498-4C90-881B-D824AD4936B2}" dt="2020-05-10T22:05:29.897" v="1129" actId="20577"/>
          <ac:spMkLst>
            <pc:docMk/>
            <pc:sldMk cId="3235168140" sldId="266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6:16.650" v="1149" actId="20577"/>
          <ac:spMkLst>
            <pc:docMk/>
            <pc:sldMk cId="3235168140" sldId="266"/>
            <ac:spMk id="6" creationId="{600F6230-23E1-4104-A264-EAE8DB5DA616}"/>
          </ac:spMkLst>
        </pc:spChg>
      </pc:sldChg>
      <pc:sldChg chg="del">
        <pc:chgData name="Danilo Bórquez Paredes" userId="a389b8938e5de1e4" providerId="LiveId" clId="{9F43FD94-0498-4C90-881B-D824AD4936B2}" dt="2020-05-09T02:21:39.301" v="642" actId="47"/>
        <pc:sldMkLst>
          <pc:docMk/>
          <pc:sldMk cId="1072857464" sldId="267"/>
        </pc:sldMkLst>
      </pc:sldChg>
      <pc:sldChg chg="modSp mod">
        <pc:chgData name="Danilo Bórquez Paredes" userId="a389b8938e5de1e4" providerId="LiveId" clId="{9F43FD94-0498-4C90-881B-D824AD4936B2}" dt="2020-05-10T22:07:47.053" v="1181" actId="20577"/>
        <pc:sldMkLst>
          <pc:docMk/>
          <pc:sldMk cId="1401327329" sldId="268"/>
        </pc:sldMkLst>
        <pc:spChg chg="mod">
          <ac:chgData name="Danilo Bórquez Paredes" userId="a389b8938e5de1e4" providerId="LiveId" clId="{9F43FD94-0498-4C90-881B-D824AD4936B2}" dt="2020-05-10T22:05:14.081" v="1120" actId="20577"/>
          <ac:spMkLst>
            <pc:docMk/>
            <pc:sldMk cId="1401327329" sldId="268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7:47.053" v="1181" actId="20577"/>
          <ac:spMkLst>
            <pc:docMk/>
            <pc:sldMk cId="1401327329" sldId="268"/>
            <ac:spMk id="6" creationId="{4008A6A8-F5CC-4A6F-8C4C-9DDD66C8A31C}"/>
          </ac:spMkLst>
        </pc:spChg>
      </pc:sldChg>
      <pc:sldChg chg="modSp mod">
        <pc:chgData name="Danilo Bórquez Paredes" userId="a389b8938e5de1e4" providerId="LiveId" clId="{9F43FD94-0498-4C90-881B-D824AD4936B2}" dt="2020-05-10T22:07:04.329" v="1169" actId="20577"/>
        <pc:sldMkLst>
          <pc:docMk/>
          <pc:sldMk cId="2092828645" sldId="269"/>
        </pc:sldMkLst>
        <pc:spChg chg="mod">
          <ac:chgData name="Danilo Bórquez Paredes" userId="a389b8938e5de1e4" providerId="LiveId" clId="{9F43FD94-0498-4C90-881B-D824AD4936B2}" dt="2020-05-10T22:07:04.329" v="1169" actId="20577"/>
          <ac:spMkLst>
            <pc:docMk/>
            <pc:sldMk cId="2092828645" sldId="269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09T02:23:37.335" v="746" actId="20577"/>
          <ac:spMkLst>
            <pc:docMk/>
            <pc:sldMk cId="2092828645" sldId="269"/>
            <ac:spMk id="3" creationId="{C7576FD6-4F8F-4AD7-A2BF-D0113868BC71}"/>
          </ac:spMkLst>
        </pc:spChg>
      </pc:sldChg>
      <pc:sldChg chg="modSp mod">
        <pc:chgData name="Danilo Bórquez Paredes" userId="a389b8938e5de1e4" providerId="LiveId" clId="{9F43FD94-0498-4C90-881B-D824AD4936B2}" dt="2020-05-10T22:07:15.665" v="1173" actId="20577"/>
        <pc:sldMkLst>
          <pc:docMk/>
          <pc:sldMk cId="1362901210" sldId="270"/>
        </pc:sldMkLst>
        <pc:spChg chg="mod">
          <ac:chgData name="Danilo Bórquez Paredes" userId="a389b8938e5de1e4" providerId="LiveId" clId="{9F43FD94-0498-4C90-881B-D824AD4936B2}" dt="2020-05-10T22:07:15.665" v="1173" actId="20577"/>
          <ac:spMkLst>
            <pc:docMk/>
            <pc:sldMk cId="1362901210" sldId="270"/>
            <ac:spMk id="6" creationId="{AEDE78B8-2E4B-410D-B163-2D80A1BF666B}"/>
          </ac:spMkLst>
        </pc:spChg>
      </pc:sldChg>
      <pc:sldChg chg="modSp mod">
        <pc:chgData name="Danilo Bórquez Paredes" userId="a389b8938e5de1e4" providerId="LiveId" clId="{9F43FD94-0498-4C90-881B-D824AD4936B2}" dt="2020-05-10T22:10:24.093" v="1315" actId="20577"/>
        <pc:sldMkLst>
          <pc:docMk/>
          <pc:sldMk cId="3547980130" sldId="271"/>
        </pc:sldMkLst>
        <pc:spChg chg="mod">
          <ac:chgData name="Danilo Bórquez Paredes" userId="a389b8938e5de1e4" providerId="LiveId" clId="{9F43FD94-0498-4C90-881B-D824AD4936B2}" dt="2020-05-10T22:10:24.093" v="1315" actId="20577"/>
          <ac:spMkLst>
            <pc:docMk/>
            <pc:sldMk cId="3547980130" sldId="271"/>
            <ac:spMk id="3" creationId="{5F093E7B-C784-47AD-9EEF-3DC3222687A3}"/>
          </ac:spMkLst>
        </pc:spChg>
      </pc:sldChg>
      <pc:sldChg chg="del">
        <pc:chgData name="Danilo Bórquez Paredes" userId="a389b8938e5de1e4" providerId="LiveId" clId="{9F43FD94-0498-4C90-881B-D824AD4936B2}" dt="2020-05-09T02:25:08.790" v="772" actId="47"/>
        <pc:sldMkLst>
          <pc:docMk/>
          <pc:sldMk cId="4128642165" sldId="272"/>
        </pc:sldMkLst>
      </pc:sldChg>
      <pc:sldChg chg="addSp delSp modSp new mod">
        <pc:chgData name="Danilo Bórquez Paredes" userId="a389b8938e5de1e4" providerId="LiveId" clId="{9F43FD94-0498-4C90-881B-D824AD4936B2}" dt="2020-05-10T21:57:51.297" v="805" actId="20577"/>
        <pc:sldMkLst>
          <pc:docMk/>
          <pc:sldMk cId="1226349524" sldId="273"/>
        </pc:sldMkLst>
        <pc:spChg chg="del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2" creationId="{31D13955-1AAD-4A94-9E5B-50F83DE0F8FE}"/>
          </ac:spMkLst>
        </pc:spChg>
        <pc:spChg chg="del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3" creationId="{1B97648A-C78C-4AE4-90D1-66E76F423A41}"/>
          </ac:spMkLst>
        </pc:spChg>
        <pc:spChg chg="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4" creationId="{9A54DAA6-B69F-4EB6-8BD5-FB9A07BD6C64}"/>
          </ac:spMkLst>
        </pc:spChg>
        <pc:spChg chg="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5" creationId="{E1425F26-55A6-4C0E-8FD0-718741038F87}"/>
          </ac:spMkLst>
        </pc:spChg>
        <pc:spChg chg="add mod">
          <ac:chgData name="Danilo Bórquez Paredes" userId="a389b8938e5de1e4" providerId="LiveId" clId="{9F43FD94-0498-4C90-881B-D824AD4936B2}" dt="2020-05-10T21:57:51.297" v="805" actId="20577"/>
          <ac:spMkLst>
            <pc:docMk/>
            <pc:sldMk cId="1226349524" sldId="273"/>
            <ac:spMk id="6" creationId="{1D92484E-47A4-43DB-8DCA-83F255C118EA}"/>
          </ac:spMkLst>
        </pc:spChg>
        <pc:spChg chg="add mod">
          <ac:chgData name="Danilo Bórquez Paredes" userId="a389b8938e5de1e4" providerId="LiveId" clId="{9F43FD94-0498-4C90-881B-D824AD4936B2}" dt="2020-05-09T02:03:50.091" v="20"/>
          <ac:spMkLst>
            <pc:docMk/>
            <pc:sldMk cId="1226349524" sldId="273"/>
            <ac:spMk id="7" creationId="{94A4261E-05C0-4ED0-9972-764A07D54B6C}"/>
          </ac:spMkLst>
        </pc:spChg>
      </pc:sldChg>
      <pc:sldChg chg="modSp new mod">
        <pc:chgData name="Danilo Bórquez Paredes" userId="a389b8938e5de1e4" providerId="LiveId" clId="{9F43FD94-0498-4C90-881B-D824AD4936B2}" dt="2020-05-09T02:04:48.068" v="186" actId="20577"/>
        <pc:sldMkLst>
          <pc:docMk/>
          <pc:sldMk cId="2732028949" sldId="274"/>
        </pc:sldMkLst>
        <pc:spChg chg="mod">
          <ac:chgData name="Danilo Bórquez Paredes" userId="a389b8938e5de1e4" providerId="LiveId" clId="{9F43FD94-0498-4C90-881B-D824AD4936B2}" dt="2020-05-09T02:04:48.068" v="186" actId="20577"/>
          <ac:spMkLst>
            <pc:docMk/>
            <pc:sldMk cId="2732028949" sldId="274"/>
            <ac:spMk id="3" creationId="{D6A23DBE-959B-47B6-BEDD-E561E3A0071F}"/>
          </ac:spMkLst>
        </pc:spChg>
      </pc:sldChg>
      <pc:sldChg chg="addSp delSp modSp new mod">
        <pc:chgData name="Danilo Bórquez Paredes" userId="a389b8938e5de1e4" providerId="LiveId" clId="{9F43FD94-0498-4C90-881B-D824AD4936B2}" dt="2020-05-10T21:58:16.258" v="814" actId="20577"/>
        <pc:sldMkLst>
          <pc:docMk/>
          <pc:sldMk cId="4239996021" sldId="275"/>
        </pc:sldMkLst>
        <pc:spChg chg="del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2" creationId="{7D2945BF-6758-4309-AECE-F541CDF3A34A}"/>
          </ac:spMkLst>
        </pc:spChg>
        <pc:spChg chg="del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3" creationId="{10B7D2EE-1AEC-45F6-9E00-6F9275AC2458}"/>
          </ac:spMkLst>
        </pc:spChg>
        <pc:spChg chg="mod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4" creationId="{4CD18A10-DD7D-4CE1-AF34-120444221B11}"/>
          </ac:spMkLst>
        </pc:spChg>
        <pc:spChg chg="mod">
          <ac:chgData name="Danilo Bórquez Paredes" userId="a389b8938e5de1e4" providerId="LiveId" clId="{9F43FD94-0498-4C90-881B-D824AD4936B2}" dt="2020-05-09T02:04:56.940" v="188"/>
          <ac:spMkLst>
            <pc:docMk/>
            <pc:sldMk cId="4239996021" sldId="275"/>
            <ac:spMk id="5" creationId="{ECF40F51-F389-45B7-86DB-BBF32E47F2F8}"/>
          </ac:spMkLst>
        </pc:spChg>
        <pc:spChg chg="add mod">
          <ac:chgData name="Danilo Bórquez Paredes" userId="a389b8938e5de1e4" providerId="LiveId" clId="{9F43FD94-0498-4C90-881B-D824AD4936B2}" dt="2020-05-10T21:58:16.258" v="814" actId="20577"/>
          <ac:spMkLst>
            <pc:docMk/>
            <pc:sldMk cId="4239996021" sldId="275"/>
            <ac:spMk id="6" creationId="{81320633-A4C1-4C3A-A861-2DC4A2F7E78E}"/>
          </ac:spMkLst>
        </pc:spChg>
        <pc:spChg chg="add mod">
          <ac:chgData name="Danilo Bórquez Paredes" userId="a389b8938e5de1e4" providerId="LiveId" clId="{9F43FD94-0498-4C90-881B-D824AD4936B2}" dt="2020-05-09T02:05:08.752" v="212" actId="20577"/>
          <ac:spMkLst>
            <pc:docMk/>
            <pc:sldMk cId="4239996021" sldId="275"/>
            <ac:spMk id="7" creationId="{B57DC942-09C0-4DC9-B6F5-85D861036D74}"/>
          </ac:spMkLst>
        </pc:spChg>
      </pc:sldChg>
      <pc:sldChg chg="addSp delSp modSp new mod">
        <pc:chgData name="Danilo Bórquez Paredes" userId="a389b8938e5de1e4" providerId="LiveId" clId="{9F43FD94-0498-4C90-881B-D824AD4936B2}" dt="2020-05-09T02:17:26.481" v="442" actId="20577"/>
        <pc:sldMkLst>
          <pc:docMk/>
          <pc:sldMk cId="2284696299" sldId="276"/>
        </pc:sldMkLst>
        <pc:spChg chg="del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2" creationId="{4F1F3C52-3F64-431F-8756-786E4EE79905}"/>
          </ac:spMkLst>
        </pc:spChg>
        <pc:spChg chg="del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3" creationId="{3C48B8C6-6196-4AF7-BFCD-41DD8689BC01}"/>
          </ac:spMkLst>
        </pc:spChg>
        <pc:spChg chg="mod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4" creationId="{CF11E8A9-2563-41BF-A584-26DD08B392D4}"/>
          </ac:spMkLst>
        </pc:spChg>
        <pc:spChg chg="mod">
          <ac:chgData name="Danilo Bórquez Paredes" userId="a389b8938e5de1e4" providerId="LiveId" clId="{9F43FD94-0498-4C90-881B-D824AD4936B2}" dt="2020-05-09T02:05:17.376" v="214"/>
          <ac:spMkLst>
            <pc:docMk/>
            <pc:sldMk cId="2284696299" sldId="276"/>
            <ac:spMk id="5" creationId="{09842171-7DD2-4ACA-A5FD-4D5797DEFA19}"/>
          </ac:spMkLst>
        </pc:spChg>
        <pc:spChg chg="add mod">
          <ac:chgData name="Danilo Bórquez Paredes" userId="a389b8938e5de1e4" providerId="LiveId" clId="{9F43FD94-0498-4C90-881B-D824AD4936B2}" dt="2020-05-09T02:05:34.692" v="263" actId="20577"/>
          <ac:spMkLst>
            <pc:docMk/>
            <pc:sldMk cId="2284696299" sldId="276"/>
            <ac:spMk id="6" creationId="{9795BAB0-1088-4349-BAF7-2E92CD83CBD1}"/>
          </ac:spMkLst>
        </pc:spChg>
        <pc:spChg chg="add mod">
          <ac:chgData name="Danilo Bórquez Paredes" userId="a389b8938e5de1e4" providerId="LiveId" clId="{9F43FD94-0498-4C90-881B-D824AD4936B2}" dt="2020-05-09T02:17:26.481" v="442" actId="20577"/>
          <ac:spMkLst>
            <pc:docMk/>
            <pc:sldMk cId="2284696299" sldId="276"/>
            <ac:spMk id="7" creationId="{71112207-4EEA-4B60-A6FA-EA61661F702E}"/>
          </ac:spMkLst>
        </pc:spChg>
      </pc:sldChg>
      <pc:sldChg chg="add del">
        <pc:chgData name="Danilo Bórquez Paredes" userId="a389b8938e5de1e4" providerId="LiveId" clId="{9F43FD94-0498-4C90-881B-D824AD4936B2}" dt="2020-05-10T21:58:13.006" v="813" actId="47"/>
        <pc:sldMkLst>
          <pc:docMk/>
          <pc:sldMk cId="2027493282" sldId="277"/>
        </pc:sldMkLst>
      </pc:sldChg>
      <pc:sldChg chg="add">
        <pc:chgData name="Danilo Bórquez Paredes" userId="a389b8938e5de1e4" providerId="LiveId" clId="{9F43FD94-0498-4C90-881B-D824AD4936B2}" dt="2020-05-10T21:58:11.021" v="812"/>
        <pc:sldMkLst>
          <pc:docMk/>
          <pc:sldMk cId="1556360344" sldId="278"/>
        </pc:sldMkLst>
      </pc:sldChg>
      <pc:sldChg chg="modSp add mod ord">
        <pc:chgData name="Danilo Bórquez Paredes" userId="a389b8938e5de1e4" providerId="LiveId" clId="{9F43FD94-0498-4C90-881B-D824AD4936B2}" dt="2020-05-10T21:58:56.185" v="839" actId="20577"/>
        <pc:sldMkLst>
          <pc:docMk/>
          <pc:sldMk cId="2292357799" sldId="279"/>
        </pc:sldMkLst>
        <pc:spChg chg="mod">
          <ac:chgData name="Danilo Bórquez Paredes" userId="a389b8938e5de1e4" providerId="LiveId" clId="{9F43FD94-0498-4C90-881B-D824AD4936B2}" dt="2020-05-10T21:58:40.774" v="826" actId="20577"/>
          <ac:spMkLst>
            <pc:docMk/>
            <pc:sldMk cId="2292357799" sldId="279"/>
            <ac:spMk id="6" creationId="{9795BAB0-1088-4349-BAF7-2E92CD83CBD1}"/>
          </ac:spMkLst>
        </pc:spChg>
        <pc:spChg chg="mod">
          <ac:chgData name="Danilo Bórquez Paredes" userId="a389b8938e5de1e4" providerId="LiveId" clId="{9F43FD94-0498-4C90-881B-D824AD4936B2}" dt="2020-05-10T21:58:56.185" v="839" actId="20577"/>
          <ac:spMkLst>
            <pc:docMk/>
            <pc:sldMk cId="2292357799" sldId="279"/>
            <ac:spMk id="7" creationId="{71112207-4EEA-4B60-A6FA-EA61661F702E}"/>
          </ac:spMkLst>
        </pc:spChg>
      </pc:sldChg>
      <pc:sldChg chg="modSp add mod">
        <pc:chgData name="Danilo Bórquez Paredes" userId="a389b8938e5de1e4" providerId="LiveId" clId="{9F43FD94-0498-4C90-881B-D824AD4936B2}" dt="2020-05-10T22:04:57.221" v="1115" actId="20577"/>
        <pc:sldMkLst>
          <pc:docMk/>
          <pc:sldMk cId="1354718848" sldId="280"/>
        </pc:sldMkLst>
        <pc:spChg chg="mod">
          <ac:chgData name="Danilo Bórquez Paredes" userId="a389b8938e5de1e4" providerId="LiveId" clId="{9F43FD94-0498-4C90-881B-D824AD4936B2}" dt="2020-05-10T22:04:13.889" v="1059" actId="20577"/>
          <ac:spMkLst>
            <pc:docMk/>
            <pc:sldMk cId="1354718848" sldId="280"/>
            <ac:spMk id="2" creationId="{289B5110-D2BE-4728-95AE-0F4A7C535A95}"/>
          </ac:spMkLst>
        </pc:spChg>
        <pc:spChg chg="mod">
          <ac:chgData name="Danilo Bórquez Paredes" userId="a389b8938e5de1e4" providerId="LiveId" clId="{9F43FD94-0498-4C90-881B-D824AD4936B2}" dt="2020-05-10T22:04:57.221" v="1115" actId="20577"/>
          <ac:spMkLst>
            <pc:docMk/>
            <pc:sldMk cId="1354718848" sldId="280"/>
            <ac:spMk id="3" creationId="{C7576FD6-4F8F-4AD7-A2BF-D0113868BC71}"/>
          </ac:spMkLst>
        </pc:spChg>
      </pc:sldChg>
    </pc:docChg>
  </pc:docChgLst>
  <pc:docChgLst>
    <pc:chgData name="Danilo Bórquez Paredes" userId="a389b8938e5de1e4" providerId="LiveId" clId="{EC283143-DC50-6E49-AAE5-C922FA09B8D9}"/>
    <pc:docChg chg="modSld">
      <pc:chgData name="Danilo Bórquez Paredes" userId="a389b8938e5de1e4" providerId="LiveId" clId="{EC283143-DC50-6E49-AAE5-C922FA09B8D9}" dt="2020-05-15T14:09:51.514" v="4" actId="20577"/>
      <pc:docMkLst>
        <pc:docMk/>
      </pc:docMkLst>
      <pc:sldChg chg="modSp">
        <pc:chgData name="Danilo Bórquez Paredes" userId="a389b8938e5de1e4" providerId="LiveId" clId="{EC283143-DC50-6E49-AAE5-C922FA09B8D9}" dt="2020-05-15T14:09:51.514" v="4" actId="20577"/>
        <pc:sldMkLst>
          <pc:docMk/>
          <pc:sldMk cId="4239996021" sldId="275"/>
        </pc:sldMkLst>
        <pc:spChg chg="mod">
          <ac:chgData name="Danilo Bórquez Paredes" userId="a389b8938e5de1e4" providerId="LiveId" clId="{EC283143-DC50-6E49-AAE5-C922FA09B8D9}" dt="2020-05-15T14:09:51.514" v="4" actId="20577"/>
          <ac:spMkLst>
            <pc:docMk/>
            <pc:sldMk cId="4239996021" sldId="275"/>
            <ac:spMk id="7" creationId="{B57DC942-09C0-4DC9-B6F5-85D861036D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8A544-C2FC-4B8A-92F7-6DB1175CE205}" type="datetimeFigureOut">
              <a:rPr lang="es-CL" smtClean="0"/>
              <a:t>16-06-22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6662-4F5B-4450-AE63-56499BD551A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46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169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86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679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8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46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428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9804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764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38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85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00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4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380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003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995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67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7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s-CL"/>
              <a:t>Estructura de Datos y Algoritmos - TICS311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EA656F1-D7F8-4934-A338-822B23BD5244}" type="slidenum">
              <a:rPr lang="es-CL" smtClean="0"/>
              <a:t>‹#›</a:t>
            </a:fld>
            <a:endParaRPr lang="es-CL"/>
          </a:p>
        </p:txBody>
      </p:sp>
      <p:pic>
        <p:nvPicPr>
          <p:cNvPr id="8" name="Picture 2" descr="Resultado de imagen para universidad adolfo ibañez logo">
            <a:extLst>
              <a:ext uri="{FF2B5EF4-FFF2-40B4-BE49-F238E27FC236}">
                <a16:creationId xmlns:a16="http://schemas.microsoft.com/office/drawing/2014/main" id="{08FB0AD3-3F8F-4365-B450-52B78ED764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65" y="36371"/>
            <a:ext cx="1533935" cy="57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3305F-346E-4733-AE05-DB3727BFF1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Grafos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2A22E8-60CF-4BEE-A1E7-E339F7A07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3200" dirty="0" err="1"/>
              <a:t>Graph</a:t>
            </a:r>
            <a:endParaRPr lang="es-CL" sz="32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082CEB-5032-4B60-8632-2DA88883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8C7D6D-A390-4425-8834-1F89F78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6716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8A5ED0-2D7E-4C56-9B87-2BEFE7F8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Lista de adyacencia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55CBF01-FF8C-4448-BD2B-274261F2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s-CL" dirty="0"/>
              <a:t>Arreglo de listas que representa la totalidad de conexiones dentro del grafo. Cada elemento del arreglo corresponde a una lista que contiene todos los nodos conectados al nodo con identificador igual a la posición en el arreglo.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BAA866-052D-4F10-83D1-D77EABAF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99749-242B-4445-BA04-EC82158A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10</a:t>
            </a:fld>
            <a:endParaRPr lang="es-CL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52CAD8B-59ED-4CC9-A28B-A9949EF7D2EC}"/>
              </a:ext>
            </a:extLst>
          </p:cNvPr>
          <p:cNvGrpSpPr>
            <a:grpSpLocks noChangeAspect="1"/>
          </p:cNvGrpSpPr>
          <p:nvPr/>
        </p:nvGrpSpPr>
        <p:grpSpPr>
          <a:xfrm>
            <a:off x="7558051" y="880377"/>
            <a:ext cx="1583582" cy="1019985"/>
            <a:chOff x="4089430" y="1981956"/>
            <a:chExt cx="4187458" cy="269714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541D7D2-B7A3-420F-9A4B-65A7BC38FCF6}"/>
                </a:ext>
              </a:extLst>
            </p:cNvPr>
            <p:cNvSpPr/>
            <p:nvPr/>
          </p:nvSpPr>
          <p:spPr>
            <a:xfrm>
              <a:off x="4089430" y="311723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77953C5-10F8-48F6-876B-007AF97C075E}"/>
                </a:ext>
              </a:extLst>
            </p:cNvPr>
            <p:cNvSpPr/>
            <p:nvPr/>
          </p:nvSpPr>
          <p:spPr>
            <a:xfrm>
              <a:off x="5114563" y="198195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42A98C8-552D-4E09-93F5-777C6F829411}"/>
                </a:ext>
              </a:extLst>
            </p:cNvPr>
            <p:cNvSpPr/>
            <p:nvPr/>
          </p:nvSpPr>
          <p:spPr>
            <a:xfrm>
              <a:off x="5272909" y="424781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3FD8783-4722-4C20-B6B4-15E193581860}"/>
                </a:ext>
              </a:extLst>
            </p:cNvPr>
            <p:cNvSpPr/>
            <p:nvPr/>
          </p:nvSpPr>
          <p:spPr>
            <a:xfrm>
              <a:off x="7829018" y="311723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6A56BA-C534-42DC-A8DB-448BD7719955}"/>
                </a:ext>
              </a:extLst>
            </p:cNvPr>
            <p:cNvSpPr/>
            <p:nvPr/>
          </p:nvSpPr>
          <p:spPr>
            <a:xfrm>
              <a:off x="6666260" y="424988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63BAF92D-E220-4C3B-9552-6FE67AC524C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471711" y="234830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08315C86-947A-4F69-9D3C-2F4C6942EB47}"/>
                </a:ext>
              </a:extLst>
            </p:cNvPr>
            <p:cNvCxnSpPr>
              <a:cxnSpLocks/>
              <a:stCxn id="22" idx="5"/>
              <a:endCxn id="24" idx="1"/>
            </p:cNvCxnSpPr>
            <p:nvPr/>
          </p:nvCxnSpPr>
          <p:spPr>
            <a:xfrm>
              <a:off x="4471711" y="348359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A622928F-8794-4A90-8D3D-8DD10A47E2B3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5562433" y="219656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67481423-748C-4723-835B-555CE2D110FC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5720779" y="446242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DF6328B-B7CC-4D7D-ADCF-76827927F83C}"/>
                </a:ext>
              </a:extLst>
            </p:cNvPr>
            <p:cNvCxnSpPr>
              <a:cxnSpLocks/>
              <a:stCxn id="25" idx="3"/>
              <a:endCxn id="26" idx="7"/>
            </p:cNvCxnSpPr>
            <p:nvPr/>
          </p:nvCxnSpPr>
          <p:spPr>
            <a:xfrm flipH="1">
              <a:off x="7048541" y="348359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87115AF-8179-408B-B45B-D2CAB32A2B14}"/>
                </a:ext>
              </a:extLst>
            </p:cNvPr>
            <p:cNvSpPr/>
            <p:nvPr/>
          </p:nvSpPr>
          <p:spPr>
            <a:xfrm>
              <a:off x="6666260" y="198195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FE4A3075-823D-41F2-AD59-614F0D3DD11D}"/>
                </a:ext>
              </a:extLst>
            </p:cNvPr>
            <p:cNvCxnSpPr>
              <a:cxnSpLocks/>
              <a:stCxn id="25" idx="1"/>
              <a:endCxn id="32" idx="5"/>
            </p:cNvCxnSpPr>
            <p:nvPr/>
          </p:nvCxnSpPr>
          <p:spPr>
            <a:xfrm flipH="1" flipV="1">
              <a:off x="7048541" y="234830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95FC60F-16EE-4C5E-BFE2-775F5F3DBF0B}"/>
                </a:ext>
              </a:extLst>
            </p:cNvPr>
            <p:cNvCxnSpPr>
              <a:cxnSpLocks/>
              <a:stCxn id="26" idx="1"/>
              <a:endCxn id="23" idx="5"/>
            </p:cNvCxnSpPr>
            <p:nvPr/>
          </p:nvCxnSpPr>
          <p:spPr>
            <a:xfrm flipH="1" flipV="1">
              <a:off x="5496844" y="234830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ipse 36">
            <a:extLst>
              <a:ext uri="{FF2B5EF4-FFF2-40B4-BE49-F238E27FC236}">
                <a16:creationId xmlns:a16="http://schemas.microsoft.com/office/drawing/2014/main" id="{78EB01BA-2F48-49A4-8006-CFBDCF2FA254}"/>
              </a:ext>
            </a:extLst>
          </p:cNvPr>
          <p:cNvSpPr>
            <a:spLocks noChangeAspect="1"/>
          </p:cNvSpPr>
          <p:nvPr/>
        </p:nvSpPr>
        <p:spPr>
          <a:xfrm>
            <a:off x="6484432" y="2889259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7F9A421-81E3-4DE1-9F0F-6E0789490929}"/>
              </a:ext>
            </a:extLst>
          </p:cNvPr>
          <p:cNvSpPr>
            <a:spLocks noChangeAspect="1"/>
          </p:cNvSpPr>
          <p:nvPr/>
        </p:nvSpPr>
        <p:spPr>
          <a:xfrm>
            <a:off x="6505172" y="3274197"/>
            <a:ext cx="295469" cy="3030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CD051D7-BCF0-447A-AA49-F541C6A3FA39}"/>
              </a:ext>
            </a:extLst>
          </p:cNvPr>
          <p:cNvSpPr>
            <a:spLocks noChangeAspect="1"/>
          </p:cNvSpPr>
          <p:nvPr/>
        </p:nvSpPr>
        <p:spPr>
          <a:xfrm>
            <a:off x="6484432" y="3667983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935F087-9826-44A3-B530-DA19B90F2E6F}"/>
              </a:ext>
            </a:extLst>
          </p:cNvPr>
          <p:cNvSpPr>
            <a:spLocks noChangeAspect="1"/>
          </p:cNvSpPr>
          <p:nvPr/>
        </p:nvSpPr>
        <p:spPr>
          <a:xfrm>
            <a:off x="6484432" y="4024479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3DE45C2-FD03-4C1F-A032-06BC9F970A35}"/>
              </a:ext>
            </a:extLst>
          </p:cNvPr>
          <p:cNvSpPr>
            <a:spLocks noChangeAspect="1"/>
          </p:cNvSpPr>
          <p:nvPr/>
        </p:nvSpPr>
        <p:spPr>
          <a:xfrm>
            <a:off x="6484432" y="4371644"/>
            <a:ext cx="295469" cy="3030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3616793-DDD7-4E4B-91B2-6C06078748A9}"/>
              </a:ext>
            </a:extLst>
          </p:cNvPr>
          <p:cNvSpPr>
            <a:spLocks noChangeAspect="1"/>
          </p:cNvSpPr>
          <p:nvPr/>
        </p:nvSpPr>
        <p:spPr>
          <a:xfrm>
            <a:off x="6505172" y="4766707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164B31A-4A01-46AB-9CDC-871ECE3225E9}"/>
              </a:ext>
            </a:extLst>
          </p:cNvPr>
          <p:cNvSpPr/>
          <p:nvPr/>
        </p:nvSpPr>
        <p:spPr>
          <a:xfrm>
            <a:off x="7053943" y="2889259"/>
            <a:ext cx="37322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392C029-BE98-44D8-AB98-21DA479CE218}"/>
              </a:ext>
            </a:extLst>
          </p:cNvPr>
          <p:cNvSpPr/>
          <p:nvPr/>
        </p:nvSpPr>
        <p:spPr>
          <a:xfrm>
            <a:off x="7053943" y="3263715"/>
            <a:ext cx="37322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8B2094D-23BC-4F6E-8AF8-FA1A98C97DA5}"/>
              </a:ext>
            </a:extLst>
          </p:cNvPr>
          <p:cNvSpPr/>
          <p:nvPr/>
        </p:nvSpPr>
        <p:spPr>
          <a:xfrm>
            <a:off x="7053943" y="3618182"/>
            <a:ext cx="37322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F053C3CB-EFAF-4A76-9929-C21D7B42DD30}"/>
              </a:ext>
            </a:extLst>
          </p:cNvPr>
          <p:cNvSpPr/>
          <p:nvPr/>
        </p:nvSpPr>
        <p:spPr>
          <a:xfrm>
            <a:off x="7053943" y="3957161"/>
            <a:ext cx="37322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20595150-AA5E-4F4E-B0F4-2966B4FCF284}"/>
              </a:ext>
            </a:extLst>
          </p:cNvPr>
          <p:cNvSpPr/>
          <p:nvPr/>
        </p:nvSpPr>
        <p:spPr>
          <a:xfrm>
            <a:off x="7053943" y="4322286"/>
            <a:ext cx="37322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5BF9699B-57A5-4B55-BEE3-E2737B83DF52}"/>
              </a:ext>
            </a:extLst>
          </p:cNvPr>
          <p:cNvSpPr/>
          <p:nvPr/>
        </p:nvSpPr>
        <p:spPr>
          <a:xfrm>
            <a:off x="7053943" y="4676753"/>
            <a:ext cx="373224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83051A8-F591-4605-9B31-B5BC954BB810}"/>
              </a:ext>
            </a:extLst>
          </p:cNvPr>
          <p:cNvGrpSpPr/>
          <p:nvPr/>
        </p:nvGrpSpPr>
        <p:grpSpPr>
          <a:xfrm>
            <a:off x="7736170" y="2932079"/>
            <a:ext cx="592204" cy="279483"/>
            <a:chOff x="7818998" y="2892934"/>
            <a:chExt cx="592204" cy="279483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C9ABFF48-764C-49BE-AC6E-1A3DD319DE30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57" name="Rectángulo 56">
              <a:extLst>
                <a:ext uri="{FF2B5EF4-FFF2-40B4-BE49-F238E27FC236}">
                  <a16:creationId xmlns:a16="http://schemas.microsoft.com/office/drawing/2014/main" id="{240B73FD-45C7-434D-9335-1E22BDF1F862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58" name="Grupo 57">
            <a:extLst>
              <a:ext uri="{FF2B5EF4-FFF2-40B4-BE49-F238E27FC236}">
                <a16:creationId xmlns:a16="http://schemas.microsoft.com/office/drawing/2014/main" id="{F7FDD96F-03BC-4251-AF83-8355A6ACB281}"/>
              </a:ext>
            </a:extLst>
          </p:cNvPr>
          <p:cNvGrpSpPr/>
          <p:nvPr/>
        </p:nvGrpSpPr>
        <p:grpSpPr>
          <a:xfrm>
            <a:off x="7736170" y="3297776"/>
            <a:ext cx="592204" cy="279483"/>
            <a:chOff x="7818998" y="2892934"/>
            <a:chExt cx="592204" cy="279483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51E38088-4136-471A-B6A8-223568BD83FE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34574694-E4B4-4476-8A5D-629B6639AC7A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D38C7DE-7D97-4DB8-B363-5B7B2085D5EB}"/>
              </a:ext>
            </a:extLst>
          </p:cNvPr>
          <p:cNvGrpSpPr/>
          <p:nvPr/>
        </p:nvGrpSpPr>
        <p:grpSpPr>
          <a:xfrm>
            <a:off x="7736170" y="3663472"/>
            <a:ext cx="592204" cy="279483"/>
            <a:chOff x="7818998" y="2892934"/>
            <a:chExt cx="592204" cy="279483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1C4E52AA-89FA-48DF-B143-48181516413F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98486337-BE10-4558-8E0E-9FA661EFBE6C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67E58600-490B-4121-B069-C02C02C7B9CC}"/>
              </a:ext>
            </a:extLst>
          </p:cNvPr>
          <p:cNvGrpSpPr/>
          <p:nvPr/>
        </p:nvGrpSpPr>
        <p:grpSpPr>
          <a:xfrm>
            <a:off x="7736170" y="4029983"/>
            <a:ext cx="592204" cy="279483"/>
            <a:chOff x="7818998" y="2892934"/>
            <a:chExt cx="592204" cy="279483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C3D2720B-EC8C-4E61-95E7-F64ECD70C677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D7472B4C-4B06-4F4B-AD27-09B6B9CF9C00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480CC936-0C0C-4F66-AF7A-9366B866A4D9}"/>
              </a:ext>
            </a:extLst>
          </p:cNvPr>
          <p:cNvGrpSpPr/>
          <p:nvPr/>
        </p:nvGrpSpPr>
        <p:grpSpPr>
          <a:xfrm>
            <a:off x="7731614" y="4389154"/>
            <a:ext cx="592204" cy="279483"/>
            <a:chOff x="7818998" y="2892934"/>
            <a:chExt cx="592204" cy="279483"/>
          </a:xfrm>
        </p:grpSpPr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B3A32CCC-73A8-4A34-89D4-B447ED073F84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B504D4AD-1F01-45A7-812A-E1A48AF10386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89E2E1E-34C3-4F87-92D8-013A9AE6B80A}"/>
              </a:ext>
            </a:extLst>
          </p:cNvPr>
          <p:cNvGrpSpPr/>
          <p:nvPr/>
        </p:nvGrpSpPr>
        <p:grpSpPr>
          <a:xfrm>
            <a:off x="7731614" y="4748324"/>
            <a:ext cx="592204" cy="279483"/>
            <a:chOff x="7818998" y="2892934"/>
            <a:chExt cx="592204" cy="279483"/>
          </a:xfrm>
        </p:grpSpPr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D2FC9CCA-8918-46EC-8F83-80815C40BD0E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36D70CFD-645B-4B13-B41B-E977A043ECA8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7BC78C82-B6F0-45DC-991D-AF85BE81D4E3}"/>
              </a:ext>
            </a:extLst>
          </p:cNvPr>
          <p:cNvGrpSpPr/>
          <p:nvPr/>
        </p:nvGrpSpPr>
        <p:grpSpPr>
          <a:xfrm>
            <a:off x="8760845" y="2932079"/>
            <a:ext cx="592204" cy="279483"/>
            <a:chOff x="7818998" y="2892934"/>
            <a:chExt cx="592204" cy="279483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7A3F326E-09C4-4CCC-8E32-C2DC2C252989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E5D0E566-E7C4-45E3-A232-C8D2354001ED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EC42128E-ACDB-4061-88CE-99CA4E8E0216}"/>
              </a:ext>
            </a:extLst>
          </p:cNvPr>
          <p:cNvGrpSpPr/>
          <p:nvPr/>
        </p:nvGrpSpPr>
        <p:grpSpPr>
          <a:xfrm>
            <a:off x="8760845" y="3297776"/>
            <a:ext cx="592204" cy="279483"/>
            <a:chOff x="7818998" y="2892934"/>
            <a:chExt cx="592204" cy="279483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649E6830-F2E5-4DD7-A5C5-BFCE2240FD01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AA3D0579-44DF-4A17-B8D1-018DFC7F93CB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4455FEDB-462A-48C7-977D-2419C3C654F2}"/>
              </a:ext>
            </a:extLst>
          </p:cNvPr>
          <p:cNvGrpSpPr/>
          <p:nvPr/>
        </p:nvGrpSpPr>
        <p:grpSpPr>
          <a:xfrm>
            <a:off x="9785520" y="3297776"/>
            <a:ext cx="592204" cy="279483"/>
            <a:chOff x="7818998" y="2892934"/>
            <a:chExt cx="592204" cy="279483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D16291F4-181E-46ED-8601-68F2BF99F333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48FCAAB2-DC43-47CB-9E87-BAAAD82A663B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A162A95E-F5D1-4002-B934-62AEBAD5A915}"/>
              </a:ext>
            </a:extLst>
          </p:cNvPr>
          <p:cNvGrpSpPr/>
          <p:nvPr/>
        </p:nvGrpSpPr>
        <p:grpSpPr>
          <a:xfrm>
            <a:off x="8760845" y="3661002"/>
            <a:ext cx="592204" cy="279483"/>
            <a:chOff x="7818998" y="2892934"/>
            <a:chExt cx="592204" cy="279483"/>
          </a:xfrm>
        </p:grpSpPr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62626741-C2D8-4672-B06C-DCFD56359713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1A0D1BA6-1F23-4D62-9490-1FB53E2138E3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6D244C0A-47AF-4CF4-AACF-996FD81E96DB}"/>
              </a:ext>
            </a:extLst>
          </p:cNvPr>
          <p:cNvGrpSpPr/>
          <p:nvPr/>
        </p:nvGrpSpPr>
        <p:grpSpPr>
          <a:xfrm>
            <a:off x="8760845" y="4024227"/>
            <a:ext cx="592204" cy="279483"/>
            <a:chOff x="7818998" y="2892934"/>
            <a:chExt cx="592204" cy="279483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D403AEFC-688D-421A-BE6D-613F457716A5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F4AE1C17-63CA-4273-810D-07E0C92FF98A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18BF019A-55DA-421B-9BB9-59BD365E5034}"/>
              </a:ext>
            </a:extLst>
          </p:cNvPr>
          <p:cNvGrpSpPr/>
          <p:nvPr/>
        </p:nvGrpSpPr>
        <p:grpSpPr>
          <a:xfrm>
            <a:off x="8760845" y="4397270"/>
            <a:ext cx="592204" cy="279483"/>
            <a:chOff x="7818998" y="2892934"/>
            <a:chExt cx="592204" cy="279483"/>
          </a:xfrm>
        </p:grpSpPr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DD55E410-C12F-4789-9840-EB3257BF6C96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10493506-1B0C-47AE-84EE-9B5DABACCA60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F3E31B8F-A49F-41FC-8B52-27EFACE2A304}"/>
              </a:ext>
            </a:extLst>
          </p:cNvPr>
          <p:cNvGrpSpPr/>
          <p:nvPr/>
        </p:nvGrpSpPr>
        <p:grpSpPr>
          <a:xfrm>
            <a:off x="9785520" y="4397270"/>
            <a:ext cx="592204" cy="279483"/>
            <a:chOff x="7818998" y="2892934"/>
            <a:chExt cx="592204" cy="279483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7164831A-29F3-4832-A8CC-8CB98127AC81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2638905E-2DBC-4BE1-A9A8-BB2AC10E056A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E91774EE-61F2-442B-925B-7D5F39454E3B}"/>
              </a:ext>
            </a:extLst>
          </p:cNvPr>
          <p:cNvGrpSpPr/>
          <p:nvPr/>
        </p:nvGrpSpPr>
        <p:grpSpPr>
          <a:xfrm>
            <a:off x="8760845" y="4770381"/>
            <a:ext cx="592204" cy="279483"/>
            <a:chOff x="7818998" y="2892934"/>
            <a:chExt cx="592204" cy="279483"/>
          </a:xfrm>
        </p:grpSpPr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7127758D-15AE-43D9-9AED-69E44BBCBD7F}"/>
                </a:ext>
              </a:extLst>
            </p:cNvPr>
            <p:cNvSpPr/>
            <p:nvPr/>
          </p:nvSpPr>
          <p:spPr>
            <a:xfrm>
              <a:off x="7818998" y="2892935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BC00C9F8-2232-46D1-A174-63CF6E9D5FB2}"/>
                </a:ext>
              </a:extLst>
            </p:cNvPr>
            <p:cNvSpPr/>
            <p:nvPr/>
          </p:nvSpPr>
          <p:spPr>
            <a:xfrm>
              <a:off x="8115100" y="2892934"/>
              <a:ext cx="296102" cy="27948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94A9CC8-93C4-4270-86E0-4CF4685341A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240555" y="3071820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D0AD17B4-27AB-4FC3-AC89-9E8BA4229CB2}"/>
              </a:ext>
            </a:extLst>
          </p:cNvPr>
          <p:cNvCxnSpPr>
            <a:cxnSpLocks/>
          </p:cNvCxnSpPr>
          <p:nvPr/>
        </p:nvCxnSpPr>
        <p:spPr>
          <a:xfrm>
            <a:off x="7234104" y="3439040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018D9D9D-AE78-41E5-BFFE-2282DD669C3E}"/>
              </a:ext>
            </a:extLst>
          </p:cNvPr>
          <p:cNvCxnSpPr>
            <a:cxnSpLocks/>
          </p:cNvCxnSpPr>
          <p:nvPr/>
        </p:nvCxnSpPr>
        <p:spPr>
          <a:xfrm>
            <a:off x="7234104" y="3791259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EFAB0E54-F782-4AAC-9A59-6DBCEA9CDB3D}"/>
              </a:ext>
            </a:extLst>
          </p:cNvPr>
          <p:cNvCxnSpPr>
            <a:cxnSpLocks/>
          </p:cNvCxnSpPr>
          <p:nvPr/>
        </p:nvCxnSpPr>
        <p:spPr>
          <a:xfrm>
            <a:off x="7216315" y="4163968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76106772-285B-473F-84F8-594633E2F152}"/>
              </a:ext>
            </a:extLst>
          </p:cNvPr>
          <p:cNvCxnSpPr>
            <a:cxnSpLocks/>
          </p:cNvCxnSpPr>
          <p:nvPr/>
        </p:nvCxnSpPr>
        <p:spPr>
          <a:xfrm>
            <a:off x="7227654" y="4537553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B3BA6BD0-9E11-4E9C-AAC1-3DC1203EE245}"/>
              </a:ext>
            </a:extLst>
          </p:cNvPr>
          <p:cNvCxnSpPr>
            <a:cxnSpLocks/>
          </p:cNvCxnSpPr>
          <p:nvPr/>
        </p:nvCxnSpPr>
        <p:spPr>
          <a:xfrm>
            <a:off x="7240555" y="4854179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85BD3E83-3C02-4F5A-8C20-74275A7C036E}"/>
              </a:ext>
            </a:extLst>
          </p:cNvPr>
          <p:cNvCxnSpPr>
            <a:cxnSpLocks/>
          </p:cNvCxnSpPr>
          <p:nvPr/>
        </p:nvCxnSpPr>
        <p:spPr>
          <a:xfrm>
            <a:off x="8280126" y="3076875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Conector recto de flecha 102">
            <a:extLst>
              <a:ext uri="{FF2B5EF4-FFF2-40B4-BE49-F238E27FC236}">
                <a16:creationId xmlns:a16="http://schemas.microsoft.com/office/drawing/2014/main" id="{E197780C-E509-4374-8A0C-88E044BC7EEA}"/>
              </a:ext>
            </a:extLst>
          </p:cNvPr>
          <p:cNvCxnSpPr>
            <a:cxnSpLocks/>
          </p:cNvCxnSpPr>
          <p:nvPr/>
        </p:nvCxnSpPr>
        <p:spPr>
          <a:xfrm>
            <a:off x="8273675" y="3444095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289E764B-F78A-4A09-9D4E-993F70C78938}"/>
              </a:ext>
            </a:extLst>
          </p:cNvPr>
          <p:cNvCxnSpPr>
            <a:cxnSpLocks/>
          </p:cNvCxnSpPr>
          <p:nvPr/>
        </p:nvCxnSpPr>
        <p:spPr>
          <a:xfrm>
            <a:off x="8273675" y="3796314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B856D669-63E8-4C51-A306-00E93DB9A35A}"/>
              </a:ext>
            </a:extLst>
          </p:cNvPr>
          <p:cNvCxnSpPr>
            <a:cxnSpLocks/>
          </p:cNvCxnSpPr>
          <p:nvPr/>
        </p:nvCxnSpPr>
        <p:spPr>
          <a:xfrm>
            <a:off x="8255886" y="4169023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6482A244-8432-4FDE-988A-176F405366C9}"/>
              </a:ext>
            </a:extLst>
          </p:cNvPr>
          <p:cNvCxnSpPr>
            <a:cxnSpLocks/>
          </p:cNvCxnSpPr>
          <p:nvPr/>
        </p:nvCxnSpPr>
        <p:spPr>
          <a:xfrm>
            <a:off x="8267225" y="4542608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017A73B7-6DC8-4390-8AFF-238E79CCB9B0}"/>
              </a:ext>
            </a:extLst>
          </p:cNvPr>
          <p:cNvCxnSpPr>
            <a:cxnSpLocks/>
          </p:cNvCxnSpPr>
          <p:nvPr/>
        </p:nvCxnSpPr>
        <p:spPr>
          <a:xfrm>
            <a:off x="8280126" y="4859234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:a16="http://schemas.microsoft.com/office/drawing/2014/main" id="{266D1D7C-C49C-42A3-B221-FC819EA73B67}"/>
              </a:ext>
            </a:extLst>
          </p:cNvPr>
          <p:cNvCxnSpPr>
            <a:cxnSpLocks/>
          </p:cNvCxnSpPr>
          <p:nvPr/>
        </p:nvCxnSpPr>
        <p:spPr>
          <a:xfrm>
            <a:off x="9298477" y="3444096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:a16="http://schemas.microsoft.com/office/drawing/2014/main" id="{B419D90E-F615-4647-9292-AFFD4C56135B}"/>
              </a:ext>
            </a:extLst>
          </p:cNvPr>
          <p:cNvCxnSpPr>
            <a:cxnSpLocks/>
          </p:cNvCxnSpPr>
          <p:nvPr/>
        </p:nvCxnSpPr>
        <p:spPr>
          <a:xfrm>
            <a:off x="9292027" y="4542609"/>
            <a:ext cx="49561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202BEC38-4F13-4426-A8F8-69492A37C347}"/>
              </a:ext>
            </a:extLst>
          </p:cNvPr>
          <p:cNvCxnSpPr>
            <a:cxnSpLocks/>
          </p:cNvCxnSpPr>
          <p:nvPr/>
        </p:nvCxnSpPr>
        <p:spPr>
          <a:xfrm>
            <a:off x="9258754" y="3751870"/>
            <a:ext cx="287530" cy="251926"/>
          </a:xfrm>
          <a:prstGeom prst="bentConnector3">
            <a:avLst>
              <a:gd name="adj1" fmla="val 1019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4" name="Conector: angular 113">
            <a:extLst>
              <a:ext uri="{FF2B5EF4-FFF2-40B4-BE49-F238E27FC236}">
                <a16:creationId xmlns:a16="http://schemas.microsoft.com/office/drawing/2014/main" id="{DBB0B283-823D-4944-A787-2C9B01965F40}"/>
              </a:ext>
            </a:extLst>
          </p:cNvPr>
          <p:cNvCxnSpPr>
            <a:cxnSpLocks/>
          </p:cNvCxnSpPr>
          <p:nvPr/>
        </p:nvCxnSpPr>
        <p:spPr>
          <a:xfrm>
            <a:off x="9233900" y="3063089"/>
            <a:ext cx="287530" cy="251926"/>
          </a:xfrm>
          <a:prstGeom prst="bentConnector3">
            <a:avLst>
              <a:gd name="adj1" fmla="val 1019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20E20DD2-9458-4A63-920A-3397D53ADF01}"/>
              </a:ext>
            </a:extLst>
          </p:cNvPr>
          <p:cNvCxnSpPr>
            <a:cxnSpLocks/>
          </p:cNvCxnSpPr>
          <p:nvPr/>
        </p:nvCxnSpPr>
        <p:spPr>
          <a:xfrm>
            <a:off x="9263622" y="4147239"/>
            <a:ext cx="287530" cy="251926"/>
          </a:xfrm>
          <a:prstGeom prst="bentConnector3">
            <a:avLst>
              <a:gd name="adj1" fmla="val 1019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28EAA01B-FD18-43BE-A958-FC797F7821ED}"/>
              </a:ext>
            </a:extLst>
          </p:cNvPr>
          <p:cNvCxnSpPr>
            <a:cxnSpLocks/>
          </p:cNvCxnSpPr>
          <p:nvPr/>
        </p:nvCxnSpPr>
        <p:spPr>
          <a:xfrm>
            <a:off x="9258754" y="4893862"/>
            <a:ext cx="287530" cy="251926"/>
          </a:xfrm>
          <a:prstGeom prst="bentConnector3">
            <a:avLst>
              <a:gd name="adj1" fmla="val 1019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7" name="Conector: angular 116">
            <a:extLst>
              <a:ext uri="{FF2B5EF4-FFF2-40B4-BE49-F238E27FC236}">
                <a16:creationId xmlns:a16="http://schemas.microsoft.com/office/drawing/2014/main" id="{CF44D98A-2701-4622-8406-CA92FAC76F4D}"/>
              </a:ext>
            </a:extLst>
          </p:cNvPr>
          <p:cNvCxnSpPr>
            <a:cxnSpLocks/>
          </p:cNvCxnSpPr>
          <p:nvPr/>
        </p:nvCxnSpPr>
        <p:spPr>
          <a:xfrm>
            <a:off x="10255305" y="3415265"/>
            <a:ext cx="287530" cy="251926"/>
          </a:xfrm>
          <a:prstGeom prst="bentConnector3">
            <a:avLst>
              <a:gd name="adj1" fmla="val 1019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73824FE0-A3A9-4B69-93B8-A0152F81D3AE}"/>
              </a:ext>
            </a:extLst>
          </p:cNvPr>
          <p:cNvCxnSpPr>
            <a:cxnSpLocks/>
          </p:cNvCxnSpPr>
          <p:nvPr/>
        </p:nvCxnSpPr>
        <p:spPr>
          <a:xfrm>
            <a:off x="10284022" y="4529364"/>
            <a:ext cx="287530" cy="251926"/>
          </a:xfrm>
          <a:prstGeom prst="bentConnector3">
            <a:avLst>
              <a:gd name="adj1" fmla="val 1019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37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0A29-5518-463E-868E-4DAEA004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Pesos en enlaces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C78594-F8A7-4DCF-9B8E-3863ACAB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L" dirty="0"/>
              <a:t>El peso de un enlace indica el tamaño del enlace.</a:t>
            </a:r>
          </a:p>
          <a:p>
            <a:pPr algn="l"/>
            <a:r>
              <a:rPr lang="es-CL" dirty="0"/>
              <a:t>Normalmente esta asociado a su largo.</a:t>
            </a:r>
          </a:p>
          <a:p>
            <a:pPr algn="l"/>
            <a:r>
              <a:rPr lang="es-CL" dirty="0"/>
              <a:t>En la matriz de adyacencia se sustituye el 1 por el peso al trabajar con grafos de este tipo.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56C4F-0490-48CE-819F-02A993E3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365F6F-A742-46CA-9051-3012185E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11</a:t>
            </a:fld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F80F0A2-407D-46DD-B76E-4D82B3A57738}"/>
              </a:ext>
            </a:extLst>
          </p:cNvPr>
          <p:cNvSpPr/>
          <p:nvPr/>
        </p:nvSpPr>
        <p:spPr>
          <a:xfrm>
            <a:off x="7090747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95BBA23-41AE-49A7-A786-4A08C5414CB7}"/>
              </a:ext>
            </a:extLst>
          </p:cNvPr>
          <p:cNvSpPr/>
          <p:nvPr/>
        </p:nvSpPr>
        <p:spPr>
          <a:xfrm>
            <a:off x="8115880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E22779A-7708-48C2-9740-CF8D10A4EEB4}"/>
              </a:ext>
            </a:extLst>
          </p:cNvPr>
          <p:cNvSpPr/>
          <p:nvPr/>
        </p:nvSpPr>
        <p:spPr>
          <a:xfrm>
            <a:off x="8274226" y="438552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A9CB9A3-1413-4076-9985-839FCC36A58F}"/>
              </a:ext>
            </a:extLst>
          </p:cNvPr>
          <p:cNvSpPr/>
          <p:nvPr/>
        </p:nvSpPr>
        <p:spPr>
          <a:xfrm>
            <a:off x="10830335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CE60E5D-BA07-4601-9878-7FF22159F361}"/>
              </a:ext>
            </a:extLst>
          </p:cNvPr>
          <p:cNvSpPr/>
          <p:nvPr/>
        </p:nvSpPr>
        <p:spPr>
          <a:xfrm>
            <a:off x="9667577" y="438759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7D41304-0AC7-4B24-99A2-E2AA41D81318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7473028" y="2486018"/>
            <a:ext cx="708441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C48B9E0-5E1C-4CD1-80CC-881132AF5DED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7473028" y="3621300"/>
            <a:ext cx="866787" cy="827085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7D558F49-CC65-4B45-9FE8-7CF97F44517D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8563750" y="2334270"/>
            <a:ext cx="1103827" cy="0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343BD25-3E55-4690-9877-3B2BA604AA8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8722096" y="4600133"/>
            <a:ext cx="945481" cy="2069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9E1B118-2C08-4BAE-B371-AD1FB7190E86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0049858" y="3621300"/>
            <a:ext cx="846066" cy="829154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A77BAE05-59AB-4FA2-8C38-91A5B6BD01B1}"/>
              </a:ext>
            </a:extLst>
          </p:cNvPr>
          <p:cNvSpPr/>
          <p:nvPr/>
        </p:nvSpPr>
        <p:spPr>
          <a:xfrm>
            <a:off x="9667577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4D2833C-A6B2-4486-AC77-2E9119354549}"/>
              </a:ext>
            </a:extLst>
          </p:cNvPr>
          <p:cNvCxnSpPr>
            <a:cxnSpLocks/>
            <a:stCxn id="10" idx="1"/>
            <a:endCxn id="17" idx="5"/>
          </p:cNvCxnSpPr>
          <p:nvPr/>
        </p:nvCxnSpPr>
        <p:spPr>
          <a:xfrm flipH="1" flipV="1">
            <a:off x="10049858" y="2486018"/>
            <a:ext cx="846066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7831DCD-DC48-4446-9872-B2239EDE92CB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8498161" y="2486018"/>
            <a:ext cx="1235005" cy="196443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42F480D-F3C4-423F-BA40-771F8977E082}"/>
              </a:ext>
            </a:extLst>
          </p:cNvPr>
          <p:cNvSpPr txBox="1"/>
          <p:nvPr/>
        </p:nvSpPr>
        <p:spPr>
          <a:xfrm>
            <a:off x="7473028" y="2548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D01B65-38BB-432A-8FF9-CE38706AE014}"/>
              </a:ext>
            </a:extLst>
          </p:cNvPr>
          <p:cNvSpPr txBox="1"/>
          <p:nvPr/>
        </p:nvSpPr>
        <p:spPr>
          <a:xfrm>
            <a:off x="8988474" y="19926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6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F564B0-545E-4A56-9D82-CE6112542057}"/>
              </a:ext>
            </a:extLst>
          </p:cNvPr>
          <p:cNvSpPr txBox="1"/>
          <p:nvPr/>
        </p:nvSpPr>
        <p:spPr>
          <a:xfrm>
            <a:off x="9048745" y="3098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8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94BD3CE-393F-4BEF-A2A9-A42115A01CFC}"/>
              </a:ext>
            </a:extLst>
          </p:cNvPr>
          <p:cNvSpPr txBox="1"/>
          <p:nvPr/>
        </p:nvSpPr>
        <p:spPr>
          <a:xfrm>
            <a:off x="10432139" y="25325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513717-257F-42E1-8D43-E3E6724C927E}"/>
              </a:ext>
            </a:extLst>
          </p:cNvPr>
          <p:cNvSpPr txBox="1"/>
          <p:nvPr/>
        </p:nvSpPr>
        <p:spPr>
          <a:xfrm>
            <a:off x="10528649" y="3970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5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511A7B-CCBB-406D-B6C4-1A268CD9305E}"/>
              </a:ext>
            </a:extLst>
          </p:cNvPr>
          <p:cNvSpPr txBox="1"/>
          <p:nvPr/>
        </p:nvSpPr>
        <p:spPr>
          <a:xfrm>
            <a:off x="8989610" y="463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2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A6D110A-C7E4-406A-A38E-CCBC820DB0C3}"/>
              </a:ext>
            </a:extLst>
          </p:cNvPr>
          <p:cNvSpPr txBox="1"/>
          <p:nvPr/>
        </p:nvSpPr>
        <p:spPr>
          <a:xfrm>
            <a:off x="7480881" y="39727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2784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DE7968D-A926-4AEF-BD3E-43A21A3D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endParaRPr lang="es-CL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61DBB8D-5879-4D2B-998F-49D1C828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le llama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de un grafo a un árbol que está contenido en el grafo (es un “</a:t>
            </a:r>
            <a:r>
              <a:rPr lang="es-CL" dirty="0" err="1"/>
              <a:t>subgrafo</a:t>
            </a:r>
            <a:r>
              <a:rPr lang="es-CL" dirty="0"/>
              <a:t>”) y que conecta todos los vértices del mismo.</a:t>
            </a:r>
          </a:p>
          <a:p>
            <a:endParaRPr lang="es-CL" dirty="0"/>
          </a:p>
          <a:p>
            <a:r>
              <a:rPr lang="es-CL" dirty="0"/>
              <a:t>Problema típico:</a:t>
            </a:r>
          </a:p>
          <a:p>
            <a:pPr lvl="1"/>
            <a:r>
              <a:rPr lang="es-CL" dirty="0"/>
              <a:t>¿Cómo saber cual es el mínimo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de un grafo (peso mínimo)? </a:t>
            </a:r>
          </a:p>
          <a:p>
            <a:pPr lvl="1"/>
            <a:r>
              <a:rPr lang="es-CL" dirty="0"/>
              <a:t>O dicho de otra manera: ¿Cuál es el árbol cuya suma de los pesos de sus enlaces sea menor o igual a cualquier otro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del grafo?</a:t>
            </a:r>
          </a:p>
          <a:p>
            <a:endParaRPr lang="es-CL" dirty="0"/>
          </a:p>
          <a:p>
            <a:r>
              <a:rPr lang="es-CL" dirty="0"/>
              <a:t>Algoritmo de Kruskal</a:t>
            </a:r>
          </a:p>
          <a:p>
            <a:r>
              <a:rPr lang="es-CL" dirty="0"/>
              <a:t>Algoritmo de Prim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80C0-6DDC-4ADF-B4BE-A1C09CA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EC2CA-C294-4841-8C8F-51CA404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409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F57E3-5BDB-41C6-830F-52BDA09B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66B99-CFCE-4C8D-846D-8E463485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Kruskal busca minimizar la utilización de enlaces pesados en el árbol a crear. Para ello ordena los enlaces de menor a mayor peso, y comienza a crear el árbol en ese orden. Si el enlace que va a usar forma un ciclo (ya no queda un árbol), entonces no lo utiliza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C39E1-6AB1-4776-BF43-843CEAB0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1767FE-B391-4C54-81B3-4C76DAE3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882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F57E3-5BDB-41C6-830F-52BDA09B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66B99-CFCE-4C8D-846D-8E463485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s-CL" dirty="0"/>
              <a:t>Ordena todos los enlaces del grafo de menor a mayor.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Toma el enlace más pequeño no utilizado, e intenta agregarlo al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endParaRPr lang="es-CL" dirty="0"/>
          </a:p>
          <a:p>
            <a:pPr marL="871200" lvl="1" indent="-457200">
              <a:buFont typeface="+mj-lt"/>
              <a:buAutoNum type="arabicPeriod"/>
            </a:pPr>
            <a:r>
              <a:rPr lang="es-CL" dirty="0"/>
              <a:t>Si el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actual forma un ciclo con este enlace, entonces se descarta el enlace</a:t>
            </a:r>
          </a:p>
          <a:p>
            <a:pPr marL="871200" lvl="1" indent="-457200">
              <a:buFont typeface="+mj-lt"/>
              <a:buAutoNum type="arabicPeriod"/>
            </a:pPr>
            <a:r>
              <a:rPr lang="es-CL" dirty="0"/>
              <a:t>Si el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actual NO forma un ciclo con este enlace, entonces el enlace queda.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Si el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tiene menos de N-1 enlaces, entonces vuelve a paso 2 (N es la cantidad de nodos). Sino, termina algoritmo.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C39E1-6AB1-4776-BF43-843CEAB0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1767FE-B391-4C54-81B3-4C76DAE3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503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A8D5E-32D4-41BC-ABEF-FD16F9C5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177590-E5A3-4D29-863B-709FC3B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EAB682-6B12-436C-8C03-DFA4FDBB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15</a:t>
            </a:fld>
            <a:endParaRPr lang="es-CL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3652056-3CA0-4F41-871E-A89BF009CBDB}"/>
              </a:ext>
            </a:extLst>
          </p:cNvPr>
          <p:cNvGrpSpPr>
            <a:grpSpLocks noChangeAspect="1"/>
          </p:cNvGrpSpPr>
          <p:nvPr/>
        </p:nvGrpSpPr>
        <p:grpSpPr>
          <a:xfrm>
            <a:off x="46135" y="1256878"/>
            <a:ext cx="2781041" cy="2088264"/>
            <a:chOff x="7090747" y="1855071"/>
            <a:chExt cx="4187458" cy="314433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5EAC644-F852-45BC-9BA8-B4C50B7EC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22B3514-35A9-4834-A656-DF476F68C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0AC13EA-C566-4BBA-B1DD-F03FE0017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89B6E46-E50D-4463-8ECE-B35852C7C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1F29E0-0A86-4B52-BDB2-8F7786A8E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303BBF09-2C7B-415D-8075-D4EEA695EC42}"/>
                </a:ext>
              </a:extLst>
            </p:cNvPr>
            <p:cNvCxnSpPr>
              <a:cxnSpLocks noChangeAspect="1"/>
              <a:stCxn id="6" idx="7"/>
              <a:endCxn id="7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4253476-6B57-4D47-8A3B-FDDB314E80B1}"/>
                </a:ext>
              </a:extLst>
            </p:cNvPr>
            <p:cNvCxnSpPr>
              <a:cxnSpLocks noChangeAspect="1"/>
              <a:stCxn id="6" idx="5"/>
              <a:endCxn id="8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B054E0D7-6264-457F-870B-76FA02B0D4CB}"/>
                </a:ext>
              </a:extLst>
            </p:cNvPr>
            <p:cNvCxnSpPr>
              <a:cxnSpLocks noChangeAspect="1"/>
              <a:stCxn id="7" idx="6"/>
              <a:endCxn id="16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CAC926C-ED02-47F2-B409-70767E5506BB}"/>
                </a:ext>
              </a:extLst>
            </p:cNvPr>
            <p:cNvCxnSpPr>
              <a:cxnSpLocks noChangeAspect="1"/>
              <a:stCxn id="8" idx="6"/>
              <a:endCxn id="10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DA40511-915F-44EC-9D98-702FD9A1552D}"/>
                </a:ext>
              </a:extLst>
            </p:cNvPr>
            <p:cNvCxnSpPr>
              <a:cxnSpLocks noChangeAspect="1"/>
              <a:stCxn id="9" idx="3"/>
              <a:endCxn id="10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BF64E96-2DD8-4785-A913-9B7784824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FCA87D0-E45C-49D4-BA1D-232D5489D2A5}"/>
                </a:ext>
              </a:extLst>
            </p:cNvPr>
            <p:cNvCxnSpPr>
              <a:cxnSpLocks noChangeAspect="1"/>
              <a:stCxn id="9" idx="1"/>
              <a:endCxn id="16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D094E2B-333E-4CDE-9293-33BB86FD9F0D}"/>
                </a:ext>
              </a:extLst>
            </p:cNvPr>
            <p:cNvCxnSpPr>
              <a:cxnSpLocks noChangeAspect="1"/>
              <a:stCxn id="10" idx="1"/>
              <a:endCxn id="7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CB1D6CA-0C89-4537-AC2F-1960DACACF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B049FF-5395-4849-BB16-66011D3964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1E85A97-13CA-4149-B50A-C16CC5211A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60A6DBB-5432-4574-BA87-C4B7F0DBFA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50565FB-5780-4466-A723-FE7C3D4EE0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EFCF38B-E410-4914-BE24-729C4C4E2F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DC40A89-FD11-4328-902E-D6998B5FB9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60C3191C-C287-4755-99FC-2CF574E36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08524"/>
              </p:ext>
            </p:extLst>
          </p:nvPr>
        </p:nvGraphicFramePr>
        <p:xfrm>
          <a:off x="628067" y="3481656"/>
          <a:ext cx="1837566" cy="25024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8783">
                  <a:extLst>
                    <a:ext uri="{9D8B030D-6E8A-4147-A177-3AD203B41FA5}">
                      <a16:colId xmlns:a16="http://schemas.microsoft.com/office/drawing/2014/main" val="2218165551"/>
                    </a:ext>
                  </a:extLst>
                </a:gridCol>
                <a:gridCol w="918783">
                  <a:extLst>
                    <a:ext uri="{9D8B030D-6E8A-4147-A177-3AD203B41FA5}">
                      <a16:colId xmlns:a16="http://schemas.microsoft.com/office/drawing/2014/main" val="981532827"/>
                    </a:ext>
                  </a:extLst>
                </a:gridCol>
              </a:tblGrid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Enlace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93016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92442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1706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46982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70426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32572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0-2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515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49729"/>
                  </a:ext>
                </a:extLst>
              </a:tr>
            </a:tbl>
          </a:graphicData>
        </a:graphic>
      </p:graphicFrame>
      <p:grpSp>
        <p:nvGrpSpPr>
          <p:cNvPr id="29" name="Grupo 28">
            <a:extLst>
              <a:ext uri="{FF2B5EF4-FFF2-40B4-BE49-F238E27FC236}">
                <a16:creationId xmlns:a16="http://schemas.microsoft.com/office/drawing/2014/main" id="{BF93579D-C690-4815-8480-9664FD21C437}"/>
              </a:ext>
            </a:extLst>
          </p:cNvPr>
          <p:cNvGrpSpPr>
            <a:grpSpLocks noChangeAspect="1"/>
          </p:cNvGrpSpPr>
          <p:nvPr/>
        </p:nvGrpSpPr>
        <p:grpSpPr>
          <a:xfrm>
            <a:off x="3194302" y="1256878"/>
            <a:ext cx="2781041" cy="2088264"/>
            <a:chOff x="7090747" y="1855071"/>
            <a:chExt cx="4187458" cy="3144332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59D7384-1B6A-47B8-B4F4-6E07C9BA1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73989EB4-23F3-4EF1-BF2B-4E6342836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D507AC8D-4B66-491C-BB5B-9F8A02497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51A0308-34C5-4272-BF13-47A803B9A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FDDB2626-2105-4063-90EB-F8C9227AAF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B79DEF2-38EA-4287-90FD-B9C394C32591}"/>
                </a:ext>
              </a:extLst>
            </p:cNvPr>
            <p:cNvCxnSpPr>
              <a:cxnSpLocks noChangeAspect="1"/>
              <a:stCxn id="30" idx="7"/>
              <a:endCxn id="31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A8697E18-57B1-4417-A65D-B34A556BC5A8}"/>
                </a:ext>
              </a:extLst>
            </p:cNvPr>
            <p:cNvCxnSpPr>
              <a:cxnSpLocks noChangeAspect="1"/>
              <a:stCxn id="30" idx="5"/>
              <a:endCxn id="32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325CF2DE-0E71-4B6C-8FE2-21C919DA7B94}"/>
                </a:ext>
              </a:extLst>
            </p:cNvPr>
            <p:cNvCxnSpPr>
              <a:cxnSpLocks noChangeAspect="1"/>
              <a:stCxn id="31" idx="6"/>
              <a:endCxn id="40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73AB9650-6A7B-4403-9906-A9FC6BC74A18}"/>
                </a:ext>
              </a:extLst>
            </p:cNvPr>
            <p:cNvCxnSpPr>
              <a:cxnSpLocks noChangeAspect="1"/>
              <a:stCxn id="32" idx="6"/>
              <a:endCxn id="34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ED51E37A-5E57-49B1-96A2-802D70C959C1}"/>
                </a:ext>
              </a:extLst>
            </p:cNvPr>
            <p:cNvCxnSpPr>
              <a:cxnSpLocks noChangeAspect="1"/>
              <a:stCxn id="33" idx="3"/>
              <a:endCxn id="34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C005AEC7-BD02-4D42-A69F-3C18873537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EDA93473-5619-4D44-8AF7-A5BC22352027}"/>
                </a:ext>
              </a:extLst>
            </p:cNvPr>
            <p:cNvCxnSpPr>
              <a:cxnSpLocks noChangeAspect="1"/>
              <a:stCxn id="33" idx="1"/>
              <a:endCxn id="40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de flecha 41">
              <a:extLst>
                <a:ext uri="{FF2B5EF4-FFF2-40B4-BE49-F238E27FC236}">
                  <a16:creationId xmlns:a16="http://schemas.microsoft.com/office/drawing/2014/main" id="{57CD2FC5-58EB-4BF0-9C2F-5CE612796B4C}"/>
                </a:ext>
              </a:extLst>
            </p:cNvPr>
            <p:cNvCxnSpPr>
              <a:cxnSpLocks noChangeAspect="1"/>
              <a:stCxn id="34" idx="1"/>
              <a:endCxn id="31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F7D196E-0F7E-4040-B806-23CE54ACC9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6AD19AE2-F313-49A3-A929-C9CDE8FEA5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357484CB-55E1-45C2-A01E-69B4391CD7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5C15355-78CD-47AC-9E3D-C0D974BA7A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2D65C378-1B34-4725-8610-C3FF8763B7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CC669489-6780-4875-832F-C65BF026B9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BC181C8C-9B98-4D7F-B20C-C90916FC92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358E1789-23AD-4B3A-88FA-BA1111089E4A}"/>
              </a:ext>
            </a:extLst>
          </p:cNvPr>
          <p:cNvGrpSpPr>
            <a:grpSpLocks noChangeAspect="1"/>
          </p:cNvGrpSpPr>
          <p:nvPr/>
        </p:nvGrpSpPr>
        <p:grpSpPr>
          <a:xfrm>
            <a:off x="6329136" y="1256878"/>
            <a:ext cx="2781041" cy="2088264"/>
            <a:chOff x="7090747" y="1855071"/>
            <a:chExt cx="4187458" cy="3144332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9CDD0A4C-0FFF-4286-A894-03E63DF2EE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87007BB-E813-4544-BF56-2CB210C613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FBD2C522-9D37-4852-B206-A9AF2F481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6DF26767-B3EA-4DD1-90A1-FAF06F49D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312023C-B537-4D22-B0F3-2C80A1EB3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0B2146A4-9CF5-404C-B3C8-3B7F89141B4F}"/>
                </a:ext>
              </a:extLst>
            </p:cNvPr>
            <p:cNvCxnSpPr>
              <a:cxnSpLocks noChangeAspect="1"/>
              <a:stCxn id="52" idx="7"/>
              <a:endCxn id="53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6CC07CDB-6F42-4984-AFBE-6E2C13F5A6B3}"/>
                </a:ext>
              </a:extLst>
            </p:cNvPr>
            <p:cNvCxnSpPr>
              <a:cxnSpLocks noChangeAspect="1"/>
              <a:stCxn id="52" idx="5"/>
              <a:endCxn id="54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E03E98C0-4B8A-4FCB-8024-50CA1E15A94C}"/>
                </a:ext>
              </a:extLst>
            </p:cNvPr>
            <p:cNvCxnSpPr>
              <a:cxnSpLocks noChangeAspect="1"/>
              <a:stCxn id="53" idx="6"/>
              <a:endCxn id="62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0F71DBFE-EC54-4CFE-AF87-F65B49F02950}"/>
                </a:ext>
              </a:extLst>
            </p:cNvPr>
            <p:cNvCxnSpPr>
              <a:cxnSpLocks noChangeAspect="1"/>
              <a:stCxn id="54" idx="6"/>
              <a:endCxn id="56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de flecha 60">
              <a:extLst>
                <a:ext uri="{FF2B5EF4-FFF2-40B4-BE49-F238E27FC236}">
                  <a16:creationId xmlns:a16="http://schemas.microsoft.com/office/drawing/2014/main" id="{B40F5EC7-BD32-4950-8D5D-773B516899DB}"/>
                </a:ext>
              </a:extLst>
            </p:cNvPr>
            <p:cNvCxnSpPr>
              <a:cxnSpLocks noChangeAspect="1"/>
              <a:stCxn id="55" idx="3"/>
              <a:endCxn id="56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19D09245-512D-4405-9C64-6534EC104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4ED04B15-BCD8-4BF7-A3EE-72C73592304F}"/>
                </a:ext>
              </a:extLst>
            </p:cNvPr>
            <p:cNvCxnSpPr>
              <a:cxnSpLocks noChangeAspect="1"/>
              <a:stCxn id="55" idx="1"/>
              <a:endCxn id="62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8C16A9F5-07E9-4B03-B151-3DB29913D4FC}"/>
                </a:ext>
              </a:extLst>
            </p:cNvPr>
            <p:cNvCxnSpPr>
              <a:cxnSpLocks noChangeAspect="1"/>
              <a:stCxn id="56" idx="1"/>
              <a:endCxn id="53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C696CE13-A372-445C-A8CE-38757AE7C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C9704EF4-EFE3-411F-A7C0-A45D3730BF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74B61911-E0CD-4FFC-9106-F8555C97DA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3AA01217-803D-4107-A616-6EBC3EF177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00B1F8F6-6ED7-4547-84F9-C8E7CA771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A3345F50-AAAF-4AC7-BF21-98CE7DD699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F682BCA8-407E-4FB5-8CBF-6F8F78984B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31BD7402-3336-45A1-BF07-78A7F269ACEA}"/>
              </a:ext>
            </a:extLst>
          </p:cNvPr>
          <p:cNvGrpSpPr>
            <a:grpSpLocks noChangeAspect="1"/>
          </p:cNvGrpSpPr>
          <p:nvPr/>
        </p:nvGrpSpPr>
        <p:grpSpPr>
          <a:xfrm>
            <a:off x="9410959" y="1256878"/>
            <a:ext cx="2781041" cy="2088264"/>
            <a:chOff x="7090747" y="1855071"/>
            <a:chExt cx="4187458" cy="3144332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91587674-DD55-419D-A67C-6438FC77FD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37DBF141-18D6-45F9-B518-85D3FD755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74BEA0F-DF77-4F0B-9CB2-664848503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B64A4D9B-FDDB-4CA3-926E-F9F534B367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F23593B-CF32-491F-BF3E-2F5569720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78" name="Conector recto de flecha 77">
              <a:extLst>
                <a:ext uri="{FF2B5EF4-FFF2-40B4-BE49-F238E27FC236}">
                  <a16:creationId xmlns:a16="http://schemas.microsoft.com/office/drawing/2014/main" id="{47B43C30-2900-4075-B6BE-848D36AA943C}"/>
                </a:ext>
              </a:extLst>
            </p:cNvPr>
            <p:cNvCxnSpPr>
              <a:cxnSpLocks noChangeAspect="1"/>
              <a:stCxn id="73" idx="7"/>
              <a:endCxn id="74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de flecha 78">
              <a:extLst>
                <a:ext uri="{FF2B5EF4-FFF2-40B4-BE49-F238E27FC236}">
                  <a16:creationId xmlns:a16="http://schemas.microsoft.com/office/drawing/2014/main" id="{FC5690BD-F821-4494-A134-BC4D20E8A39F}"/>
                </a:ext>
              </a:extLst>
            </p:cNvPr>
            <p:cNvCxnSpPr>
              <a:cxnSpLocks noChangeAspect="1"/>
              <a:stCxn id="73" idx="5"/>
              <a:endCxn id="75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recto de flecha 79">
              <a:extLst>
                <a:ext uri="{FF2B5EF4-FFF2-40B4-BE49-F238E27FC236}">
                  <a16:creationId xmlns:a16="http://schemas.microsoft.com/office/drawing/2014/main" id="{0255B198-14BF-4809-A306-1490BA32C1C7}"/>
                </a:ext>
              </a:extLst>
            </p:cNvPr>
            <p:cNvCxnSpPr>
              <a:cxnSpLocks noChangeAspect="1"/>
              <a:stCxn id="74" idx="6"/>
              <a:endCxn id="83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cto de flecha 80">
              <a:extLst>
                <a:ext uri="{FF2B5EF4-FFF2-40B4-BE49-F238E27FC236}">
                  <a16:creationId xmlns:a16="http://schemas.microsoft.com/office/drawing/2014/main" id="{27DA3048-4FE3-46B8-8F84-F98CEDFA708F}"/>
                </a:ext>
              </a:extLst>
            </p:cNvPr>
            <p:cNvCxnSpPr>
              <a:cxnSpLocks noChangeAspect="1"/>
              <a:stCxn id="75" idx="6"/>
              <a:endCxn id="77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8096EAAC-E3CF-4D94-8423-AB5C33756CAA}"/>
                </a:ext>
              </a:extLst>
            </p:cNvPr>
            <p:cNvCxnSpPr>
              <a:cxnSpLocks noChangeAspect="1"/>
              <a:stCxn id="76" idx="3"/>
              <a:endCxn id="77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9796C5FB-FAF8-4033-BC97-F1031D51C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84" name="Conector recto de flecha 83">
              <a:extLst>
                <a:ext uri="{FF2B5EF4-FFF2-40B4-BE49-F238E27FC236}">
                  <a16:creationId xmlns:a16="http://schemas.microsoft.com/office/drawing/2014/main" id="{26CC964C-AA61-4ABD-BF4B-288EADEBA2A2}"/>
                </a:ext>
              </a:extLst>
            </p:cNvPr>
            <p:cNvCxnSpPr>
              <a:cxnSpLocks noChangeAspect="1"/>
              <a:stCxn id="76" idx="1"/>
              <a:endCxn id="83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B67411AE-A7E1-4593-B67C-ED257CE03AC7}"/>
                </a:ext>
              </a:extLst>
            </p:cNvPr>
            <p:cNvCxnSpPr>
              <a:cxnSpLocks noChangeAspect="1"/>
              <a:stCxn id="77" idx="1"/>
              <a:endCxn id="74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8A459734-BD33-4717-9EAB-01E95C4C2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87" name="CuadroTexto 86">
              <a:extLst>
                <a:ext uri="{FF2B5EF4-FFF2-40B4-BE49-F238E27FC236}">
                  <a16:creationId xmlns:a16="http://schemas.microsoft.com/office/drawing/2014/main" id="{582471B2-AC84-42AB-8F8B-2B2EDB95E1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95B345B6-7305-4425-AF71-560553CA7C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25AE733C-4438-41CB-B2B6-6619648974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2D6AFBA5-B346-41F3-9C5D-B9A368635D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A23B9215-69F0-4343-A2B4-AB780233FF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A3D9109D-8E76-4483-B82D-B0E1B809F7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1593FF3A-5434-48A7-91C4-FC213FD86BF0}"/>
              </a:ext>
            </a:extLst>
          </p:cNvPr>
          <p:cNvGrpSpPr>
            <a:grpSpLocks noChangeAspect="1"/>
          </p:cNvGrpSpPr>
          <p:nvPr/>
        </p:nvGrpSpPr>
        <p:grpSpPr>
          <a:xfrm>
            <a:off x="3044282" y="3749795"/>
            <a:ext cx="2781041" cy="2088264"/>
            <a:chOff x="7090747" y="1855071"/>
            <a:chExt cx="4187458" cy="3144332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05366FC2-4B1F-4DA5-93E7-7A0D8238B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C1678D21-389D-4E3A-A9AB-26CC2F548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85D688E1-A49D-40A2-9F48-17591BB49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824CE56-6717-4DEC-A195-20A37FB50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F0395103-EA7E-40D6-8513-70BA168AA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99" name="Conector recto de flecha 98">
              <a:extLst>
                <a:ext uri="{FF2B5EF4-FFF2-40B4-BE49-F238E27FC236}">
                  <a16:creationId xmlns:a16="http://schemas.microsoft.com/office/drawing/2014/main" id="{3040B31A-A25B-4288-A9E4-DC14AB62E59F}"/>
                </a:ext>
              </a:extLst>
            </p:cNvPr>
            <p:cNvCxnSpPr>
              <a:cxnSpLocks noChangeAspect="1"/>
              <a:stCxn id="94" idx="7"/>
              <a:endCxn id="95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de flecha 99">
              <a:extLst>
                <a:ext uri="{FF2B5EF4-FFF2-40B4-BE49-F238E27FC236}">
                  <a16:creationId xmlns:a16="http://schemas.microsoft.com/office/drawing/2014/main" id="{8C81E058-E307-437C-A3B9-898833E117D8}"/>
                </a:ext>
              </a:extLst>
            </p:cNvPr>
            <p:cNvCxnSpPr>
              <a:cxnSpLocks noChangeAspect="1"/>
              <a:stCxn id="94" idx="5"/>
              <a:endCxn id="96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de flecha 100">
              <a:extLst>
                <a:ext uri="{FF2B5EF4-FFF2-40B4-BE49-F238E27FC236}">
                  <a16:creationId xmlns:a16="http://schemas.microsoft.com/office/drawing/2014/main" id="{AB2FA692-E2DA-4CA7-AA38-E9EEC1C915D0}"/>
                </a:ext>
              </a:extLst>
            </p:cNvPr>
            <p:cNvCxnSpPr>
              <a:cxnSpLocks noChangeAspect="1"/>
              <a:stCxn id="95" idx="6"/>
              <a:endCxn id="104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recto de flecha 101">
              <a:extLst>
                <a:ext uri="{FF2B5EF4-FFF2-40B4-BE49-F238E27FC236}">
                  <a16:creationId xmlns:a16="http://schemas.microsoft.com/office/drawing/2014/main" id="{C4CB7C30-CC20-452F-A48B-E02245E54458}"/>
                </a:ext>
              </a:extLst>
            </p:cNvPr>
            <p:cNvCxnSpPr>
              <a:cxnSpLocks noChangeAspect="1"/>
              <a:stCxn id="96" idx="6"/>
              <a:endCxn id="98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de flecha 102">
              <a:extLst>
                <a:ext uri="{FF2B5EF4-FFF2-40B4-BE49-F238E27FC236}">
                  <a16:creationId xmlns:a16="http://schemas.microsoft.com/office/drawing/2014/main" id="{CD6D1448-2734-4157-A5E9-0FA42FDAB5CF}"/>
                </a:ext>
              </a:extLst>
            </p:cNvPr>
            <p:cNvCxnSpPr>
              <a:cxnSpLocks noChangeAspect="1"/>
              <a:stCxn id="97" idx="3"/>
              <a:endCxn id="98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B055A3BB-F31B-4047-9ECE-FF231B1E10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05" name="Conector recto de flecha 104">
              <a:extLst>
                <a:ext uri="{FF2B5EF4-FFF2-40B4-BE49-F238E27FC236}">
                  <a16:creationId xmlns:a16="http://schemas.microsoft.com/office/drawing/2014/main" id="{248BFE92-ED26-4EF1-9187-46D8E48A88EB}"/>
                </a:ext>
              </a:extLst>
            </p:cNvPr>
            <p:cNvCxnSpPr>
              <a:cxnSpLocks noChangeAspect="1"/>
              <a:stCxn id="97" idx="1"/>
              <a:endCxn id="104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cto de flecha 105">
              <a:extLst>
                <a:ext uri="{FF2B5EF4-FFF2-40B4-BE49-F238E27FC236}">
                  <a16:creationId xmlns:a16="http://schemas.microsoft.com/office/drawing/2014/main" id="{5AB14F3D-E7E1-4665-8C8E-C2F1F68E63EE}"/>
                </a:ext>
              </a:extLst>
            </p:cNvPr>
            <p:cNvCxnSpPr>
              <a:cxnSpLocks noChangeAspect="1"/>
              <a:stCxn id="98" idx="1"/>
              <a:endCxn id="95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B16E3596-21B0-4801-B27D-3AF8E668E6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00E72D6A-BB4E-45EC-9770-06FFB802FF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4B6115B2-5D18-4417-BE15-D13D9D92E5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62BF3AA6-1FCF-4DF5-A3D3-ADFCF39BA9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353BD5A4-16CA-440B-AF24-452E94969B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35768748-FA90-45E9-8B97-FEC918504B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13" name="CuadroTexto 112">
              <a:extLst>
                <a:ext uri="{FF2B5EF4-FFF2-40B4-BE49-F238E27FC236}">
                  <a16:creationId xmlns:a16="http://schemas.microsoft.com/office/drawing/2014/main" id="{DED3A4BC-29E7-4D0A-9EA1-D2D9F5A961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C679F2DD-2F8F-43E6-8930-A661B90D3577}"/>
              </a:ext>
            </a:extLst>
          </p:cNvPr>
          <p:cNvGrpSpPr>
            <a:grpSpLocks noChangeAspect="1"/>
          </p:cNvGrpSpPr>
          <p:nvPr/>
        </p:nvGrpSpPr>
        <p:grpSpPr>
          <a:xfrm>
            <a:off x="6068919" y="3757562"/>
            <a:ext cx="2781041" cy="2088264"/>
            <a:chOff x="7090747" y="1855071"/>
            <a:chExt cx="4187458" cy="3144332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E980083D-D341-4E63-BA13-BDD392814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4F4C4543-5AD5-427E-A59D-7E85FE6AE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9C603BFD-684B-4675-A357-8804A1AC1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293E5B72-7F04-42CD-9859-FDBF219CB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6CB826EA-8D61-475A-B03F-C0686EA09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21" name="Conector recto de flecha 120">
              <a:extLst>
                <a:ext uri="{FF2B5EF4-FFF2-40B4-BE49-F238E27FC236}">
                  <a16:creationId xmlns:a16="http://schemas.microsoft.com/office/drawing/2014/main" id="{6EF41FF1-3440-4B24-8E41-E109DDB3C85A}"/>
                </a:ext>
              </a:extLst>
            </p:cNvPr>
            <p:cNvCxnSpPr>
              <a:cxnSpLocks noChangeAspect="1"/>
              <a:stCxn id="116" idx="7"/>
              <a:endCxn id="117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de flecha 121">
              <a:extLst>
                <a:ext uri="{FF2B5EF4-FFF2-40B4-BE49-F238E27FC236}">
                  <a16:creationId xmlns:a16="http://schemas.microsoft.com/office/drawing/2014/main" id="{8D316855-6F3E-4210-BA14-78C849C22C70}"/>
                </a:ext>
              </a:extLst>
            </p:cNvPr>
            <p:cNvCxnSpPr>
              <a:cxnSpLocks noChangeAspect="1"/>
              <a:stCxn id="116" idx="5"/>
              <a:endCxn id="118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86251707-5585-4463-AC71-E529A5E08DA1}"/>
                </a:ext>
              </a:extLst>
            </p:cNvPr>
            <p:cNvCxnSpPr>
              <a:cxnSpLocks noChangeAspect="1"/>
              <a:stCxn id="117" idx="6"/>
              <a:endCxn id="126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873964B5-081C-496B-BA19-9FE7E0F8F153}"/>
                </a:ext>
              </a:extLst>
            </p:cNvPr>
            <p:cNvCxnSpPr>
              <a:cxnSpLocks noChangeAspect="1"/>
              <a:stCxn id="118" idx="6"/>
              <a:endCxn id="120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D2B64D15-7AE8-4A88-BDE5-2FEDD0F1ABF2}"/>
                </a:ext>
              </a:extLst>
            </p:cNvPr>
            <p:cNvCxnSpPr>
              <a:cxnSpLocks noChangeAspect="1"/>
              <a:stCxn id="119" idx="3"/>
              <a:endCxn id="120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61816A18-6C52-4424-9472-49CE98FCA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7CA6C8B4-8D4D-490E-AB14-F7BE5DF65F18}"/>
                </a:ext>
              </a:extLst>
            </p:cNvPr>
            <p:cNvCxnSpPr>
              <a:cxnSpLocks noChangeAspect="1"/>
              <a:stCxn id="119" idx="1"/>
              <a:endCxn id="126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3706507A-8F19-42EC-9C77-BC0C332A1E2F}"/>
                </a:ext>
              </a:extLst>
            </p:cNvPr>
            <p:cNvCxnSpPr>
              <a:cxnSpLocks noChangeAspect="1"/>
              <a:stCxn id="120" idx="1"/>
              <a:endCxn id="117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A6C2F314-97EA-4703-9B80-DFB995E787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AEB94D1C-BF94-47BA-835C-C0D903E125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67F7C682-1306-4B65-B927-D472E837AE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61901B0F-567C-469B-8266-41A048AA24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840F5C37-58A4-4A77-BC56-350C30E6B2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34" name="CuadroTexto 133">
              <a:extLst>
                <a:ext uri="{FF2B5EF4-FFF2-40B4-BE49-F238E27FC236}">
                  <a16:creationId xmlns:a16="http://schemas.microsoft.com/office/drawing/2014/main" id="{253C47D3-2969-41AC-88DA-076BB47ECE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0207A5B7-5088-43D1-98E5-4DBEC4FFDF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4B7B5CE9-9B13-4DCA-8B6F-E9E9AFF4D921}"/>
              </a:ext>
            </a:extLst>
          </p:cNvPr>
          <p:cNvGrpSpPr>
            <a:grpSpLocks noChangeAspect="1"/>
          </p:cNvGrpSpPr>
          <p:nvPr/>
        </p:nvGrpSpPr>
        <p:grpSpPr>
          <a:xfrm>
            <a:off x="9150742" y="3776655"/>
            <a:ext cx="2781041" cy="2088264"/>
            <a:chOff x="7090747" y="1855071"/>
            <a:chExt cx="4187458" cy="3144332"/>
          </a:xfrm>
        </p:grpSpPr>
        <p:sp>
          <p:nvSpPr>
            <p:cNvPr id="138" name="Elipse 137">
              <a:extLst>
                <a:ext uri="{FF2B5EF4-FFF2-40B4-BE49-F238E27FC236}">
                  <a16:creationId xmlns:a16="http://schemas.microsoft.com/office/drawing/2014/main" id="{E65D8258-67E2-42AE-9D46-BEC1AA3C8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2F17B2E2-1FE1-4887-AE68-99776B244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276DE73A-C576-4B6E-AAE7-1CED395951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41" name="Elipse 140">
              <a:extLst>
                <a:ext uri="{FF2B5EF4-FFF2-40B4-BE49-F238E27FC236}">
                  <a16:creationId xmlns:a16="http://schemas.microsoft.com/office/drawing/2014/main" id="{BA79FE96-B200-4618-98FB-5537F998C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E5C6EEE7-E1B4-4664-9550-9B033DA81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43" name="Conector recto de flecha 142">
              <a:extLst>
                <a:ext uri="{FF2B5EF4-FFF2-40B4-BE49-F238E27FC236}">
                  <a16:creationId xmlns:a16="http://schemas.microsoft.com/office/drawing/2014/main" id="{8C9E9F11-8E92-4456-BFA0-F36C9F65BC9A}"/>
                </a:ext>
              </a:extLst>
            </p:cNvPr>
            <p:cNvCxnSpPr>
              <a:cxnSpLocks noChangeAspect="1"/>
              <a:stCxn id="138" idx="7"/>
              <a:endCxn id="139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ector recto de flecha 144">
              <a:extLst>
                <a:ext uri="{FF2B5EF4-FFF2-40B4-BE49-F238E27FC236}">
                  <a16:creationId xmlns:a16="http://schemas.microsoft.com/office/drawing/2014/main" id="{64019E3B-79CD-4715-9B79-55BF527F58D3}"/>
                </a:ext>
              </a:extLst>
            </p:cNvPr>
            <p:cNvCxnSpPr>
              <a:cxnSpLocks noChangeAspect="1"/>
              <a:stCxn id="139" idx="6"/>
              <a:endCxn id="148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de flecha 145">
              <a:extLst>
                <a:ext uri="{FF2B5EF4-FFF2-40B4-BE49-F238E27FC236}">
                  <a16:creationId xmlns:a16="http://schemas.microsoft.com/office/drawing/2014/main" id="{1055893F-CDA6-40E5-B666-4E71D6BE2845}"/>
                </a:ext>
              </a:extLst>
            </p:cNvPr>
            <p:cNvCxnSpPr>
              <a:cxnSpLocks noChangeAspect="1"/>
              <a:stCxn id="140" idx="6"/>
              <a:endCxn id="142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cto de flecha 146">
              <a:extLst>
                <a:ext uri="{FF2B5EF4-FFF2-40B4-BE49-F238E27FC236}">
                  <a16:creationId xmlns:a16="http://schemas.microsoft.com/office/drawing/2014/main" id="{0DDED35D-04A8-4EB9-918D-89C7BC205B5A}"/>
                </a:ext>
              </a:extLst>
            </p:cNvPr>
            <p:cNvCxnSpPr>
              <a:cxnSpLocks noChangeAspect="1"/>
              <a:stCxn id="141" idx="3"/>
              <a:endCxn id="142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C7C76AF7-A7FB-4124-81BD-9E054F6AE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49" name="Conector recto de flecha 148">
              <a:extLst>
                <a:ext uri="{FF2B5EF4-FFF2-40B4-BE49-F238E27FC236}">
                  <a16:creationId xmlns:a16="http://schemas.microsoft.com/office/drawing/2014/main" id="{64C61BAD-021C-4FA7-8855-0ABC2345D08E}"/>
                </a:ext>
              </a:extLst>
            </p:cNvPr>
            <p:cNvCxnSpPr>
              <a:cxnSpLocks noChangeAspect="1"/>
              <a:stCxn id="141" idx="1"/>
              <a:endCxn id="148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54ECC754-AB5C-4031-9211-BD265E1406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AC934D78-FE74-4CA6-A610-EE02845EBB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54" name="CuadroTexto 153">
              <a:extLst>
                <a:ext uri="{FF2B5EF4-FFF2-40B4-BE49-F238E27FC236}">
                  <a16:creationId xmlns:a16="http://schemas.microsoft.com/office/drawing/2014/main" id="{A1A0ED16-2186-4DE0-A4E7-87E3F27C3F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55" name="CuadroTexto 154">
              <a:extLst>
                <a:ext uri="{FF2B5EF4-FFF2-40B4-BE49-F238E27FC236}">
                  <a16:creationId xmlns:a16="http://schemas.microsoft.com/office/drawing/2014/main" id="{6E13C81C-35A5-40FD-9AB5-4D7EBEFBFF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56" name="CuadroTexto 155">
              <a:extLst>
                <a:ext uri="{FF2B5EF4-FFF2-40B4-BE49-F238E27FC236}">
                  <a16:creationId xmlns:a16="http://schemas.microsoft.com/office/drawing/2014/main" id="{D3E854CC-3ACF-44BE-AA88-FABC2D89AE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22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A8D5E-32D4-41BC-ABEF-FD16F9C5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Kruskal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C177590-E5A3-4D29-863B-709FC3B0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EAB682-6B12-436C-8C03-DFA4FDBB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16</a:t>
            </a:fld>
            <a:endParaRPr lang="es-CL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3652056-3CA0-4F41-871E-A89BF009CBDB}"/>
              </a:ext>
            </a:extLst>
          </p:cNvPr>
          <p:cNvGrpSpPr>
            <a:grpSpLocks noChangeAspect="1"/>
          </p:cNvGrpSpPr>
          <p:nvPr/>
        </p:nvGrpSpPr>
        <p:grpSpPr>
          <a:xfrm>
            <a:off x="46135" y="1256878"/>
            <a:ext cx="2781041" cy="2088264"/>
            <a:chOff x="7090747" y="1855071"/>
            <a:chExt cx="4187458" cy="314433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5EAC644-F852-45BC-9BA8-B4C50B7EC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22B3514-35A9-4834-A656-DF476F68C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0AC13EA-C566-4BBA-B1DD-F03FE0017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89B6E46-E50D-4463-8ECE-B35852C7C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1F29E0-0A86-4B52-BDB2-8F7786A8E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303BBF09-2C7B-415D-8075-D4EEA695EC42}"/>
                </a:ext>
              </a:extLst>
            </p:cNvPr>
            <p:cNvCxnSpPr>
              <a:cxnSpLocks noChangeAspect="1"/>
              <a:stCxn id="6" idx="7"/>
              <a:endCxn id="7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4253476-6B57-4D47-8A3B-FDDB314E80B1}"/>
                </a:ext>
              </a:extLst>
            </p:cNvPr>
            <p:cNvCxnSpPr>
              <a:cxnSpLocks noChangeAspect="1"/>
              <a:stCxn id="6" idx="5"/>
              <a:endCxn id="8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B054E0D7-6264-457F-870B-76FA02B0D4CB}"/>
                </a:ext>
              </a:extLst>
            </p:cNvPr>
            <p:cNvCxnSpPr>
              <a:cxnSpLocks noChangeAspect="1"/>
              <a:stCxn id="7" idx="6"/>
              <a:endCxn id="16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CAC926C-ED02-47F2-B409-70767E5506BB}"/>
                </a:ext>
              </a:extLst>
            </p:cNvPr>
            <p:cNvCxnSpPr>
              <a:cxnSpLocks noChangeAspect="1"/>
              <a:stCxn id="8" idx="6"/>
              <a:endCxn id="10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DA40511-915F-44EC-9D98-702FD9A1552D}"/>
                </a:ext>
              </a:extLst>
            </p:cNvPr>
            <p:cNvCxnSpPr>
              <a:cxnSpLocks noChangeAspect="1"/>
              <a:stCxn id="9" idx="3"/>
              <a:endCxn id="10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BF64E96-2DD8-4785-A913-9B7784824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FCA87D0-E45C-49D4-BA1D-232D5489D2A5}"/>
                </a:ext>
              </a:extLst>
            </p:cNvPr>
            <p:cNvCxnSpPr>
              <a:cxnSpLocks noChangeAspect="1"/>
              <a:stCxn id="9" idx="1"/>
              <a:endCxn id="16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D094E2B-333E-4CDE-9293-33BB86FD9F0D}"/>
                </a:ext>
              </a:extLst>
            </p:cNvPr>
            <p:cNvCxnSpPr>
              <a:cxnSpLocks noChangeAspect="1"/>
              <a:stCxn id="10" idx="1"/>
              <a:endCxn id="7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CB1D6CA-0C89-4537-AC2F-1960DACACF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B049FF-5395-4849-BB16-66011D3964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1E85A97-13CA-4149-B50A-C16CC5211A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60A6DBB-5432-4574-BA87-C4B7F0DBFA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50565FB-5780-4466-A723-FE7C3D4EE0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EFCF38B-E410-4914-BE24-729C4C4E2F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DC40A89-FD11-4328-902E-D6998B5FB9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graphicFrame>
        <p:nvGraphicFramePr>
          <p:cNvPr id="27" name="Tabla 27">
            <a:extLst>
              <a:ext uri="{FF2B5EF4-FFF2-40B4-BE49-F238E27FC236}">
                <a16:creationId xmlns:a16="http://schemas.microsoft.com/office/drawing/2014/main" id="{60C3191C-C287-4755-99FC-2CF574E36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3741"/>
              </p:ext>
            </p:extLst>
          </p:nvPr>
        </p:nvGraphicFramePr>
        <p:xfrm>
          <a:off x="628067" y="3481656"/>
          <a:ext cx="1837566" cy="2815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918783">
                  <a:extLst>
                    <a:ext uri="{9D8B030D-6E8A-4147-A177-3AD203B41FA5}">
                      <a16:colId xmlns:a16="http://schemas.microsoft.com/office/drawing/2014/main" val="2218165551"/>
                    </a:ext>
                  </a:extLst>
                </a:gridCol>
                <a:gridCol w="918783">
                  <a:extLst>
                    <a:ext uri="{9D8B030D-6E8A-4147-A177-3AD203B41FA5}">
                      <a16:colId xmlns:a16="http://schemas.microsoft.com/office/drawing/2014/main" val="981532827"/>
                    </a:ext>
                  </a:extLst>
                </a:gridCol>
              </a:tblGrid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Enlace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993016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92442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4-5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71706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2-5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746982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070426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32572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3-5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3515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49729"/>
                  </a:ext>
                </a:extLst>
              </a:tr>
              <a:tr h="312800"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400" dirty="0"/>
                        <a:t>0-2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8388"/>
                  </a:ext>
                </a:extLst>
              </a:tr>
            </a:tbl>
          </a:graphicData>
        </a:graphic>
      </p:graphicFrame>
      <p:cxnSp>
        <p:nvCxnSpPr>
          <p:cNvPr id="150" name="Conector recto de flecha 17">
            <a:extLst>
              <a:ext uri="{FF2B5EF4-FFF2-40B4-BE49-F238E27FC236}">
                <a16:creationId xmlns:a16="http://schemas.microsoft.com/office/drawing/2014/main" id="{B3DE5688-9E97-9A47-BB75-F2429979F568}"/>
              </a:ext>
            </a:extLst>
          </p:cNvPr>
          <p:cNvCxnSpPr>
            <a:cxnSpLocks noChangeAspect="1"/>
            <a:stCxn id="8" idx="7"/>
            <a:endCxn id="9" idx="2"/>
          </p:cNvCxnSpPr>
          <p:nvPr/>
        </p:nvCxnSpPr>
        <p:spPr>
          <a:xfrm flipV="1">
            <a:off x="1086013" y="2329113"/>
            <a:ext cx="1443716" cy="650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8" name="CuadroTexto 21">
            <a:extLst>
              <a:ext uri="{FF2B5EF4-FFF2-40B4-BE49-F238E27FC236}">
                <a16:creationId xmlns:a16="http://schemas.microsoft.com/office/drawing/2014/main" id="{ACD49ACB-E3EC-0548-9E42-02892CF42334}"/>
              </a:ext>
            </a:extLst>
          </p:cNvPr>
          <p:cNvSpPr txBox="1">
            <a:spLocks noChangeAspect="1"/>
          </p:cNvSpPr>
          <p:nvPr/>
        </p:nvSpPr>
        <p:spPr>
          <a:xfrm>
            <a:off x="1759500" y="22848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grpSp>
        <p:nvGrpSpPr>
          <p:cNvPr id="159" name="Grupo 25">
            <a:extLst>
              <a:ext uri="{FF2B5EF4-FFF2-40B4-BE49-F238E27FC236}">
                <a16:creationId xmlns:a16="http://schemas.microsoft.com/office/drawing/2014/main" id="{7FCD2D7D-D5FB-3E4B-B00F-8D3A6B77670D}"/>
              </a:ext>
            </a:extLst>
          </p:cNvPr>
          <p:cNvGrpSpPr>
            <a:grpSpLocks noChangeAspect="1"/>
          </p:cNvGrpSpPr>
          <p:nvPr/>
        </p:nvGrpSpPr>
        <p:grpSpPr>
          <a:xfrm>
            <a:off x="3076259" y="1275410"/>
            <a:ext cx="2781041" cy="2088264"/>
            <a:chOff x="7090747" y="1855071"/>
            <a:chExt cx="4187458" cy="3144332"/>
          </a:xfrm>
        </p:grpSpPr>
        <p:sp>
          <p:nvSpPr>
            <p:cNvPr id="160" name="Elipse 5">
              <a:extLst>
                <a:ext uri="{FF2B5EF4-FFF2-40B4-BE49-F238E27FC236}">
                  <a16:creationId xmlns:a16="http://schemas.microsoft.com/office/drawing/2014/main" id="{9CBE06CA-1E3B-7243-B281-2E16659AD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61" name="Elipse 6">
              <a:extLst>
                <a:ext uri="{FF2B5EF4-FFF2-40B4-BE49-F238E27FC236}">
                  <a16:creationId xmlns:a16="http://schemas.microsoft.com/office/drawing/2014/main" id="{99671407-77B6-7048-BA4D-7D48901B5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62" name="Elipse 7">
              <a:extLst>
                <a:ext uri="{FF2B5EF4-FFF2-40B4-BE49-F238E27FC236}">
                  <a16:creationId xmlns:a16="http://schemas.microsoft.com/office/drawing/2014/main" id="{44001EF8-1CEC-4541-A0B0-8D568596DF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63" name="Elipse 8">
              <a:extLst>
                <a:ext uri="{FF2B5EF4-FFF2-40B4-BE49-F238E27FC236}">
                  <a16:creationId xmlns:a16="http://schemas.microsoft.com/office/drawing/2014/main" id="{D3B3AAC5-C33A-B74E-95F3-D7BB56040C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64" name="Elipse 9">
              <a:extLst>
                <a:ext uri="{FF2B5EF4-FFF2-40B4-BE49-F238E27FC236}">
                  <a16:creationId xmlns:a16="http://schemas.microsoft.com/office/drawing/2014/main" id="{2E564488-199C-EF49-A0C6-B6AF86459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65" name="Conector recto de flecha 10">
              <a:extLst>
                <a:ext uri="{FF2B5EF4-FFF2-40B4-BE49-F238E27FC236}">
                  <a16:creationId xmlns:a16="http://schemas.microsoft.com/office/drawing/2014/main" id="{80C7724B-EABA-1D48-A786-47FEDEB66568}"/>
                </a:ext>
              </a:extLst>
            </p:cNvPr>
            <p:cNvCxnSpPr>
              <a:cxnSpLocks noChangeAspect="1"/>
              <a:stCxn id="160" idx="7"/>
              <a:endCxn id="161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de flecha 11">
              <a:extLst>
                <a:ext uri="{FF2B5EF4-FFF2-40B4-BE49-F238E27FC236}">
                  <a16:creationId xmlns:a16="http://schemas.microsoft.com/office/drawing/2014/main" id="{A4F09F28-F891-9D4D-A97C-FAC2944C8FA7}"/>
                </a:ext>
              </a:extLst>
            </p:cNvPr>
            <p:cNvCxnSpPr>
              <a:cxnSpLocks noChangeAspect="1"/>
              <a:stCxn id="160" idx="5"/>
              <a:endCxn id="162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de flecha 12">
              <a:extLst>
                <a:ext uri="{FF2B5EF4-FFF2-40B4-BE49-F238E27FC236}">
                  <a16:creationId xmlns:a16="http://schemas.microsoft.com/office/drawing/2014/main" id="{F5ED5504-C2F3-224B-9925-9437C2F0D44C}"/>
                </a:ext>
              </a:extLst>
            </p:cNvPr>
            <p:cNvCxnSpPr>
              <a:cxnSpLocks noChangeAspect="1"/>
              <a:stCxn id="161" idx="6"/>
              <a:endCxn id="170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de flecha 13">
              <a:extLst>
                <a:ext uri="{FF2B5EF4-FFF2-40B4-BE49-F238E27FC236}">
                  <a16:creationId xmlns:a16="http://schemas.microsoft.com/office/drawing/2014/main" id="{60049067-9CAB-E14A-84FD-EFD0BC2A4F81}"/>
                </a:ext>
              </a:extLst>
            </p:cNvPr>
            <p:cNvCxnSpPr>
              <a:cxnSpLocks noChangeAspect="1"/>
              <a:stCxn id="162" idx="6"/>
              <a:endCxn id="164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4">
              <a:extLst>
                <a:ext uri="{FF2B5EF4-FFF2-40B4-BE49-F238E27FC236}">
                  <a16:creationId xmlns:a16="http://schemas.microsoft.com/office/drawing/2014/main" id="{03708097-03FC-1340-AE47-084EEC05F88D}"/>
                </a:ext>
              </a:extLst>
            </p:cNvPr>
            <p:cNvCxnSpPr>
              <a:cxnSpLocks noChangeAspect="1"/>
              <a:stCxn id="163" idx="3"/>
              <a:endCxn id="164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Elipse 15">
              <a:extLst>
                <a:ext uri="{FF2B5EF4-FFF2-40B4-BE49-F238E27FC236}">
                  <a16:creationId xmlns:a16="http://schemas.microsoft.com/office/drawing/2014/main" id="{20FB1486-7318-C646-9A4A-2130AC29B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71" name="Conector recto de flecha 16">
              <a:extLst>
                <a:ext uri="{FF2B5EF4-FFF2-40B4-BE49-F238E27FC236}">
                  <a16:creationId xmlns:a16="http://schemas.microsoft.com/office/drawing/2014/main" id="{3E53E47F-C497-5045-B0C3-D673C291E170}"/>
                </a:ext>
              </a:extLst>
            </p:cNvPr>
            <p:cNvCxnSpPr>
              <a:cxnSpLocks noChangeAspect="1"/>
              <a:stCxn id="163" idx="1"/>
              <a:endCxn id="170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cto de flecha 17">
              <a:extLst>
                <a:ext uri="{FF2B5EF4-FFF2-40B4-BE49-F238E27FC236}">
                  <a16:creationId xmlns:a16="http://schemas.microsoft.com/office/drawing/2014/main" id="{4E8A3D3D-78EF-4C43-AA29-AE4570EE8B7A}"/>
                </a:ext>
              </a:extLst>
            </p:cNvPr>
            <p:cNvCxnSpPr>
              <a:cxnSpLocks noChangeAspect="1"/>
              <a:stCxn id="164" idx="1"/>
              <a:endCxn id="161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CuadroTexto 18">
              <a:extLst>
                <a:ext uri="{FF2B5EF4-FFF2-40B4-BE49-F238E27FC236}">
                  <a16:creationId xmlns:a16="http://schemas.microsoft.com/office/drawing/2014/main" id="{0513C5DF-3BD7-C749-A128-FF6641C118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74" name="CuadroTexto 19">
              <a:extLst>
                <a:ext uri="{FF2B5EF4-FFF2-40B4-BE49-F238E27FC236}">
                  <a16:creationId xmlns:a16="http://schemas.microsoft.com/office/drawing/2014/main" id="{C427A2FE-903E-8748-94A9-75D7E223EB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75" name="CuadroTexto 20">
              <a:extLst>
                <a:ext uri="{FF2B5EF4-FFF2-40B4-BE49-F238E27FC236}">
                  <a16:creationId xmlns:a16="http://schemas.microsoft.com/office/drawing/2014/main" id="{AAF4B62C-F468-8B44-87B1-43A9EA87AE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76" name="CuadroTexto 21">
              <a:extLst>
                <a:ext uri="{FF2B5EF4-FFF2-40B4-BE49-F238E27FC236}">
                  <a16:creationId xmlns:a16="http://schemas.microsoft.com/office/drawing/2014/main" id="{BFD202DD-54E7-E344-BC85-9864B92FDC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177" name="CuadroTexto 22">
              <a:extLst>
                <a:ext uri="{FF2B5EF4-FFF2-40B4-BE49-F238E27FC236}">
                  <a16:creationId xmlns:a16="http://schemas.microsoft.com/office/drawing/2014/main" id="{8FB27063-E768-DA44-8C41-FC6EC9CF61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78" name="CuadroTexto 23">
              <a:extLst>
                <a:ext uri="{FF2B5EF4-FFF2-40B4-BE49-F238E27FC236}">
                  <a16:creationId xmlns:a16="http://schemas.microsoft.com/office/drawing/2014/main" id="{86762F37-BEA4-4C4B-9205-EE4FE86760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79" name="CuadroTexto 24">
              <a:extLst>
                <a:ext uri="{FF2B5EF4-FFF2-40B4-BE49-F238E27FC236}">
                  <a16:creationId xmlns:a16="http://schemas.microsoft.com/office/drawing/2014/main" id="{CC1C5902-74BB-994E-B402-93BF0DDFCC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grpSp>
        <p:nvGrpSpPr>
          <p:cNvPr id="180" name="Grupo 25">
            <a:extLst>
              <a:ext uri="{FF2B5EF4-FFF2-40B4-BE49-F238E27FC236}">
                <a16:creationId xmlns:a16="http://schemas.microsoft.com/office/drawing/2014/main" id="{6BE749F3-621E-C64E-AD93-2BB20C62178E}"/>
              </a:ext>
            </a:extLst>
          </p:cNvPr>
          <p:cNvGrpSpPr>
            <a:grpSpLocks noChangeAspect="1"/>
          </p:cNvGrpSpPr>
          <p:nvPr/>
        </p:nvGrpSpPr>
        <p:grpSpPr>
          <a:xfrm>
            <a:off x="6155299" y="1284107"/>
            <a:ext cx="2781041" cy="2088264"/>
            <a:chOff x="7090747" y="1855071"/>
            <a:chExt cx="4187458" cy="3144332"/>
          </a:xfrm>
        </p:grpSpPr>
        <p:sp>
          <p:nvSpPr>
            <p:cNvPr id="181" name="Elipse 5">
              <a:extLst>
                <a:ext uri="{FF2B5EF4-FFF2-40B4-BE49-F238E27FC236}">
                  <a16:creationId xmlns:a16="http://schemas.microsoft.com/office/drawing/2014/main" id="{56065A7C-80A8-9A4F-840B-72067B87C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82" name="Elipse 6">
              <a:extLst>
                <a:ext uri="{FF2B5EF4-FFF2-40B4-BE49-F238E27FC236}">
                  <a16:creationId xmlns:a16="http://schemas.microsoft.com/office/drawing/2014/main" id="{CAB8D60C-5983-594F-A252-0930B1108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83" name="Elipse 7">
              <a:extLst>
                <a:ext uri="{FF2B5EF4-FFF2-40B4-BE49-F238E27FC236}">
                  <a16:creationId xmlns:a16="http://schemas.microsoft.com/office/drawing/2014/main" id="{A365E4E0-F85F-EE48-A763-27DFB15F27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84" name="Elipse 8">
              <a:extLst>
                <a:ext uri="{FF2B5EF4-FFF2-40B4-BE49-F238E27FC236}">
                  <a16:creationId xmlns:a16="http://schemas.microsoft.com/office/drawing/2014/main" id="{607DBE73-1C1E-8349-9295-F0EC56D3E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85" name="Elipse 9">
              <a:extLst>
                <a:ext uri="{FF2B5EF4-FFF2-40B4-BE49-F238E27FC236}">
                  <a16:creationId xmlns:a16="http://schemas.microsoft.com/office/drawing/2014/main" id="{4D2F77BB-4438-A149-8F1E-782A7839D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86" name="Conector recto de flecha 10">
              <a:extLst>
                <a:ext uri="{FF2B5EF4-FFF2-40B4-BE49-F238E27FC236}">
                  <a16:creationId xmlns:a16="http://schemas.microsoft.com/office/drawing/2014/main" id="{15BC0DB9-E608-1340-AB45-D33BFF985C60}"/>
                </a:ext>
              </a:extLst>
            </p:cNvPr>
            <p:cNvCxnSpPr>
              <a:cxnSpLocks noChangeAspect="1"/>
              <a:stCxn id="181" idx="7"/>
              <a:endCxn id="182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1">
              <a:extLst>
                <a:ext uri="{FF2B5EF4-FFF2-40B4-BE49-F238E27FC236}">
                  <a16:creationId xmlns:a16="http://schemas.microsoft.com/office/drawing/2014/main" id="{0338CC6F-B1F6-9543-B8D5-644BB2E6A5C8}"/>
                </a:ext>
              </a:extLst>
            </p:cNvPr>
            <p:cNvCxnSpPr>
              <a:cxnSpLocks noChangeAspect="1"/>
              <a:stCxn id="181" idx="5"/>
              <a:endCxn id="183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de flecha 12">
              <a:extLst>
                <a:ext uri="{FF2B5EF4-FFF2-40B4-BE49-F238E27FC236}">
                  <a16:creationId xmlns:a16="http://schemas.microsoft.com/office/drawing/2014/main" id="{D4F8987C-DF1F-BE4E-8A91-F3762A60A8A2}"/>
                </a:ext>
              </a:extLst>
            </p:cNvPr>
            <p:cNvCxnSpPr>
              <a:cxnSpLocks noChangeAspect="1"/>
              <a:stCxn id="182" idx="6"/>
              <a:endCxn id="191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de flecha 13">
              <a:extLst>
                <a:ext uri="{FF2B5EF4-FFF2-40B4-BE49-F238E27FC236}">
                  <a16:creationId xmlns:a16="http://schemas.microsoft.com/office/drawing/2014/main" id="{8625AD60-F157-5646-AE47-F1F1D12E1C50}"/>
                </a:ext>
              </a:extLst>
            </p:cNvPr>
            <p:cNvCxnSpPr>
              <a:cxnSpLocks noChangeAspect="1"/>
              <a:stCxn id="183" idx="6"/>
              <a:endCxn id="185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de flecha 14">
              <a:extLst>
                <a:ext uri="{FF2B5EF4-FFF2-40B4-BE49-F238E27FC236}">
                  <a16:creationId xmlns:a16="http://schemas.microsoft.com/office/drawing/2014/main" id="{24C6C625-EB8E-054F-BA31-66EB82866ADD}"/>
                </a:ext>
              </a:extLst>
            </p:cNvPr>
            <p:cNvCxnSpPr>
              <a:cxnSpLocks noChangeAspect="1"/>
              <a:stCxn id="184" idx="3"/>
              <a:endCxn id="185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Elipse 15">
              <a:extLst>
                <a:ext uri="{FF2B5EF4-FFF2-40B4-BE49-F238E27FC236}">
                  <a16:creationId xmlns:a16="http://schemas.microsoft.com/office/drawing/2014/main" id="{A781BC79-0B3A-EF44-95C6-DA5247EBA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92" name="Conector recto de flecha 16">
              <a:extLst>
                <a:ext uri="{FF2B5EF4-FFF2-40B4-BE49-F238E27FC236}">
                  <a16:creationId xmlns:a16="http://schemas.microsoft.com/office/drawing/2014/main" id="{47E62F5B-C6DF-974C-A5FC-ABDE153976B1}"/>
                </a:ext>
              </a:extLst>
            </p:cNvPr>
            <p:cNvCxnSpPr>
              <a:cxnSpLocks noChangeAspect="1"/>
              <a:stCxn id="184" idx="1"/>
              <a:endCxn id="191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de flecha 17">
              <a:extLst>
                <a:ext uri="{FF2B5EF4-FFF2-40B4-BE49-F238E27FC236}">
                  <a16:creationId xmlns:a16="http://schemas.microsoft.com/office/drawing/2014/main" id="{FC4AB011-93BE-C843-A7EC-15019ACA0B8A}"/>
                </a:ext>
              </a:extLst>
            </p:cNvPr>
            <p:cNvCxnSpPr>
              <a:cxnSpLocks noChangeAspect="1"/>
              <a:stCxn id="185" idx="1"/>
              <a:endCxn id="182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uadroTexto 18">
              <a:extLst>
                <a:ext uri="{FF2B5EF4-FFF2-40B4-BE49-F238E27FC236}">
                  <a16:creationId xmlns:a16="http://schemas.microsoft.com/office/drawing/2014/main" id="{E5F86906-63D8-0B49-BCE9-B827B34A21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95" name="CuadroTexto 19">
              <a:extLst>
                <a:ext uri="{FF2B5EF4-FFF2-40B4-BE49-F238E27FC236}">
                  <a16:creationId xmlns:a16="http://schemas.microsoft.com/office/drawing/2014/main" id="{01E6D941-D658-A044-9DD9-1BF61A46DD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96" name="CuadroTexto 20">
              <a:extLst>
                <a:ext uri="{FF2B5EF4-FFF2-40B4-BE49-F238E27FC236}">
                  <a16:creationId xmlns:a16="http://schemas.microsoft.com/office/drawing/2014/main" id="{6143B284-FDF5-314C-9A3F-14BF248A8E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97" name="CuadroTexto 21">
              <a:extLst>
                <a:ext uri="{FF2B5EF4-FFF2-40B4-BE49-F238E27FC236}">
                  <a16:creationId xmlns:a16="http://schemas.microsoft.com/office/drawing/2014/main" id="{B76CB9BF-695A-7742-B233-FD08AB6A45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198" name="CuadroTexto 22">
              <a:extLst>
                <a:ext uri="{FF2B5EF4-FFF2-40B4-BE49-F238E27FC236}">
                  <a16:creationId xmlns:a16="http://schemas.microsoft.com/office/drawing/2014/main" id="{81362581-CFFB-0548-8853-9BFEEFEDC16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99" name="CuadroTexto 23">
              <a:extLst>
                <a:ext uri="{FF2B5EF4-FFF2-40B4-BE49-F238E27FC236}">
                  <a16:creationId xmlns:a16="http://schemas.microsoft.com/office/drawing/2014/main" id="{25949ECD-00A9-564C-8C34-948655D8F2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00" name="CuadroTexto 24">
              <a:extLst>
                <a:ext uri="{FF2B5EF4-FFF2-40B4-BE49-F238E27FC236}">
                  <a16:creationId xmlns:a16="http://schemas.microsoft.com/office/drawing/2014/main" id="{BEF8FDB8-19F0-A74C-B432-DE34CBCFE6F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grpSp>
        <p:nvGrpSpPr>
          <p:cNvPr id="201" name="Grupo 25">
            <a:extLst>
              <a:ext uri="{FF2B5EF4-FFF2-40B4-BE49-F238E27FC236}">
                <a16:creationId xmlns:a16="http://schemas.microsoft.com/office/drawing/2014/main" id="{40E1D89F-46C9-EA4E-88D6-A0D95CB38B90}"/>
              </a:ext>
            </a:extLst>
          </p:cNvPr>
          <p:cNvGrpSpPr>
            <a:grpSpLocks noChangeAspect="1"/>
          </p:cNvGrpSpPr>
          <p:nvPr/>
        </p:nvGrpSpPr>
        <p:grpSpPr>
          <a:xfrm>
            <a:off x="9102872" y="1284107"/>
            <a:ext cx="2781041" cy="2088264"/>
            <a:chOff x="7090747" y="1855071"/>
            <a:chExt cx="4187458" cy="3144332"/>
          </a:xfrm>
        </p:grpSpPr>
        <p:sp>
          <p:nvSpPr>
            <p:cNvPr id="202" name="Elipse 5">
              <a:extLst>
                <a:ext uri="{FF2B5EF4-FFF2-40B4-BE49-F238E27FC236}">
                  <a16:creationId xmlns:a16="http://schemas.microsoft.com/office/drawing/2014/main" id="{DA3090F3-575A-C144-9AB6-3050C510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03" name="Elipse 6">
              <a:extLst>
                <a:ext uri="{FF2B5EF4-FFF2-40B4-BE49-F238E27FC236}">
                  <a16:creationId xmlns:a16="http://schemas.microsoft.com/office/drawing/2014/main" id="{B74C7E19-BB0F-BE41-9B20-CAB6CD828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04" name="Elipse 7">
              <a:extLst>
                <a:ext uri="{FF2B5EF4-FFF2-40B4-BE49-F238E27FC236}">
                  <a16:creationId xmlns:a16="http://schemas.microsoft.com/office/drawing/2014/main" id="{5E28DEB2-F2C2-F34E-AAA2-7FDF377E5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05" name="Elipse 8">
              <a:extLst>
                <a:ext uri="{FF2B5EF4-FFF2-40B4-BE49-F238E27FC236}">
                  <a16:creationId xmlns:a16="http://schemas.microsoft.com/office/drawing/2014/main" id="{E0D81640-0084-6548-B1EB-432A436F3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06" name="Elipse 9">
              <a:extLst>
                <a:ext uri="{FF2B5EF4-FFF2-40B4-BE49-F238E27FC236}">
                  <a16:creationId xmlns:a16="http://schemas.microsoft.com/office/drawing/2014/main" id="{ED705261-3B12-F44C-B194-21B79B7C4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07" name="Conector recto de flecha 10">
              <a:extLst>
                <a:ext uri="{FF2B5EF4-FFF2-40B4-BE49-F238E27FC236}">
                  <a16:creationId xmlns:a16="http://schemas.microsoft.com/office/drawing/2014/main" id="{35161D4F-F726-AC40-A89F-F8AB921B2BDF}"/>
                </a:ext>
              </a:extLst>
            </p:cNvPr>
            <p:cNvCxnSpPr>
              <a:cxnSpLocks noChangeAspect="1"/>
              <a:stCxn id="202" idx="7"/>
              <a:endCxn id="203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de flecha 11">
              <a:extLst>
                <a:ext uri="{FF2B5EF4-FFF2-40B4-BE49-F238E27FC236}">
                  <a16:creationId xmlns:a16="http://schemas.microsoft.com/office/drawing/2014/main" id="{350196BC-ED3F-C940-A1DF-3DEEB08C70E4}"/>
                </a:ext>
              </a:extLst>
            </p:cNvPr>
            <p:cNvCxnSpPr>
              <a:cxnSpLocks noChangeAspect="1"/>
              <a:stCxn id="202" idx="5"/>
              <a:endCxn id="204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de flecha 12">
              <a:extLst>
                <a:ext uri="{FF2B5EF4-FFF2-40B4-BE49-F238E27FC236}">
                  <a16:creationId xmlns:a16="http://schemas.microsoft.com/office/drawing/2014/main" id="{1868B72C-8D03-B14D-B909-1E3735BE99FA}"/>
                </a:ext>
              </a:extLst>
            </p:cNvPr>
            <p:cNvCxnSpPr>
              <a:cxnSpLocks noChangeAspect="1"/>
              <a:stCxn id="203" idx="6"/>
              <a:endCxn id="212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de flecha 13">
              <a:extLst>
                <a:ext uri="{FF2B5EF4-FFF2-40B4-BE49-F238E27FC236}">
                  <a16:creationId xmlns:a16="http://schemas.microsoft.com/office/drawing/2014/main" id="{2DC7F225-AAD6-3946-B0F6-F32D940D4B47}"/>
                </a:ext>
              </a:extLst>
            </p:cNvPr>
            <p:cNvCxnSpPr>
              <a:cxnSpLocks noChangeAspect="1"/>
              <a:stCxn id="204" idx="6"/>
              <a:endCxn id="206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cto de flecha 14">
              <a:extLst>
                <a:ext uri="{FF2B5EF4-FFF2-40B4-BE49-F238E27FC236}">
                  <a16:creationId xmlns:a16="http://schemas.microsoft.com/office/drawing/2014/main" id="{976E7A70-D0A5-A949-849D-0625847AB812}"/>
                </a:ext>
              </a:extLst>
            </p:cNvPr>
            <p:cNvCxnSpPr>
              <a:cxnSpLocks noChangeAspect="1"/>
              <a:stCxn id="205" idx="3"/>
              <a:endCxn id="206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Elipse 15">
              <a:extLst>
                <a:ext uri="{FF2B5EF4-FFF2-40B4-BE49-F238E27FC236}">
                  <a16:creationId xmlns:a16="http://schemas.microsoft.com/office/drawing/2014/main" id="{D123EEB6-FE42-0044-909E-5CFD1DCAC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13" name="Conector recto de flecha 16">
              <a:extLst>
                <a:ext uri="{FF2B5EF4-FFF2-40B4-BE49-F238E27FC236}">
                  <a16:creationId xmlns:a16="http://schemas.microsoft.com/office/drawing/2014/main" id="{05EC5F0E-3C6B-AF43-B8C5-67BF48CF3641}"/>
                </a:ext>
              </a:extLst>
            </p:cNvPr>
            <p:cNvCxnSpPr>
              <a:cxnSpLocks noChangeAspect="1"/>
              <a:stCxn id="205" idx="1"/>
              <a:endCxn id="212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cto de flecha 17">
              <a:extLst>
                <a:ext uri="{FF2B5EF4-FFF2-40B4-BE49-F238E27FC236}">
                  <a16:creationId xmlns:a16="http://schemas.microsoft.com/office/drawing/2014/main" id="{B71DC9B0-A80B-844E-A78F-5D4D8428685B}"/>
                </a:ext>
              </a:extLst>
            </p:cNvPr>
            <p:cNvCxnSpPr>
              <a:cxnSpLocks noChangeAspect="1"/>
              <a:stCxn id="206" idx="1"/>
              <a:endCxn id="203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CuadroTexto 18">
              <a:extLst>
                <a:ext uri="{FF2B5EF4-FFF2-40B4-BE49-F238E27FC236}">
                  <a16:creationId xmlns:a16="http://schemas.microsoft.com/office/drawing/2014/main" id="{BC8EE675-483D-8A41-A80B-C653CD11E6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16" name="CuadroTexto 19">
              <a:extLst>
                <a:ext uri="{FF2B5EF4-FFF2-40B4-BE49-F238E27FC236}">
                  <a16:creationId xmlns:a16="http://schemas.microsoft.com/office/drawing/2014/main" id="{FE1CABFF-8CF2-8C4B-A4FE-53F64380C5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7" name="CuadroTexto 20">
              <a:extLst>
                <a:ext uri="{FF2B5EF4-FFF2-40B4-BE49-F238E27FC236}">
                  <a16:creationId xmlns:a16="http://schemas.microsoft.com/office/drawing/2014/main" id="{1757E370-EB9D-BA41-8118-741DA16BEC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18" name="CuadroTexto 21">
              <a:extLst>
                <a:ext uri="{FF2B5EF4-FFF2-40B4-BE49-F238E27FC236}">
                  <a16:creationId xmlns:a16="http://schemas.microsoft.com/office/drawing/2014/main" id="{8015CD7D-47BD-0D45-8BE0-4A17E1C004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219" name="CuadroTexto 22">
              <a:extLst>
                <a:ext uri="{FF2B5EF4-FFF2-40B4-BE49-F238E27FC236}">
                  <a16:creationId xmlns:a16="http://schemas.microsoft.com/office/drawing/2014/main" id="{9B3EB970-2042-DA44-BDC8-8D940A1C6E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20" name="CuadroTexto 23">
              <a:extLst>
                <a:ext uri="{FF2B5EF4-FFF2-40B4-BE49-F238E27FC236}">
                  <a16:creationId xmlns:a16="http://schemas.microsoft.com/office/drawing/2014/main" id="{EFDC139A-B39C-E34E-9E86-6D6DC01F37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21" name="CuadroTexto 24">
              <a:extLst>
                <a:ext uri="{FF2B5EF4-FFF2-40B4-BE49-F238E27FC236}">
                  <a16:creationId xmlns:a16="http://schemas.microsoft.com/office/drawing/2014/main" id="{4807CFD5-493C-FB4C-944E-C1E682095A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grpSp>
        <p:nvGrpSpPr>
          <p:cNvPr id="222" name="Grupo 25">
            <a:extLst>
              <a:ext uri="{FF2B5EF4-FFF2-40B4-BE49-F238E27FC236}">
                <a16:creationId xmlns:a16="http://schemas.microsoft.com/office/drawing/2014/main" id="{C63F9121-B6CB-EE4F-A89C-B5C8B9B435BB}"/>
              </a:ext>
            </a:extLst>
          </p:cNvPr>
          <p:cNvGrpSpPr>
            <a:grpSpLocks noChangeAspect="1"/>
          </p:cNvGrpSpPr>
          <p:nvPr/>
        </p:nvGrpSpPr>
        <p:grpSpPr>
          <a:xfrm>
            <a:off x="9173814" y="3768830"/>
            <a:ext cx="2781041" cy="2088264"/>
            <a:chOff x="7090747" y="1855071"/>
            <a:chExt cx="4187458" cy="3144332"/>
          </a:xfrm>
        </p:grpSpPr>
        <p:sp>
          <p:nvSpPr>
            <p:cNvPr id="223" name="Elipse 5">
              <a:extLst>
                <a:ext uri="{FF2B5EF4-FFF2-40B4-BE49-F238E27FC236}">
                  <a16:creationId xmlns:a16="http://schemas.microsoft.com/office/drawing/2014/main" id="{233DCBEB-D266-9B4F-B786-8B6F0DFC4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24" name="Elipse 6">
              <a:extLst>
                <a:ext uri="{FF2B5EF4-FFF2-40B4-BE49-F238E27FC236}">
                  <a16:creationId xmlns:a16="http://schemas.microsoft.com/office/drawing/2014/main" id="{FBFDFCE9-AF06-434F-BED0-0169577A9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25" name="Elipse 7">
              <a:extLst>
                <a:ext uri="{FF2B5EF4-FFF2-40B4-BE49-F238E27FC236}">
                  <a16:creationId xmlns:a16="http://schemas.microsoft.com/office/drawing/2014/main" id="{569E2079-0597-544E-827E-3473990F7B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26" name="Elipse 8">
              <a:extLst>
                <a:ext uri="{FF2B5EF4-FFF2-40B4-BE49-F238E27FC236}">
                  <a16:creationId xmlns:a16="http://schemas.microsoft.com/office/drawing/2014/main" id="{1B0CA769-3556-184E-9137-57172CDA01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27" name="Elipse 9">
              <a:extLst>
                <a:ext uri="{FF2B5EF4-FFF2-40B4-BE49-F238E27FC236}">
                  <a16:creationId xmlns:a16="http://schemas.microsoft.com/office/drawing/2014/main" id="{464F3B70-5D2F-B441-B261-FD6D4820E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28" name="Conector recto de flecha 10">
              <a:extLst>
                <a:ext uri="{FF2B5EF4-FFF2-40B4-BE49-F238E27FC236}">
                  <a16:creationId xmlns:a16="http://schemas.microsoft.com/office/drawing/2014/main" id="{591D5ED7-217B-3845-8B7B-F9250784640A}"/>
                </a:ext>
              </a:extLst>
            </p:cNvPr>
            <p:cNvCxnSpPr>
              <a:cxnSpLocks noChangeAspect="1"/>
              <a:stCxn id="223" idx="7"/>
              <a:endCxn id="224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de flecha 11">
              <a:extLst>
                <a:ext uri="{FF2B5EF4-FFF2-40B4-BE49-F238E27FC236}">
                  <a16:creationId xmlns:a16="http://schemas.microsoft.com/office/drawing/2014/main" id="{7DE663C0-14B6-4B4C-A5D5-8845C7DAFBFD}"/>
                </a:ext>
              </a:extLst>
            </p:cNvPr>
            <p:cNvCxnSpPr>
              <a:cxnSpLocks noChangeAspect="1"/>
              <a:stCxn id="223" idx="5"/>
              <a:endCxn id="225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de flecha 12">
              <a:extLst>
                <a:ext uri="{FF2B5EF4-FFF2-40B4-BE49-F238E27FC236}">
                  <a16:creationId xmlns:a16="http://schemas.microsoft.com/office/drawing/2014/main" id="{95A69208-B2AB-4C4E-A4B6-E3B7467D15E3}"/>
                </a:ext>
              </a:extLst>
            </p:cNvPr>
            <p:cNvCxnSpPr>
              <a:cxnSpLocks noChangeAspect="1"/>
              <a:stCxn id="224" idx="6"/>
              <a:endCxn id="233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de flecha 13">
              <a:extLst>
                <a:ext uri="{FF2B5EF4-FFF2-40B4-BE49-F238E27FC236}">
                  <a16:creationId xmlns:a16="http://schemas.microsoft.com/office/drawing/2014/main" id="{5A0F3594-79E1-DC4D-8C7B-3A6B73103F60}"/>
                </a:ext>
              </a:extLst>
            </p:cNvPr>
            <p:cNvCxnSpPr>
              <a:cxnSpLocks noChangeAspect="1"/>
              <a:stCxn id="225" idx="6"/>
              <a:endCxn id="227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14">
              <a:extLst>
                <a:ext uri="{FF2B5EF4-FFF2-40B4-BE49-F238E27FC236}">
                  <a16:creationId xmlns:a16="http://schemas.microsoft.com/office/drawing/2014/main" id="{1950B29F-4003-4447-B688-3F08D5E4ADBA}"/>
                </a:ext>
              </a:extLst>
            </p:cNvPr>
            <p:cNvCxnSpPr>
              <a:cxnSpLocks noChangeAspect="1"/>
              <a:stCxn id="226" idx="3"/>
              <a:endCxn id="227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15">
              <a:extLst>
                <a:ext uri="{FF2B5EF4-FFF2-40B4-BE49-F238E27FC236}">
                  <a16:creationId xmlns:a16="http://schemas.microsoft.com/office/drawing/2014/main" id="{5427D70F-5CB5-7E48-BAE7-33C9DE695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34" name="Conector recto de flecha 16">
              <a:extLst>
                <a:ext uri="{FF2B5EF4-FFF2-40B4-BE49-F238E27FC236}">
                  <a16:creationId xmlns:a16="http://schemas.microsoft.com/office/drawing/2014/main" id="{8B300250-51BA-074B-8AF3-C8000E223360}"/>
                </a:ext>
              </a:extLst>
            </p:cNvPr>
            <p:cNvCxnSpPr>
              <a:cxnSpLocks noChangeAspect="1"/>
              <a:stCxn id="226" idx="1"/>
              <a:endCxn id="233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de flecha 17">
              <a:extLst>
                <a:ext uri="{FF2B5EF4-FFF2-40B4-BE49-F238E27FC236}">
                  <a16:creationId xmlns:a16="http://schemas.microsoft.com/office/drawing/2014/main" id="{A778136D-1ABB-3A49-BA5B-40B456DE2731}"/>
                </a:ext>
              </a:extLst>
            </p:cNvPr>
            <p:cNvCxnSpPr>
              <a:cxnSpLocks noChangeAspect="1"/>
              <a:stCxn id="227" idx="1"/>
              <a:endCxn id="224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CuadroTexto 18">
              <a:extLst>
                <a:ext uri="{FF2B5EF4-FFF2-40B4-BE49-F238E27FC236}">
                  <a16:creationId xmlns:a16="http://schemas.microsoft.com/office/drawing/2014/main" id="{79489657-E79F-9E44-B632-EE7B09545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37" name="CuadroTexto 19">
              <a:extLst>
                <a:ext uri="{FF2B5EF4-FFF2-40B4-BE49-F238E27FC236}">
                  <a16:creationId xmlns:a16="http://schemas.microsoft.com/office/drawing/2014/main" id="{A76633C8-F0F1-3C43-8831-ADDA9034C0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38" name="CuadroTexto 20">
              <a:extLst>
                <a:ext uri="{FF2B5EF4-FFF2-40B4-BE49-F238E27FC236}">
                  <a16:creationId xmlns:a16="http://schemas.microsoft.com/office/drawing/2014/main" id="{97F197A0-459C-F847-BD71-A195A77744B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39" name="CuadroTexto 21">
              <a:extLst>
                <a:ext uri="{FF2B5EF4-FFF2-40B4-BE49-F238E27FC236}">
                  <a16:creationId xmlns:a16="http://schemas.microsoft.com/office/drawing/2014/main" id="{21E37794-DD12-374C-A9BB-AF936DA47B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240" name="CuadroTexto 22">
              <a:extLst>
                <a:ext uri="{FF2B5EF4-FFF2-40B4-BE49-F238E27FC236}">
                  <a16:creationId xmlns:a16="http://schemas.microsoft.com/office/drawing/2014/main" id="{DDE1003F-BC95-3D4B-9D91-FB169B1F068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41" name="CuadroTexto 23">
              <a:extLst>
                <a:ext uri="{FF2B5EF4-FFF2-40B4-BE49-F238E27FC236}">
                  <a16:creationId xmlns:a16="http://schemas.microsoft.com/office/drawing/2014/main" id="{BED191F9-EDF1-BC44-889D-9266B21E3A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42" name="CuadroTexto 24">
              <a:extLst>
                <a:ext uri="{FF2B5EF4-FFF2-40B4-BE49-F238E27FC236}">
                  <a16:creationId xmlns:a16="http://schemas.microsoft.com/office/drawing/2014/main" id="{545715B7-23D6-014E-B204-B8E0A03D7E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grpSp>
        <p:nvGrpSpPr>
          <p:cNvPr id="243" name="Grupo 25">
            <a:extLst>
              <a:ext uri="{FF2B5EF4-FFF2-40B4-BE49-F238E27FC236}">
                <a16:creationId xmlns:a16="http://schemas.microsoft.com/office/drawing/2014/main" id="{1918FBA3-C4EC-234E-AB61-CABB6D4F56B0}"/>
              </a:ext>
            </a:extLst>
          </p:cNvPr>
          <p:cNvGrpSpPr>
            <a:grpSpLocks noChangeAspect="1"/>
          </p:cNvGrpSpPr>
          <p:nvPr/>
        </p:nvGrpSpPr>
        <p:grpSpPr>
          <a:xfrm>
            <a:off x="6175069" y="3768830"/>
            <a:ext cx="2781041" cy="2088264"/>
            <a:chOff x="7090747" y="1855071"/>
            <a:chExt cx="4187458" cy="3144332"/>
          </a:xfrm>
        </p:grpSpPr>
        <p:sp>
          <p:nvSpPr>
            <p:cNvPr id="244" name="Elipse 5">
              <a:extLst>
                <a:ext uri="{FF2B5EF4-FFF2-40B4-BE49-F238E27FC236}">
                  <a16:creationId xmlns:a16="http://schemas.microsoft.com/office/drawing/2014/main" id="{0795DFDA-BB18-E142-9565-C0B5B48A54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45" name="Elipse 6">
              <a:extLst>
                <a:ext uri="{FF2B5EF4-FFF2-40B4-BE49-F238E27FC236}">
                  <a16:creationId xmlns:a16="http://schemas.microsoft.com/office/drawing/2014/main" id="{240A847B-C6DF-B244-B9FE-8E31F4C87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46" name="Elipse 7">
              <a:extLst>
                <a:ext uri="{FF2B5EF4-FFF2-40B4-BE49-F238E27FC236}">
                  <a16:creationId xmlns:a16="http://schemas.microsoft.com/office/drawing/2014/main" id="{D2F44BC1-5650-C342-96EC-1619C0422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47" name="Elipse 8">
              <a:extLst>
                <a:ext uri="{FF2B5EF4-FFF2-40B4-BE49-F238E27FC236}">
                  <a16:creationId xmlns:a16="http://schemas.microsoft.com/office/drawing/2014/main" id="{354819DD-87EE-C742-B285-A00C34C87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48" name="Elipse 9">
              <a:extLst>
                <a:ext uri="{FF2B5EF4-FFF2-40B4-BE49-F238E27FC236}">
                  <a16:creationId xmlns:a16="http://schemas.microsoft.com/office/drawing/2014/main" id="{219A05F9-2857-1949-9865-B6755E241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49" name="Conector recto de flecha 10">
              <a:extLst>
                <a:ext uri="{FF2B5EF4-FFF2-40B4-BE49-F238E27FC236}">
                  <a16:creationId xmlns:a16="http://schemas.microsoft.com/office/drawing/2014/main" id="{1C4D350E-08EB-6343-9F98-44D5BB7C8F44}"/>
                </a:ext>
              </a:extLst>
            </p:cNvPr>
            <p:cNvCxnSpPr>
              <a:cxnSpLocks noChangeAspect="1"/>
              <a:stCxn id="244" idx="7"/>
              <a:endCxn id="245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 recto de flecha 11">
              <a:extLst>
                <a:ext uri="{FF2B5EF4-FFF2-40B4-BE49-F238E27FC236}">
                  <a16:creationId xmlns:a16="http://schemas.microsoft.com/office/drawing/2014/main" id="{AED103F2-D5BA-D649-A163-EB419E0C8830}"/>
                </a:ext>
              </a:extLst>
            </p:cNvPr>
            <p:cNvCxnSpPr>
              <a:cxnSpLocks noChangeAspect="1"/>
              <a:stCxn id="244" idx="5"/>
              <a:endCxn id="246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de flecha 12">
              <a:extLst>
                <a:ext uri="{FF2B5EF4-FFF2-40B4-BE49-F238E27FC236}">
                  <a16:creationId xmlns:a16="http://schemas.microsoft.com/office/drawing/2014/main" id="{1AE71A86-D9E9-134C-BFBA-520BAEA2F603}"/>
                </a:ext>
              </a:extLst>
            </p:cNvPr>
            <p:cNvCxnSpPr>
              <a:cxnSpLocks noChangeAspect="1"/>
              <a:stCxn id="245" idx="6"/>
              <a:endCxn id="254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de flecha 13">
              <a:extLst>
                <a:ext uri="{FF2B5EF4-FFF2-40B4-BE49-F238E27FC236}">
                  <a16:creationId xmlns:a16="http://schemas.microsoft.com/office/drawing/2014/main" id="{3F319357-E996-0D46-93A7-8D54CADBD905}"/>
                </a:ext>
              </a:extLst>
            </p:cNvPr>
            <p:cNvCxnSpPr>
              <a:cxnSpLocks noChangeAspect="1"/>
              <a:stCxn id="246" idx="6"/>
              <a:endCxn id="248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de flecha 14">
              <a:extLst>
                <a:ext uri="{FF2B5EF4-FFF2-40B4-BE49-F238E27FC236}">
                  <a16:creationId xmlns:a16="http://schemas.microsoft.com/office/drawing/2014/main" id="{D0213AEC-11BE-8248-A633-FCC0E62BE577}"/>
                </a:ext>
              </a:extLst>
            </p:cNvPr>
            <p:cNvCxnSpPr>
              <a:cxnSpLocks noChangeAspect="1"/>
              <a:stCxn id="247" idx="3"/>
              <a:endCxn id="248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Elipse 15">
              <a:extLst>
                <a:ext uri="{FF2B5EF4-FFF2-40B4-BE49-F238E27FC236}">
                  <a16:creationId xmlns:a16="http://schemas.microsoft.com/office/drawing/2014/main" id="{BF7D5E8B-CA38-794F-8143-7430E3C68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55" name="Conector recto de flecha 16">
              <a:extLst>
                <a:ext uri="{FF2B5EF4-FFF2-40B4-BE49-F238E27FC236}">
                  <a16:creationId xmlns:a16="http://schemas.microsoft.com/office/drawing/2014/main" id="{AE1CA032-CA00-4B4F-BAAA-3ABA5C0D2CCF}"/>
                </a:ext>
              </a:extLst>
            </p:cNvPr>
            <p:cNvCxnSpPr>
              <a:cxnSpLocks noChangeAspect="1"/>
              <a:stCxn id="247" idx="1"/>
              <a:endCxn id="254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ector recto de flecha 17">
              <a:extLst>
                <a:ext uri="{FF2B5EF4-FFF2-40B4-BE49-F238E27FC236}">
                  <a16:creationId xmlns:a16="http://schemas.microsoft.com/office/drawing/2014/main" id="{F3D386CB-195D-3042-8828-0998B1963CB1}"/>
                </a:ext>
              </a:extLst>
            </p:cNvPr>
            <p:cNvCxnSpPr>
              <a:cxnSpLocks noChangeAspect="1"/>
              <a:stCxn id="248" idx="1"/>
              <a:endCxn id="245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uadroTexto 18">
              <a:extLst>
                <a:ext uri="{FF2B5EF4-FFF2-40B4-BE49-F238E27FC236}">
                  <a16:creationId xmlns:a16="http://schemas.microsoft.com/office/drawing/2014/main" id="{85C61284-AB4D-384A-BDC1-861D6A3E41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58" name="CuadroTexto 19">
              <a:extLst>
                <a:ext uri="{FF2B5EF4-FFF2-40B4-BE49-F238E27FC236}">
                  <a16:creationId xmlns:a16="http://schemas.microsoft.com/office/drawing/2014/main" id="{605AD3B4-A41A-C849-8DD8-CB7FCC15CC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59" name="CuadroTexto 20">
              <a:extLst>
                <a:ext uri="{FF2B5EF4-FFF2-40B4-BE49-F238E27FC236}">
                  <a16:creationId xmlns:a16="http://schemas.microsoft.com/office/drawing/2014/main" id="{0A62C2C1-AFAA-BA43-934E-93CB1C9E3F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60" name="CuadroTexto 21">
              <a:extLst>
                <a:ext uri="{FF2B5EF4-FFF2-40B4-BE49-F238E27FC236}">
                  <a16:creationId xmlns:a16="http://schemas.microsoft.com/office/drawing/2014/main" id="{FFA9B8AF-88BB-E341-A1BB-6866C23D91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261" name="CuadroTexto 22">
              <a:extLst>
                <a:ext uri="{FF2B5EF4-FFF2-40B4-BE49-F238E27FC236}">
                  <a16:creationId xmlns:a16="http://schemas.microsoft.com/office/drawing/2014/main" id="{DFF4B00A-A82E-D549-886D-B38C663648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62" name="CuadroTexto 23">
              <a:extLst>
                <a:ext uri="{FF2B5EF4-FFF2-40B4-BE49-F238E27FC236}">
                  <a16:creationId xmlns:a16="http://schemas.microsoft.com/office/drawing/2014/main" id="{EF9E54BB-DA4C-AC4A-8566-1973647E185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63" name="CuadroTexto 24">
              <a:extLst>
                <a:ext uri="{FF2B5EF4-FFF2-40B4-BE49-F238E27FC236}">
                  <a16:creationId xmlns:a16="http://schemas.microsoft.com/office/drawing/2014/main" id="{33E9CF1F-3105-0245-B850-B7AFDDEE01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grpSp>
        <p:nvGrpSpPr>
          <p:cNvPr id="264" name="Grupo 25">
            <a:extLst>
              <a:ext uri="{FF2B5EF4-FFF2-40B4-BE49-F238E27FC236}">
                <a16:creationId xmlns:a16="http://schemas.microsoft.com/office/drawing/2014/main" id="{B178A97B-57E5-E749-A747-1DD0622F7F7F}"/>
              </a:ext>
            </a:extLst>
          </p:cNvPr>
          <p:cNvGrpSpPr>
            <a:grpSpLocks noChangeAspect="1"/>
          </p:cNvGrpSpPr>
          <p:nvPr/>
        </p:nvGrpSpPr>
        <p:grpSpPr>
          <a:xfrm>
            <a:off x="3012583" y="3768830"/>
            <a:ext cx="2781041" cy="2088264"/>
            <a:chOff x="7090747" y="1855071"/>
            <a:chExt cx="4187458" cy="3144332"/>
          </a:xfrm>
        </p:grpSpPr>
        <p:sp>
          <p:nvSpPr>
            <p:cNvPr id="265" name="Elipse 5">
              <a:extLst>
                <a:ext uri="{FF2B5EF4-FFF2-40B4-BE49-F238E27FC236}">
                  <a16:creationId xmlns:a16="http://schemas.microsoft.com/office/drawing/2014/main" id="{9E097056-35FD-8A40-A84E-161B7A3896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66" name="Elipse 6">
              <a:extLst>
                <a:ext uri="{FF2B5EF4-FFF2-40B4-BE49-F238E27FC236}">
                  <a16:creationId xmlns:a16="http://schemas.microsoft.com/office/drawing/2014/main" id="{EC1F704B-A7A8-1D47-85B5-9E0356F425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67" name="Elipse 7">
              <a:extLst>
                <a:ext uri="{FF2B5EF4-FFF2-40B4-BE49-F238E27FC236}">
                  <a16:creationId xmlns:a16="http://schemas.microsoft.com/office/drawing/2014/main" id="{04A03FFB-B6FE-5F40-BA3C-F1A8527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68" name="Elipse 8">
              <a:extLst>
                <a:ext uri="{FF2B5EF4-FFF2-40B4-BE49-F238E27FC236}">
                  <a16:creationId xmlns:a16="http://schemas.microsoft.com/office/drawing/2014/main" id="{C1E7152C-B67F-6142-9DAB-5E862A7B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69" name="Elipse 9">
              <a:extLst>
                <a:ext uri="{FF2B5EF4-FFF2-40B4-BE49-F238E27FC236}">
                  <a16:creationId xmlns:a16="http://schemas.microsoft.com/office/drawing/2014/main" id="{B9101643-A20D-2245-8315-3CF79AF06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70" name="Conector recto de flecha 10">
              <a:extLst>
                <a:ext uri="{FF2B5EF4-FFF2-40B4-BE49-F238E27FC236}">
                  <a16:creationId xmlns:a16="http://schemas.microsoft.com/office/drawing/2014/main" id="{AAFD09E3-FB65-0144-8F02-B8B4BB0A9CD9}"/>
                </a:ext>
              </a:extLst>
            </p:cNvPr>
            <p:cNvCxnSpPr>
              <a:cxnSpLocks noChangeAspect="1"/>
              <a:stCxn id="265" idx="7"/>
              <a:endCxn id="266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de flecha 11">
              <a:extLst>
                <a:ext uri="{FF2B5EF4-FFF2-40B4-BE49-F238E27FC236}">
                  <a16:creationId xmlns:a16="http://schemas.microsoft.com/office/drawing/2014/main" id="{3E51D792-9874-E941-9483-FCBC9B9D4E5E}"/>
                </a:ext>
              </a:extLst>
            </p:cNvPr>
            <p:cNvCxnSpPr>
              <a:cxnSpLocks noChangeAspect="1"/>
              <a:stCxn id="265" idx="5"/>
              <a:endCxn id="267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de flecha 12">
              <a:extLst>
                <a:ext uri="{FF2B5EF4-FFF2-40B4-BE49-F238E27FC236}">
                  <a16:creationId xmlns:a16="http://schemas.microsoft.com/office/drawing/2014/main" id="{FE4690F1-4786-5B4D-8356-5D75D890FF40}"/>
                </a:ext>
              </a:extLst>
            </p:cNvPr>
            <p:cNvCxnSpPr>
              <a:cxnSpLocks noChangeAspect="1"/>
              <a:stCxn id="266" idx="6"/>
              <a:endCxn id="275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de flecha 13">
              <a:extLst>
                <a:ext uri="{FF2B5EF4-FFF2-40B4-BE49-F238E27FC236}">
                  <a16:creationId xmlns:a16="http://schemas.microsoft.com/office/drawing/2014/main" id="{CBF755F8-4146-2642-88B0-F9DF77A48B25}"/>
                </a:ext>
              </a:extLst>
            </p:cNvPr>
            <p:cNvCxnSpPr>
              <a:cxnSpLocks noChangeAspect="1"/>
              <a:stCxn id="267" idx="6"/>
              <a:endCxn id="269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de flecha 14">
              <a:extLst>
                <a:ext uri="{FF2B5EF4-FFF2-40B4-BE49-F238E27FC236}">
                  <a16:creationId xmlns:a16="http://schemas.microsoft.com/office/drawing/2014/main" id="{3F6AD286-A76F-2045-9F17-EDF2AC39F6FC}"/>
                </a:ext>
              </a:extLst>
            </p:cNvPr>
            <p:cNvCxnSpPr>
              <a:cxnSpLocks noChangeAspect="1"/>
              <a:stCxn id="268" idx="3"/>
              <a:endCxn id="269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Elipse 15">
              <a:extLst>
                <a:ext uri="{FF2B5EF4-FFF2-40B4-BE49-F238E27FC236}">
                  <a16:creationId xmlns:a16="http://schemas.microsoft.com/office/drawing/2014/main" id="{99B4BA83-8908-814F-90E3-7EEF52B66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76" name="Conector recto de flecha 16">
              <a:extLst>
                <a:ext uri="{FF2B5EF4-FFF2-40B4-BE49-F238E27FC236}">
                  <a16:creationId xmlns:a16="http://schemas.microsoft.com/office/drawing/2014/main" id="{2E29B224-0C22-104F-A166-B04E618028A7}"/>
                </a:ext>
              </a:extLst>
            </p:cNvPr>
            <p:cNvCxnSpPr>
              <a:cxnSpLocks noChangeAspect="1"/>
              <a:stCxn id="268" idx="1"/>
              <a:endCxn id="275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ector recto de flecha 17">
              <a:extLst>
                <a:ext uri="{FF2B5EF4-FFF2-40B4-BE49-F238E27FC236}">
                  <a16:creationId xmlns:a16="http://schemas.microsoft.com/office/drawing/2014/main" id="{BB8E50FB-51DA-E647-A13C-AE3494C7622A}"/>
                </a:ext>
              </a:extLst>
            </p:cNvPr>
            <p:cNvCxnSpPr>
              <a:cxnSpLocks noChangeAspect="1"/>
              <a:stCxn id="269" idx="1"/>
              <a:endCxn id="266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CuadroTexto 18">
              <a:extLst>
                <a:ext uri="{FF2B5EF4-FFF2-40B4-BE49-F238E27FC236}">
                  <a16:creationId xmlns:a16="http://schemas.microsoft.com/office/drawing/2014/main" id="{33AC0890-1C1D-5646-8FF3-79172AF982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9" y="2548875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79" name="CuadroTexto 19">
              <a:extLst>
                <a:ext uri="{FF2B5EF4-FFF2-40B4-BE49-F238E27FC236}">
                  <a16:creationId xmlns:a16="http://schemas.microsoft.com/office/drawing/2014/main" id="{F873B920-1EF7-2D42-8C6B-5657C169BE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80" name="CuadroTexto 20">
              <a:extLst>
                <a:ext uri="{FF2B5EF4-FFF2-40B4-BE49-F238E27FC236}">
                  <a16:creationId xmlns:a16="http://schemas.microsoft.com/office/drawing/2014/main" id="{0D8D65DA-1F6D-D343-9A68-009B5121D2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81" name="CuadroTexto 21">
              <a:extLst>
                <a:ext uri="{FF2B5EF4-FFF2-40B4-BE49-F238E27FC236}">
                  <a16:creationId xmlns:a16="http://schemas.microsoft.com/office/drawing/2014/main" id="{4DE778A6-D443-A843-8FF3-C86B2233B9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  <p:sp>
          <p:nvSpPr>
            <p:cNvPr id="282" name="CuadroTexto 22">
              <a:extLst>
                <a:ext uri="{FF2B5EF4-FFF2-40B4-BE49-F238E27FC236}">
                  <a16:creationId xmlns:a16="http://schemas.microsoft.com/office/drawing/2014/main" id="{32A17F68-6F1F-154D-A928-C6E78FC9B7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6"/>
              <a:ext cx="454253" cy="5561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83" name="CuadroTexto 23">
              <a:extLst>
                <a:ext uri="{FF2B5EF4-FFF2-40B4-BE49-F238E27FC236}">
                  <a16:creationId xmlns:a16="http://schemas.microsoft.com/office/drawing/2014/main" id="{1F4441E0-5E95-2D46-ACF8-A4F44787E8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84" name="CuadroTexto 24">
              <a:extLst>
                <a:ext uri="{FF2B5EF4-FFF2-40B4-BE49-F238E27FC236}">
                  <a16:creationId xmlns:a16="http://schemas.microsoft.com/office/drawing/2014/main" id="{1B1D64DB-886F-D642-BBA1-E1982466F6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</p:grpSp>
      <p:cxnSp>
        <p:nvCxnSpPr>
          <p:cNvPr id="285" name="Conector recto de flecha 17">
            <a:extLst>
              <a:ext uri="{FF2B5EF4-FFF2-40B4-BE49-F238E27FC236}">
                <a16:creationId xmlns:a16="http://schemas.microsoft.com/office/drawing/2014/main" id="{A3B2B1E1-267A-C14B-8F6B-4A49F91C976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134013" y="2391605"/>
            <a:ext cx="1443716" cy="65007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6" name="CuadroTexto 21">
            <a:extLst>
              <a:ext uri="{FF2B5EF4-FFF2-40B4-BE49-F238E27FC236}">
                <a16:creationId xmlns:a16="http://schemas.microsoft.com/office/drawing/2014/main" id="{18659588-7B48-1048-BD45-3F52FF1C2861}"/>
              </a:ext>
            </a:extLst>
          </p:cNvPr>
          <p:cNvSpPr txBox="1">
            <a:spLocks noChangeAspect="1"/>
          </p:cNvSpPr>
          <p:nvPr/>
        </p:nvSpPr>
        <p:spPr>
          <a:xfrm>
            <a:off x="4807500" y="234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cxnSp>
        <p:nvCxnSpPr>
          <p:cNvPr id="287" name="Conector recto de flecha 17">
            <a:extLst>
              <a:ext uri="{FF2B5EF4-FFF2-40B4-BE49-F238E27FC236}">
                <a16:creationId xmlns:a16="http://schemas.microsoft.com/office/drawing/2014/main" id="{64916D4B-5BBB-8644-B8BA-6B6EC4E9F007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182013" y="2391605"/>
            <a:ext cx="1443716" cy="650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8" name="CuadroTexto 21">
            <a:extLst>
              <a:ext uri="{FF2B5EF4-FFF2-40B4-BE49-F238E27FC236}">
                <a16:creationId xmlns:a16="http://schemas.microsoft.com/office/drawing/2014/main" id="{841D8384-3566-8F45-9F7F-B37519450F7A}"/>
              </a:ext>
            </a:extLst>
          </p:cNvPr>
          <p:cNvSpPr txBox="1">
            <a:spLocks noChangeAspect="1"/>
          </p:cNvSpPr>
          <p:nvPr/>
        </p:nvSpPr>
        <p:spPr>
          <a:xfrm>
            <a:off x="7855500" y="234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cxnSp>
        <p:nvCxnSpPr>
          <p:cNvPr id="289" name="Conector recto de flecha 17">
            <a:extLst>
              <a:ext uri="{FF2B5EF4-FFF2-40B4-BE49-F238E27FC236}">
                <a16:creationId xmlns:a16="http://schemas.microsoft.com/office/drawing/2014/main" id="{CA24E937-103E-6F46-9B2B-19660BEA34C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181642" y="2391605"/>
            <a:ext cx="1443716" cy="650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0" name="CuadroTexto 21">
            <a:extLst>
              <a:ext uri="{FF2B5EF4-FFF2-40B4-BE49-F238E27FC236}">
                <a16:creationId xmlns:a16="http://schemas.microsoft.com/office/drawing/2014/main" id="{FB8744FE-7ED0-A64F-8795-5E550A41EB79}"/>
              </a:ext>
            </a:extLst>
          </p:cNvPr>
          <p:cNvSpPr txBox="1">
            <a:spLocks noChangeAspect="1"/>
          </p:cNvSpPr>
          <p:nvPr/>
        </p:nvSpPr>
        <p:spPr>
          <a:xfrm>
            <a:off x="10855129" y="234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cxnSp>
        <p:nvCxnSpPr>
          <p:cNvPr id="291" name="Conector recto de flecha 17">
            <a:extLst>
              <a:ext uri="{FF2B5EF4-FFF2-40B4-BE49-F238E27FC236}">
                <a16:creationId xmlns:a16="http://schemas.microsoft.com/office/drawing/2014/main" id="{7FFCCC64-4C1C-4D42-90AB-E312A9943D70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0211900" y="4908158"/>
            <a:ext cx="1443716" cy="650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2" name="CuadroTexto 21">
            <a:extLst>
              <a:ext uri="{FF2B5EF4-FFF2-40B4-BE49-F238E27FC236}">
                <a16:creationId xmlns:a16="http://schemas.microsoft.com/office/drawing/2014/main" id="{C62F1725-9C4A-8943-95D0-510D09ED28FE}"/>
              </a:ext>
            </a:extLst>
          </p:cNvPr>
          <p:cNvSpPr txBox="1">
            <a:spLocks noChangeAspect="1"/>
          </p:cNvSpPr>
          <p:nvPr/>
        </p:nvSpPr>
        <p:spPr>
          <a:xfrm>
            <a:off x="10885387" y="486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cxnSp>
        <p:nvCxnSpPr>
          <p:cNvPr id="293" name="Conector recto de flecha 17">
            <a:extLst>
              <a:ext uri="{FF2B5EF4-FFF2-40B4-BE49-F238E27FC236}">
                <a16:creationId xmlns:a16="http://schemas.microsoft.com/office/drawing/2014/main" id="{62075D18-1FEF-D846-9FD4-2D49B497E2B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182013" y="4863865"/>
            <a:ext cx="1443716" cy="650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4" name="CuadroTexto 21">
            <a:extLst>
              <a:ext uri="{FF2B5EF4-FFF2-40B4-BE49-F238E27FC236}">
                <a16:creationId xmlns:a16="http://schemas.microsoft.com/office/drawing/2014/main" id="{D81299F4-C0A9-B544-9EE9-004018AE52C5}"/>
              </a:ext>
            </a:extLst>
          </p:cNvPr>
          <p:cNvSpPr txBox="1">
            <a:spLocks noChangeAspect="1"/>
          </p:cNvSpPr>
          <p:nvPr/>
        </p:nvSpPr>
        <p:spPr>
          <a:xfrm>
            <a:off x="7855500" y="4819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  <p:cxnSp>
        <p:nvCxnSpPr>
          <p:cNvPr id="295" name="Conector recto de flecha 17">
            <a:extLst>
              <a:ext uri="{FF2B5EF4-FFF2-40B4-BE49-F238E27FC236}">
                <a16:creationId xmlns:a16="http://schemas.microsoft.com/office/drawing/2014/main" id="{85E0F138-3A61-4343-8DC4-B7E8AE1FDB2D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51804" y="4908158"/>
            <a:ext cx="1443716" cy="65007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6" name="CuadroTexto 21">
            <a:extLst>
              <a:ext uri="{FF2B5EF4-FFF2-40B4-BE49-F238E27FC236}">
                <a16:creationId xmlns:a16="http://schemas.microsoft.com/office/drawing/2014/main" id="{51951ECF-74AD-0945-96FD-87C8323E9B18}"/>
              </a:ext>
            </a:extLst>
          </p:cNvPr>
          <p:cNvSpPr txBox="1">
            <a:spLocks noChangeAspect="1"/>
          </p:cNvSpPr>
          <p:nvPr/>
        </p:nvSpPr>
        <p:spPr>
          <a:xfrm>
            <a:off x="4725291" y="4863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3205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F57E3-5BDB-41C6-830F-52BDA09B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66B99-CFCE-4C8D-846D-8E463485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 diferencia de Kruskal, Prim busca ir armando el árbol desde un nodo (cualquiera). Genera el mínimo </a:t>
            </a:r>
            <a:r>
              <a:rPr lang="es-CL" dirty="0" err="1"/>
              <a:t>spanning</a:t>
            </a:r>
            <a:r>
              <a:rPr lang="es-CL" dirty="0"/>
              <a:t> </a:t>
            </a:r>
            <a:r>
              <a:rPr lang="es-CL" dirty="0" err="1"/>
              <a:t>tree</a:t>
            </a:r>
            <a:r>
              <a:rPr lang="es-CL" dirty="0"/>
              <a:t> de manera incremental agregando los nodos que se encuentran más cerca en cada paso.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C39E1-6AB1-4776-BF43-843CEAB0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1767FE-B391-4C54-81B3-4C76DAE3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563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F57E3-5BDB-41C6-830F-52BDA09B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066B99-CFCE-4C8D-846D-8E463485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94100" indent="-457200">
              <a:buFont typeface="+mj-lt"/>
              <a:buAutoNum type="arabicPeriod"/>
            </a:pPr>
            <a:r>
              <a:rPr lang="es-CL" dirty="0"/>
              <a:t>Comienza con dos conjuntos disjuntos: </a:t>
            </a:r>
            <a:r>
              <a:rPr lang="es-CL" dirty="0" err="1"/>
              <a:t>incluídos</a:t>
            </a:r>
            <a:r>
              <a:rPr lang="es-CL" dirty="0"/>
              <a:t> y no </a:t>
            </a:r>
            <a:r>
              <a:rPr lang="es-CL" dirty="0" err="1"/>
              <a:t>incluídos</a:t>
            </a:r>
            <a:endParaRPr lang="es-CL" dirty="0"/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En el comienzo todos los nodos se encuentran en el conjunto no </a:t>
            </a:r>
            <a:r>
              <a:rPr lang="es-CL" dirty="0" err="1"/>
              <a:t>incluídos</a:t>
            </a:r>
            <a:r>
              <a:rPr lang="es-CL" dirty="0"/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Manejar una variable que contiene un valor de distancia para cada nodo (arreglo). Inicializar todas a infinito.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Tomar un nodo y cambiarlo desde el conjunto no </a:t>
            </a:r>
            <a:r>
              <a:rPr lang="es-CL" dirty="0" err="1"/>
              <a:t>incluídos</a:t>
            </a:r>
            <a:r>
              <a:rPr lang="es-CL" dirty="0"/>
              <a:t> al conjunto </a:t>
            </a:r>
            <a:r>
              <a:rPr lang="es-CL" dirty="0" err="1"/>
              <a:t>incluídos</a:t>
            </a:r>
            <a:r>
              <a:rPr lang="es-CL" dirty="0"/>
              <a:t>. Actualizar su valor de distancia a 0. Actualizar la distancia de los vecinos del nodo a ser el peso del enlace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Mientras queden nodos en no </a:t>
            </a:r>
            <a:r>
              <a:rPr lang="es-CL" dirty="0" err="1"/>
              <a:t>incluídos</a:t>
            </a:r>
            <a:r>
              <a:rPr lang="es-CL" dirty="0"/>
              <a:t>:</a:t>
            </a:r>
          </a:p>
          <a:p>
            <a:pPr marL="871200" lvl="1" indent="-457200">
              <a:buFont typeface="+mj-lt"/>
              <a:buAutoNum type="arabicPeriod"/>
            </a:pPr>
            <a:r>
              <a:rPr lang="es-CL" dirty="0"/>
              <a:t>Tomar desde el conjunto no </a:t>
            </a:r>
            <a:r>
              <a:rPr lang="es-CL" dirty="0" err="1"/>
              <a:t>íncluidos</a:t>
            </a:r>
            <a:r>
              <a:rPr lang="es-CL" dirty="0"/>
              <a:t> el nodo que tenga el valor de distancia más pequeño. Dejarlo en el conjunto de </a:t>
            </a:r>
            <a:r>
              <a:rPr lang="es-CL" dirty="0" err="1"/>
              <a:t>incluídos</a:t>
            </a:r>
            <a:endParaRPr lang="es-CL" dirty="0"/>
          </a:p>
          <a:p>
            <a:pPr marL="871200" lvl="1" indent="-457200">
              <a:buFont typeface="+mj-lt"/>
              <a:buAutoNum type="arabicPeriod"/>
            </a:pPr>
            <a:r>
              <a:rPr lang="es-CL" dirty="0"/>
              <a:t>Actualizar los valores de distancia de todos los vecinos del nodo recién agregado con el valor del peso del enlace, sólo si la nueva distancia es menor a la que ya tenía.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9C39E1-6AB1-4776-BF43-843CEAB0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1767FE-B391-4C54-81B3-4C76DAE3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7767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A8D5E-32D4-41BC-ABEF-FD16F9C5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Prim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EAB682-6B12-436C-8C03-DFA4FDBB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19</a:t>
            </a:fld>
            <a:endParaRPr lang="es-CL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3652056-3CA0-4F41-871E-A89BF009CBDB}"/>
              </a:ext>
            </a:extLst>
          </p:cNvPr>
          <p:cNvGrpSpPr>
            <a:grpSpLocks noChangeAspect="1"/>
          </p:cNvGrpSpPr>
          <p:nvPr/>
        </p:nvGrpSpPr>
        <p:grpSpPr>
          <a:xfrm>
            <a:off x="46135" y="1256878"/>
            <a:ext cx="2781041" cy="2088264"/>
            <a:chOff x="7090747" y="1855071"/>
            <a:chExt cx="4187458" cy="314433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5EAC644-F852-45BC-9BA8-B4C50B7EC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22B3514-35A9-4834-A656-DF476F68C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0AC13EA-C566-4BBA-B1DD-F03FE0017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89B6E46-E50D-4463-8ECE-B35852C7C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1F29E0-0A86-4B52-BDB2-8F7786A8E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303BBF09-2C7B-415D-8075-D4EEA695EC42}"/>
                </a:ext>
              </a:extLst>
            </p:cNvPr>
            <p:cNvCxnSpPr>
              <a:cxnSpLocks noChangeAspect="1"/>
              <a:stCxn id="6" idx="7"/>
              <a:endCxn id="7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4253476-6B57-4D47-8A3B-FDDB314E80B1}"/>
                </a:ext>
              </a:extLst>
            </p:cNvPr>
            <p:cNvCxnSpPr>
              <a:cxnSpLocks noChangeAspect="1"/>
              <a:stCxn id="6" idx="5"/>
              <a:endCxn id="8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B054E0D7-6264-457F-870B-76FA02B0D4CB}"/>
                </a:ext>
              </a:extLst>
            </p:cNvPr>
            <p:cNvCxnSpPr>
              <a:cxnSpLocks noChangeAspect="1"/>
              <a:stCxn id="7" idx="6"/>
              <a:endCxn id="16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CAC926C-ED02-47F2-B409-70767E5506BB}"/>
                </a:ext>
              </a:extLst>
            </p:cNvPr>
            <p:cNvCxnSpPr>
              <a:cxnSpLocks noChangeAspect="1"/>
              <a:stCxn id="8" idx="6"/>
              <a:endCxn id="10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DA40511-915F-44EC-9D98-702FD9A1552D}"/>
                </a:ext>
              </a:extLst>
            </p:cNvPr>
            <p:cNvCxnSpPr>
              <a:cxnSpLocks noChangeAspect="1"/>
              <a:stCxn id="9" idx="3"/>
              <a:endCxn id="10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BF64E96-2DD8-4785-A913-9B7784824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FCA87D0-E45C-49D4-BA1D-232D5489D2A5}"/>
                </a:ext>
              </a:extLst>
            </p:cNvPr>
            <p:cNvCxnSpPr>
              <a:cxnSpLocks noChangeAspect="1"/>
              <a:stCxn id="9" idx="1"/>
              <a:endCxn id="16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D094E2B-333E-4CDE-9293-33BB86FD9F0D}"/>
                </a:ext>
              </a:extLst>
            </p:cNvPr>
            <p:cNvCxnSpPr>
              <a:cxnSpLocks noChangeAspect="1"/>
              <a:stCxn id="10" idx="1"/>
              <a:endCxn id="7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CB1D6CA-0C89-4537-AC2F-1960DACACF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B049FF-5395-4849-BB16-66011D3964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1E85A97-13CA-4149-B50A-C16CC5211A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60A6DBB-5432-4574-BA87-C4B7F0DBFA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50565FB-5780-4466-A723-FE7C3D4EE0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EFCF38B-E410-4914-BE24-729C4C4E2F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DC40A89-FD11-4328-902E-D6998B5FB9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50" name="Tabla 113">
            <a:extLst>
              <a:ext uri="{FF2B5EF4-FFF2-40B4-BE49-F238E27FC236}">
                <a16:creationId xmlns:a16="http://schemas.microsoft.com/office/drawing/2014/main" id="{39EC7620-6C23-414D-B4FB-92AF2CF84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585835"/>
              </p:ext>
            </p:extLst>
          </p:nvPr>
        </p:nvGraphicFramePr>
        <p:xfrm>
          <a:off x="125813" y="3470286"/>
          <a:ext cx="2584210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153" name="Grupo 152">
            <a:extLst>
              <a:ext uri="{FF2B5EF4-FFF2-40B4-BE49-F238E27FC236}">
                <a16:creationId xmlns:a16="http://schemas.microsoft.com/office/drawing/2014/main" id="{5F188E27-651E-4D01-A3F8-F199D45747BF}"/>
              </a:ext>
            </a:extLst>
          </p:cNvPr>
          <p:cNvGrpSpPr>
            <a:grpSpLocks noChangeAspect="1"/>
          </p:cNvGrpSpPr>
          <p:nvPr/>
        </p:nvGrpSpPr>
        <p:grpSpPr>
          <a:xfrm>
            <a:off x="3040161" y="1256878"/>
            <a:ext cx="2781041" cy="2088264"/>
            <a:chOff x="7090747" y="1855071"/>
            <a:chExt cx="4187458" cy="3144332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6F8BFAC-124E-4E67-B144-3251FF0EB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E02E196B-9891-4190-A467-3BD194049D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01493462-347B-4C43-8D2B-23E8E3EEF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C1381EF2-F7F8-4A9E-8529-7DBA85D83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7DCB54EB-FC13-4F52-982F-F3B84A3D0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62" name="Conector recto de flecha 161">
              <a:extLst>
                <a:ext uri="{FF2B5EF4-FFF2-40B4-BE49-F238E27FC236}">
                  <a16:creationId xmlns:a16="http://schemas.microsoft.com/office/drawing/2014/main" id="{3752C336-6490-484E-A047-E8293886008C}"/>
                </a:ext>
              </a:extLst>
            </p:cNvPr>
            <p:cNvCxnSpPr>
              <a:cxnSpLocks noChangeAspect="1"/>
              <a:stCxn id="157" idx="7"/>
              <a:endCxn id="158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de flecha 162">
              <a:extLst>
                <a:ext uri="{FF2B5EF4-FFF2-40B4-BE49-F238E27FC236}">
                  <a16:creationId xmlns:a16="http://schemas.microsoft.com/office/drawing/2014/main" id="{F1A078E1-E58D-42DE-8A47-5469BDE66ADF}"/>
                </a:ext>
              </a:extLst>
            </p:cNvPr>
            <p:cNvCxnSpPr>
              <a:cxnSpLocks noChangeAspect="1"/>
              <a:stCxn id="157" idx="5"/>
              <a:endCxn id="159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de flecha 163">
              <a:extLst>
                <a:ext uri="{FF2B5EF4-FFF2-40B4-BE49-F238E27FC236}">
                  <a16:creationId xmlns:a16="http://schemas.microsoft.com/office/drawing/2014/main" id="{B3CC7E95-8464-445B-9587-9688409A2D80}"/>
                </a:ext>
              </a:extLst>
            </p:cNvPr>
            <p:cNvCxnSpPr>
              <a:cxnSpLocks noChangeAspect="1"/>
              <a:stCxn id="158" idx="6"/>
              <a:endCxn id="167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>
              <a:extLst>
                <a:ext uri="{FF2B5EF4-FFF2-40B4-BE49-F238E27FC236}">
                  <a16:creationId xmlns:a16="http://schemas.microsoft.com/office/drawing/2014/main" id="{B9220F78-91C7-45C5-BD21-5ACD01C65593}"/>
                </a:ext>
              </a:extLst>
            </p:cNvPr>
            <p:cNvCxnSpPr>
              <a:cxnSpLocks noChangeAspect="1"/>
              <a:stCxn id="159" idx="6"/>
              <a:endCxn id="161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de flecha 165">
              <a:extLst>
                <a:ext uri="{FF2B5EF4-FFF2-40B4-BE49-F238E27FC236}">
                  <a16:creationId xmlns:a16="http://schemas.microsoft.com/office/drawing/2014/main" id="{8D591BA7-0AB5-4C26-8DAF-AFD6EE2F639D}"/>
                </a:ext>
              </a:extLst>
            </p:cNvPr>
            <p:cNvCxnSpPr>
              <a:cxnSpLocks noChangeAspect="1"/>
              <a:stCxn id="160" idx="3"/>
              <a:endCxn id="161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16DEE5F9-B1F8-4F57-ACA7-D8CC8DB29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68" name="Conector recto de flecha 167">
              <a:extLst>
                <a:ext uri="{FF2B5EF4-FFF2-40B4-BE49-F238E27FC236}">
                  <a16:creationId xmlns:a16="http://schemas.microsoft.com/office/drawing/2014/main" id="{AD4F7DA4-6F9E-4878-BBD4-9BC3DDD30DB2}"/>
                </a:ext>
              </a:extLst>
            </p:cNvPr>
            <p:cNvCxnSpPr>
              <a:cxnSpLocks noChangeAspect="1"/>
              <a:stCxn id="160" idx="1"/>
              <a:endCxn id="167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>
              <a:extLst>
                <a:ext uri="{FF2B5EF4-FFF2-40B4-BE49-F238E27FC236}">
                  <a16:creationId xmlns:a16="http://schemas.microsoft.com/office/drawing/2014/main" id="{31E5D86D-55FC-42E6-A69E-256E72CCED41}"/>
                </a:ext>
              </a:extLst>
            </p:cNvPr>
            <p:cNvCxnSpPr>
              <a:cxnSpLocks noChangeAspect="1"/>
              <a:stCxn id="161" idx="1"/>
              <a:endCxn id="158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87479F52-285D-485F-9CEA-DDB53B38A7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17B1927A-24D8-4409-A139-B392F3DDEE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E7EEAEA3-F343-4F7F-A4FF-646C62134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46763170-748F-4C63-864F-19B8776FA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F1B61556-C094-4F69-A00B-D289F479C3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CFD133BF-1064-4E6D-8715-626CB19828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76" name="CuadroTexto 175">
              <a:extLst>
                <a:ext uri="{FF2B5EF4-FFF2-40B4-BE49-F238E27FC236}">
                  <a16:creationId xmlns:a16="http://schemas.microsoft.com/office/drawing/2014/main" id="{1D19C271-EACA-4280-B2E5-D716358BB2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177" name="Tabla 113">
            <a:extLst>
              <a:ext uri="{FF2B5EF4-FFF2-40B4-BE49-F238E27FC236}">
                <a16:creationId xmlns:a16="http://schemas.microsoft.com/office/drawing/2014/main" id="{D79D9E46-5C17-4DD9-8471-289CF887C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61518"/>
              </p:ext>
            </p:extLst>
          </p:nvPr>
        </p:nvGraphicFramePr>
        <p:xfrm>
          <a:off x="3119839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178" name="Grupo 177">
            <a:extLst>
              <a:ext uri="{FF2B5EF4-FFF2-40B4-BE49-F238E27FC236}">
                <a16:creationId xmlns:a16="http://schemas.microsoft.com/office/drawing/2014/main" id="{1B550668-0083-4BAC-9843-BC8B40A88626}"/>
              </a:ext>
            </a:extLst>
          </p:cNvPr>
          <p:cNvGrpSpPr>
            <a:grpSpLocks noChangeAspect="1"/>
          </p:cNvGrpSpPr>
          <p:nvPr/>
        </p:nvGrpSpPr>
        <p:grpSpPr>
          <a:xfrm>
            <a:off x="6113865" y="1256878"/>
            <a:ext cx="2781041" cy="2088264"/>
            <a:chOff x="7090747" y="1855071"/>
            <a:chExt cx="4187458" cy="3144332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035FC0D9-8B74-4968-8A24-3C955B05D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BEC98B17-83B1-47EB-8D1D-9253B49F8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1E6F4F79-B9C1-44CE-B5E9-40071304B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9392692A-A08F-4AB7-AB68-2C285824C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8C4356A3-C812-49E4-BD60-0C00F6D89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092E0A61-CE4D-4DCE-8E74-2E1316B939D1}"/>
                </a:ext>
              </a:extLst>
            </p:cNvPr>
            <p:cNvCxnSpPr>
              <a:cxnSpLocks noChangeAspect="1"/>
              <a:stCxn id="179" idx="7"/>
              <a:endCxn id="180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>
              <a:extLst>
                <a:ext uri="{FF2B5EF4-FFF2-40B4-BE49-F238E27FC236}">
                  <a16:creationId xmlns:a16="http://schemas.microsoft.com/office/drawing/2014/main" id="{289D51CB-E2BD-4BE0-8EAD-8F5661B53996}"/>
                </a:ext>
              </a:extLst>
            </p:cNvPr>
            <p:cNvCxnSpPr>
              <a:cxnSpLocks noChangeAspect="1"/>
              <a:stCxn id="179" idx="5"/>
              <a:endCxn id="181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>
              <a:extLst>
                <a:ext uri="{FF2B5EF4-FFF2-40B4-BE49-F238E27FC236}">
                  <a16:creationId xmlns:a16="http://schemas.microsoft.com/office/drawing/2014/main" id="{5A031AE8-00E2-4C9A-8C33-FBF18584D9BA}"/>
                </a:ext>
              </a:extLst>
            </p:cNvPr>
            <p:cNvCxnSpPr>
              <a:cxnSpLocks noChangeAspect="1"/>
              <a:stCxn id="180" idx="6"/>
              <a:endCxn id="189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>
              <a:extLst>
                <a:ext uri="{FF2B5EF4-FFF2-40B4-BE49-F238E27FC236}">
                  <a16:creationId xmlns:a16="http://schemas.microsoft.com/office/drawing/2014/main" id="{7CD690DC-4D03-43C9-A8C3-C3816C7F2160}"/>
                </a:ext>
              </a:extLst>
            </p:cNvPr>
            <p:cNvCxnSpPr>
              <a:cxnSpLocks noChangeAspect="1"/>
              <a:stCxn id="181" idx="6"/>
              <a:endCxn id="183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de flecha 187">
              <a:extLst>
                <a:ext uri="{FF2B5EF4-FFF2-40B4-BE49-F238E27FC236}">
                  <a16:creationId xmlns:a16="http://schemas.microsoft.com/office/drawing/2014/main" id="{394B0A66-EA49-459A-88C6-0D0D3F529B61}"/>
                </a:ext>
              </a:extLst>
            </p:cNvPr>
            <p:cNvCxnSpPr>
              <a:cxnSpLocks noChangeAspect="1"/>
              <a:stCxn id="182" idx="3"/>
              <a:endCxn id="183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F2A1B1F0-EA07-4F2E-9C0C-779F9064F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90" name="Conector recto de flecha 189">
              <a:extLst>
                <a:ext uri="{FF2B5EF4-FFF2-40B4-BE49-F238E27FC236}">
                  <a16:creationId xmlns:a16="http://schemas.microsoft.com/office/drawing/2014/main" id="{3185E9DB-5F75-416C-B55A-481FAF52DB4E}"/>
                </a:ext>
              </a:extLst>
            </p:cNvPr>
            <p:cNvCxnSpPr>
              <a:cxnSpLocks noChangeAspect="1"/>
              <a:stCxn id="182" idx="1"/>
              <a:endCxn id="189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de flecha 190">
              <a:extLst>
                <a:ext uri="{FF2B5EF4-FFF2-40B4-BE49-F238E27FC236}">
                  <a16:creationId xmlns:a16="http://schemas.microsoft.com/office/drawing/2014/main" id="{A4EC4CCB-2233-415B-87F8-BDD804D5BA08}"/>
                </a:ext>
              </a:extLst>
            </p:cNvPr>
            <p:cNvCxnSpPr>
              <a:cxnSpLocks noChangeAspect="1"/>
              <a:stCxn id="183" idx="1"/>
              <a:endCxn id="180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8A17EB06-27CE-43EF-BF2E-9BD90BF641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151B5840-D400-4A30-8829-47DD47850F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B4FAEEC3-481F-47D2-A20A-801D49E281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27EB12A4-79A8-4FE3-A386-517A308297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E7EB7606-9911-4F8F-B831-897BF2687E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8E51694D-01B2-45CC-8090-F6443A2A42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42857E67-599A-4B33-8CBF-8B769C1840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199" name="Tabla 113">
            <a:extLst>
              <a:ext uri="{FF2B5EF4-FFF2-40B4-BE49-F238E27FC236}">
                <a16:creationId xmlns:a16="http://schemas.microsoft.com/office/drawing/2014/main" id="{3685C22B-0FBD-4A7B-B8A3-64F15BA8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00352"/>
              </p:ext>
            </p:extLst>
          </p:nvPr>
        </p:nvGraphicFramePr>
        <p:xfrm>
          <a:off x="6193543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2A8A8B9-58D0-4450-8511-0620F404383F}"/>
              </a:ext>
            </a:extLst>
          </p:cNvPr>
          <p:cNvGrpSpPr>
            <a:grpSpLocks noChangeAspect="1"/>
          </p:cNvGrpSpPr>
          <p:nvPr/>
        </p:nvGrpSpPr>
        <p:grpSpPr>
          <a:xfrm>
            <a:off x="9267247" y="1256878"/>
            <a:ext cx="2781041" cy="2088264"/>
            <a:chOff x="7090747" y="1855071"/>
            <a:chExt cx="4187458" cy="3144332"/>
          </a:xfrm>
        </p:grpSpPr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C35A0653-B094-4097-941C-2AEF63D98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BAE18696-CDE4-4EA1-A6EB-4B011B5B2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B3E50D0B-60F2-451B-9109-3C594B487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E18775F8-C702-4392-957C-6DC297467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9D9FF9D7-601D-4384-95A7-8FD288979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06" name="Conector recto de flecha 205">
              <a:extLst>
                <a:ext uri="{FF2B5EF4-FFF2-40B4-BE49-F238E27FC236}">
                  <a16:creationId xmlns:a16="http://schemas.microsoft.com/office/drawing/2014/main" id="{3C29CD88-075B-48BC-AC1E-C7AF16ECC8F6}"/>
                </a:ext>
              </a:extLst>
            </p:cNvPr>
            <p:cNvCxnSpPr>
              <a:cxnSpLocks noChangeAspect="1"/>
              <a:stCxn id="201" idx="7"/>
              <a:endCxn id="202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de flecha 206">
              <a:extLst>
                <a:ext uri="{FF2B5EF4-FFF2-40B4-BE49-F238E27FC236}">
                  <a16:creationId xmlns:a16="http://schemas.microsoft.com/office/drawing/2014/main" id="{7F97195E-4DA1-409D-AA3D-CBA31494D74F}"/>
                </a:ext>
              </a:extLst>
            </p:cNvPr>
            <p:cNvCxnSpPr>
              <a:cxnSpLocks noChangeAspect="1"/>
              <a:stCxn id="201" idx="5"/>
              <a:endCxn id="203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de flecha 207">
              <a:extLst>
                <a:ext uri="{FF2B5EF4-FFF2-40B4-BE49-F238E27FC236}">
                  <a16:creationId xmlns:a16="http://schemas.microsoft.com/office/drawing/2014/main" id="{745A60C1-838D-420D-A601-B6684C107280}"/>
                </a:ext>
              </a:extLst>
            </p:cNvPr>
            <p:cNvCxnSpPr>
              <a:cxnSpLocks noChangeAspect="1"/>
              <a:stCxn id="202" idx="6"/>
              <a:endCxn id="211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de flecha 208">
              <a:extLst>
                <a:ext uri="{FF2B5EF4-FFF2-40B4-BE49-F238E27FC236}">
                  <a16:creationId xmlns:a16="http://schemas.microsoft.com/office/drawing/2014/main" id="{4A04FE64-95FC-4FFF-8DFA-E7C974980B77}"/>
                </a:ext>
              </a:extLst>
            </p:cNvPr>
            <p:cNvCxnSpPr>
              <a:cxnSpLocks noChangeAspect="1"/>
              <a:stCxn id="203" idx="6"/>
              <a:endCxn id="205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de flecha 209">
              <a:extLst>
                <a:ext uri="{FF2B5EF4-FFF2-40B4-BE49-F238E27FC236}">
                  <a16:creationId xmlns:a16="http://schemas.microsoft.com/office/drawing/2014/main" id="{14D5E2A5-D6EF-40D9-939B-766FC039E322}"/>
                </a:ext>
              </a:extLst>
            </p:cNvPr>
            <p:cNvCxnSpPr>
              <a:cxnSpLocks noChangeAspect="1"/>
              <a:stCxn id="204" idx="3"/>
              <a:endCxn id="205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3899652C-C970-4922-9B5C-C625E3BBC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12" name="Conector recto de flecha 211">
              <a:extLst>
                <a:ext uri="{FF2B5EF4-FFF2-40B4-BE49-F238E27FC236}">
                  <a16:creationId xmlns:a16="http://schemas.microsoft.com/office/drawing/2014/main" id="{1B9BFD56-59FC-4385-A19D-D98FF8253666}"/>
                </a:ext>
              </a:extLst>
            </p:cNvPr>
            <p:cNvCxnSpPr>
              <a:cxnSpLocks noChangeAspect="1"/>
              <a:stCxn id="204" idx="1"/>
              <a:endCxn id="211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de flecha 212">
              <a:extLst>
                <a:ext uri="{FF2B5EF4-FFF2-40B4-BE49-F238E27FC236}">
                  <a16:creationId xmlns:a16="http://schemas.microsoft.com/office/drawing/2014/main" id="{C87BEAE2-5F6B-41E3-9BA9-D56CFDA317B5}"/>
                </a:ext>
              </a:extLst>
            </p:cNvPr>
            <p:cNvCxnSpPr>
              <a:cxnSpLocks noChangeAspect="1"/>
              <a:stCxn id="205" idx="1"/>
              <a:endCxn id="202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03948B26-8524-4D3E-B72B-8739E4B91F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5726EE69-1413-4F5B-B943-D23938EE26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243DC2DE-1BE9-417D-9A5A-FD30B5D40F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4763B0C0-F8A4-4AA5-B6F7-DB9B62771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D62C8465-29E2-47EB-9F52-6EDD279826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19" name="CuadroTexto 218">
              <a:extLst>
                <a:ext uri="{FF2B5EF4-FFF2-40B4-BE49-F238E27FC236}">
                  <a16:creationId xmlns:a16="http://schemas.microsoft.com/office/drawing/2014/main" id="{D75DD6B2-6071-425F-82E5-90C12473B2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20" name="CuadroTexto 219">
              <a:extLst>
                <a:ext uri="{FF2B5EF4-FFF2-40B4-BE49-F238E27FC236}">
                  <a16:creationId xmlns:a16="http://schemas.microsoft.com/office/drawing/2014/main" id="{584BAD74-9D60-40EE-BDF0-ADAAD3D1E5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21" name="Tabla 113">
            <a:extLst>
              <a:ext uri="{FF2B5EF4-FFF2-40B4-BE49-F238E27FC236}">
                <a16:creationId xmlns:a16="http://schemas.microsoft.com/office/drawing/2014/main" id="{59802C55-B68A-4B7E-A685-0AE09B34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85473"/>
              </p:ext>
            </p:extLst>
          </p:nvPr>
        </p:nvGraphicFramePr>
        <p:xfrm>
          <a:off x="9346925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22" name="Grupo 221">
            <a:extLst>
              <a:ext uri="{FF2B5EF4-FFF2-40B4-BE49-F238E27FC236}">
                <a16:creationId xmlns:a16="http://schemas.microsoft.com/office/drawing/2014/main" id="{8D448CF7-DE0E-4155-805B-E62911CF0B13}"/>
              </a:ext>
            </a:extLst>
          </p:cNvPr>
          <p:cNvGrpSpPr>
            <a:grpSpLocks noChangeAspect="1"/>
          </p:cNvGrpSpPr>
          <p:nvPr/>
        </p:nvGrpSpPr>
        <p:grpSpPr>
          <a:xfrm>
            <a:off x="46135" y="3932986"/>
            <a:ext cx="2781041" cy="2088264"/>
            <a:chOff x="7090747" y="1855071"/>
            <a:chExt cx="4187458" cy="3144332"/>
          </a:xfrm>
        </p:grpSpPr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400A1292-873A-430B-868B-422DF4959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E6443308-C26D-4949-87E5-1C8C78B81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595565A-03DE-4985-9B18-F457D5BF1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7BCA6C74-D321-4912-AC67-0C8450618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03C5BA54-5122-4511-A75A-E437D881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28" name="Conector recto de flecha 227">
              <a:extLst>
                <a:ext uri="{FF2B5EF4-FFF2-40B4-BE49-F238E27FC236}">
                  <a16:creationId xmlns:a16="http://schemas.microsoft.com/office/drawing/2014/main" id="{04F5B080-5955-4474-AFA8-95AF539E9440}"/>
                </a:ext>
              </a:extLst>
            </p:cNvPr>
            <p:cNvCxnSpPr>
              <a:cxnSpLocks noChangeAspect="1"/>
              <a:stCxn id="223" idx="7"/>
              <a:endCxn id="224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de flecha 228">
              <a:extLst>
                <a:ext uri="{FF2B5EF4-FFF2-40B4-BE49-F238E27FC236}">
                  <a16:creationId xmlns:a16="http://schemas.microsoft.com/office/drawing/2014/main" id="{D88D68A5-53BE-43AD-BAE1-EC5925E23C1F}"/>
                </a:ext>
              </a:extLst>
            </p:cNvPr>
            <p:cNvCxnSpPr>
              <a:cxnSpLocks noChangeAspect="1"/>
              <a:stCxn id="223" idx="5"/>
              <a:endCxn id="225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de flecha 229">
              <a:extLst>
                <a:ext uri="{FF2B5EF4-FFF2-40B4-BE49-F238E27FC236}">
                  <a16:creationId xmlns:a16="http://schemas.microsoft.com/office/drawing/2014/main" id="{7CDA5AAC-1DAA-4807-802D-8677C3FEA829}"/>
                </a:ext>
              </a:extLst>
            </p:cNvPr>
            <p:cNvCxnSpPr>
              <a:cxnSpLocks noChangeAspect="1"/>
              <a:stCxn id="224" idx="6"/>
              <a:endCxn id="233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D109C8FF-2BD5-4600-B20D-3453761F8AB8}"/>
                </a:ext>
              </a:extLst>
            </p:cNvPr>
            <p:cNvCxnSpPr>
              <a:cxnSpLocks noChangeAspect="1"/>
              <a:stCxn id="225" idx="6"/>
              <a:endCxn id="227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231">
              <a:extLst>
                <a:ext uri="{FF2B5EF4-FFF2-40B4-BE49-F238E27FC236}">
                  <a16:creationId xmlns:a16="http://schemas.microsoft.com/office/drawing/2014/main" id="{42D8AAD6-D297-462D-8001-DCEC0C5CA949}"/>
                </a:ext>
              </a:extLst>
            </p:cNvPr>
            <p:cNvCxnSpPr>
              <a:cxnSpLocks noChangeAspect="1"/>
              <a:stCxn id="226" idx="3"/>
              <a:endCxn id="227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79A27FCA-6799-43F8-9348-7BACEE65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34" name="Conector recto de flecha 233">
              <a:extLst>
                <a:ext uri="{FF2B5EF4-FFF2-40B4-BE49-F238E27FC236}">
                  <a16:creationId xmlns:a16="http://schemas.microsoft.com/office/drawing/2014/main" id="{AC0A2FEF-3AD0-4B5A-8F64-EBAF78AC5959}"/>
                </a:ext>
              </a:extLst>
            </p:cNvPr>
            <p:cNvCxnSpPr>
              <a:cxnSpLocks noChangeAspect="1"/>
              <a:stCxn id="226" idx="1"/>
              <a:endCxn id="233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de flecha 234">
              <a:extLst>
                <a:ext uri="{FF2B5EF4-FFF2-40B4-BE49-F238E27FC236}">
                  <a16:creationId xmlns:a16="http://schemas.microsoft.com/office/drawing/2014/main" id="{745F57A0-1322-4670-A39E-0276D68AC258}"/>
                </a:ext>
              </a:extLst>
            </p:cNvPr>
            <p:cNvCxnSpPr>
              <a:cxnSpLocks noChangeAspect="1"/>
              <a:stCxn id="227" idx="1"/>
              <a:endCxn id="224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CuadroTexto 235">
              <a:extLst>
                <a:ext uri="{FF2B5EF4-FFF2-40B4-BE49-F238E27FC236}">
                  <a16:creationId xmlns:a16="http://schemas.microsoft.com/office/drawing/2014/main" id="{14695EB7-7526-4ABA-9808-00DD29DEB5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37" name="CuadroTexto 236">
              <a:extLst>
                <a:ext uri="{FF2B5EF4-FFF2-40B4-BE49-F238E27FC236}">
                  <a16:creationId xmlns:a16="http://schemas.microsoft.com/office/drawing/2014/main" id="{CC7575DE-0006-46F9-AB39-43B68390DC7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38" name="CuadroTexto 237">
              <a:extLst>
                <a:ext uri="{FF2B5EF4-FFF2-40B4-BE49-F238E27FC236}">
                  <a16:creationId xmlns:a16="http://schemas.microsoft.com/office/drawing/2014/main" id="{7E85D54A-C784-4723-8891-7347B860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39" name="CuadroTexto 238">
              <a:extLst>
                <a:ext uri="{FF2B5EF4-FFF2-40B4-BE49-F238E27FC236}">
                  <a16:creationId xmlns:a16="http://schemas.microsoft.com/office/drawing/2014/main" id="{2B26F2B6-0927-48FB-824C-75D31114E8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30F53ABE-4C8B-4E76-AD4E-F4D75FB1D4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41" name="CuadroTexto 240">
              <a:extLst>
                <a:ext uri="{FF2B5EF4-FFF2-40B4-BE49-F238E27FC236}">
                  <a16:creationId xmlns:a16="http://schemas.microsoft.com/office/drawing/2014/main" id="{9900D02B-4E94-452D-B83E-1EE7887C88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3E736282-7CE5-4A40-BC87-1DB3518195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43" name="Tabla 113">
            <a:extLst>
              <a:ext uri="{FF2B5EF4-FFF2-40B4-BE49-F238E27FC236}">
                <a16:creationId xmlns:a16="http://schemas.microsoft.com/office/drawing/2014/main" id="{B40F1E05-A38D-43DB-9948-C276F11F5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3905"/>
              </p:ext>
            </p:extLst>
          </p:nvPr>
        </p:nvGraphicFramePr>
        <p:xfrm>
          <a:off x="125813" y="6146394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44" name="Grupo 243">
            <a:extLst>
              <a:ext uri="{FF2B5EF4-FFF2-40B4-BE49-F238E27FC236}">
                <a16:creationId xmlns:a16="http://schemas.microsoft.com/office/drawing/2014/main" id="{CF429DFF-B0D0-47B9-84B4-0ADB16AF2BFD}"/>
              </a:ext>
            </a:extLst>
          </p:cNvPr>
          <p:cNvGrpSpPr>
            <a:grpSpLocks noChangeAspect="1"/>
          </p:cNvGrpSpPr>
          <p:nvPr/>
        </p:nvGrpSpPr>
        <p:grpSpPr>
          <a:xfrm>
            <a:off x="3040161" y="3932986"/>
            <a:ext cx="2781041" cy="2088264"/>
            <a:chOff x="7090747" y="1855071"/>
            <a:chExt cx="4187458" cy="3144332"/>
          </a:xfrm>
        </p:grpSpPr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1A479ED6-4CE8-4085-8621-CD304E260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F648132B-3581-4F89-AD69-CBE3720FA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43C07D47-5695-4E75-9A3F-51D5C7543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FD47AF0E-8D7A-4786-AE6A-3EFEE8921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49" name="Elipse 248">
              <a:extLst>
                <a:ext uri="{FF2B5EF4-FFF2-40B4-BE49-F238E27FC236}">
                  <a16:creationId xmlns:a16="http://schemas.microsoft.com/office/drawing/2014/main" id="{36A3CC94-4DDB-4968-988E-3CE956A42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50" name="Conector recto de flecha 249">
              <a:extLst>
                <a:ext uri="{FF2B5EF4-FFF2-40B4-BE49-F238E27FC236}">
                  <a16:creationId xmlns:a16="http://schemas.microsoft.com/office/drawing/2014/main" id="{B6A119A2-9886-4BFE-88FB-FDD128762EDC}"/>
                </a:ext>
              </a:extLst>
            </p:cNvPr>
            <p:cNvCxnSpPr>
              <a:cxnSpLocks noChangeAspect="1"/>
              <a:stCxn id="245" idx="7"/>
              <a:endCxn id="246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de flecha 250">
              <a:extLst>
                <a:ext uri="{FF2B5EF4-FFF2-40B4-BE49-F238E27FC236}">
                  <a16:creationId xmlns:a16="http://schemas.microsoft.com/office/drawing/2014/main" id="{F6CECCA6-FE6A-41F1-A866-44BF0F7857CB}"/>
                </a:ext>
              </a:extLst>
            </p:cNvPr>
            <p:cNvCxnSpPr>
              <a:cxnSpLocks noChangeAspect="1"/>
              <a:stCxn id="245" idx="5"/>
              <a:endCxn id="247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de flecha 251">
              <a:extLst>
                <a:ext uri="{FF2B5EF4-FFF2-40B4-BE49-F238E27FC236}">
                  <a16:creationId xmlns:a16="http://schemas.microsoft.com/office/drawing/2014/main" id="{038E0286-CC7D-42FF-9AD5-C70695A7D99D}"/>
                </a:ext>
              </a:extLst>
            </p:cNvPr>
            <p:cNvCxnSpPr>
              <a:cxnSpLocks noChangeAspect="1"/>
              <a:stCxn id="246" idx="6"/>
              <a:endCxn id="255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de flecha 252">
              <a:extLst>
                <a:ext uri="{FF2B5EF4-FFF2-40B4-BE49-F238E27FC236}">
                  <a16:creationId xmlns:a16="http://schemas.microsoft.com/office/drawing/2014/main" id="{63CEAFBF-0B47-4BC8-A4AE-FAC4D0FA4EC3}"/>
                </a:ext>
              </a:extLst>
            </p:cNvPr>
            <p:cNvCxnSpPr>
              <a:cxnSpLocks noChangeAspect="1"/>
              <a:stCxn id="247" idx="6"/>
              <a:endCxn id="249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de flecha 253">
              <a:extLst>
                <a:ext uri="{FF2B5EF4-FFF2-40B4-BE49-F238E27FC236}">
                  <a16:creationId xmlns:a16="http://schemas.microsoft.com/office/drawing/2014/main" id="{4579A927-5B31-454B-B1CD-EED0080A680B}"/>
                </a:ext>
              </a:extLst>
            </p:cNvPr>
            <p:cNvCxnSpPr>
              <a:cxnSpLocks noChangeAspect="1"/>
              <a:stCxn id="248" idx="3"/>
              <a:endCxn id="249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ipse 254">
              <a:extLst>
                <a:ext uri="{FF2B5EF4-FFF2-40B4-BE49-F238E27FC236}">
                  <a16:creationId xmlns:a16="http://schemas.microsoft.com/office/drawing/2014/main" id="{B1544622-1729-420A-9EF6-B6B801E44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58E90A03-E181-4A66-9AA0-A49B66E62961}"/>
                </a:ext>
              </a:extLst>
            </p:cNvPr>
            <p:cNvCxnSpPr>
              <a:cxnSpLocks noChangeAspect="1"/>
              <a:stCxn id="248" idx="1"/>
              <a:endCxn id="255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de flecha 256">
              <a:extLst>
                <a:ext uri="{FF2B5EF4-FFF2-40B4-BE49-F238E27FC236}">
                  <a16:creationId xmlns:a16="http://schemas.microsoft.com/office/drawing/2014/main" id="{8265AAE3-4ADB-44AB-8156-9D100C135544}"/>
                </a:ext>
              </a:extLst>
            </p:cNvPr>
            <p:cNvCxnSpPr>
              <a:cxnSpLocks noChangeAspect="1"/>
              <a:stCxn id="249" idx="1"/>
              <a:endCxn id="246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FE550C7D-B57D-4C98-B5A9-BD861DE812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22AE404F-D7BC-4D12-8C85-D86C0E5108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60" name="CuadroTexto 259">
              <a:extLst>
                <a:ext uri="{FF2B5EF4-FFF2-40B4-BE49-F238E27FC236}">
                  <a16:creationId xmlns:a16="http://schemas.microsoft.com/office/drawing/2014/main" id="{0D550A85-F8AE-4357-AE57-BEC322171D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61" name="CuadroTexto 260">
              <a:extLst>
                <a:ext uri="{FF2B5EF4-FFF2-40B4-BE49-F238E27FC236}">
                  <a16:creationId xmlns:a16="http://schemas.microsoft.com/office/drawing/2014/main" id="{CC846435-C4A2-4E3D-88E0-0CBADC0E1F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62" name="CuadroTexto 261">
              <a:extLst>
                <a:ext uri="{FF2B5EF4-FFF2-40B4-BE49-F238E27FC236}">
                  <a16:creationId xmlns:a16="http://schemas.microsoft.com/office/drawing/2014/main" id="{E33E8188-3820-41C1-A770-7B4BBBA2CC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63" name="CuadroTexto 262">
              <a:extLst>
                <a:ext uri="{FF2B5EF4-FFF2-40B4-BE49-F238E27FC236}">
                  <a16:creationId xmlns:a16="http://schemas.microsoft.com/office/drawing/2014/main" id="{C785B52F-AAC6-4902-A18D-7B8916EE6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64" name="CuadroTexto 263">
              <a:extLst>
                <a:ext uri="{FF2B5EF4-FFF2-40B4-BE49-F238E27FC236}">
                  <a16:creationId xmlns:a16="http://schemas.microsoft.com/office/drawing/2014/main" id="{C2B0852A-F6BE-4A92-ABD9-3FF2F46FD3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65" name="Tabla 113">
            <a:extLst>
              <a:ext uri="{FF2B5EF4-FFF2-40B4-BE49-F238E27FC236}">
                <a16:creationId xmlns:a16="http://schemas.microsoft.com/office/drawing/2014/main" id="{EEDF89DE-D753-486E-82CD-F757D287A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8905"/>
              </p:ext>
            </p:extLst>
          </p:nvPr>
        </p:nvGraphicFramePr>
        <p:xfrm>
          <a:off x="3119839" y="6146394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s-CL" sz="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66" name="Grupo 265">
            <a:extLst>
              <a:ext uri="{FF2B5EF4-FFF2-40B4-BE49-F238E27FC236}">
                <a16:creationId xmlns:a16="http://schemas.microsoft.com/office/drawing/2014/main" id="{8B84DB6A-C72B-44A3-B0FC-DDDCC07F8ABE}"/>
              </a:ext>
            </a:extLst>
          </p:cNvPr>
          <p:cNvGrpSpPr>
            <a:grpSpLocks noChangeAspect="1"/>
          </p:cNvGrpSpPr>
          <p:nvPr/>
        </p:nvGrpSpPr>
        <p:grpSpPr>
          <a:xfrm>
            <a:off x="6113865" y="3934432"/>
            <a:ext cx="2781041" cy="2088264"/>
            <a:chOff x="7090747" y="1855071"/>
            <a:chExt cx="4187458" cy="3144332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C1211F93-DC97-471E-A043-5B13473AD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1A48922A-FBFF-4D15-8BF7-7D53E4739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8DFC3DF4-48C7-46B8-9498-5FD393FE2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DECF2595-957C-40D3-8E19-C049B874B0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CFA020CC-5BAA-4B2F-AFC1-18DA8A034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72" name="Conector recto de flecha 271">
              <a:extLst>
                <a:ext uri="{FF2B5EF4-FFF2-40B4-BE49-F238E27FC236}">
                  <a16:creationId xmlns:a16="http://schemas.microsoft.com/office/drawing/2014/main" id="{C0FD3782-C79A-4F54-BF27-C6B99DDEACBC}"/>
                </a:ext>
              </a:extLst>
            </p:cNvPr>
            <p:cNvCxnSpPr>
              <a:cxnSpLocks noChangeAspect="1"/>
              <a:stCxn id="267" idx="7"/>
              <a:endCxn id="268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de flecha 272">
              <a:extLst>
                <a:ext uri="{FF2B5EF4-FFF2-40B4-BE49-F238E27FC236}">
                  <a16:creationId xmlns:a16="http://schemas.microsoft.com/office/drawing/2014/main" id="{323E1C51-45D9-4CA4-8FBE-AA401746094A}"/>
                </a:ext>
              </a:extLst>
            </p:cNvPr>
            <p:cNvCxnSpPr>
              <a:cxnSpLocks noChangeAspect="1"/>
              <a:stCxn id="267" idx="5"/>
              <a:endCxn id="269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CC6C0B78-B1D7-4051-A3F4-489A587B458B}"/>
                </a:ext>
              </a:extLst>
            </p:cNvPr>
            <p:cNvCxnSpPr>
              <a:cxnSpLocks noChangeAspect="1"/>
              <a:stCxn id="268" idx="6"/>
              <a:endCxn id="277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de flecha 274">
              <a:extLst>
                <a:ext uri="{FF2B5EF4-FFF2-40B4-BE49-F238E27FC236}">
                  <a16:creationId xmlns:a16="http://schemas.microsoft.com/office/drawing/2014/main" id="{4EEE4E93-B5BA-4043-A00B-63066C11FF88}"/>
                </a:ext>
              </a:extLst>
            </p:cNvPr>
            <p:cNvCxnSpPr>
              <a:cxnSpLocks noChangeAspect="1"/>
              <a:stCxn id="269" idx="6"/>
              <a:endCxn id="271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de flecha 275">
              <a:extLst>
                <a:ext uri="{FF2B5EF4-FFF2-40B4-BE49-F238E27FC236}">
                  <a16:creationId xmlns:a16="http://schemas.microsoft.com/office/drawing/2014/main" id="{48DBE290-A17C-4EA1-AF56-4E15EE37E2AE}"/>
                </a:ext>
              </a:extLst>
            </p:cNvPr>
            <p:cNvCxnSpPr>
              <a:cxnSpLocks noChangeAspect="1"/>
              <a:stCxn id="270" idx="3"/>
              <a:endCxn id="271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EB552D64-4FA5-46AF-BAB9-7790194B6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7027E929-8B38-4E07-8331-3D7A3EBC1B07}"/>
                </a:ext>
              </a:extLst>
            </p:cNvPr>
            <p:cNvCxnSpPr>
              <a:cxnSpLocks noChangeAspect="1"/>
              <a:stCxn id="270" idx="1"/>
              <a:endCxn id="277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A0330C79-D5FC-4218-9C9C-D3B1BD644B58}"/>
                </a:ext>
              </a:extLst>
            </p:cNvPr>
            <p:cNvCxnSpPr>
              <a:cxnSpLocks noChangeAspect="1"/>
              <a:stCxn id="271" idx="1"/>
              <a:endCxn id="268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1DDC2AAA-A5D4-4E09-B300-5CC2C9329C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8229806B-E3CE-40D6-9F7F-404781C11C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E93D9151-9165-4B03-861C-74642EA770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042E3B75-F6CC-4F92-830D-6830DB4707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84" name="CuadroTexto 283">
              <a:extLst>
                <a:ext uri="{FF2B5EF4-FFF2-40B4-BE49-F238E27FC236}">
                  <a16:creationId xmlns:a16="http://schemas.microsoft.com/office/drawing/2014/main" id="{A07CA73A-F6E3-446E-B30D-D726049FC1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5D63E6A5-31A3-4532-BED2-AF9658E5F9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1D295F78-8187-454D-9BF9-E150E9EF99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87" name="Tabla 113">
            <a:extLst>
              <a:ext uri="{FF2B5EF4-FFF2-40B4-BE49-F238E27FC236}">
                <a16:creationId xmlns:a16="http://schemas.microsoft.com/office/drawing/2014/main" id="{F25856CC-F769-49D3-A83C-573021ACF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31847"/>
              </p:ext>
            </p:extLst>
          </p:nvPr>
        </p:nvGraphicFramePr>
        <p:xfrm>
          <a:off x="6193543" y="6147840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kern="1200" dirty="0">
                          <a:solidFill>
                            <a:schemeClr val="lt1"/>
                          </a:solidFill>
                        </a:rPr>
                        <a:t>5</a:t>
                      </a:r>
                      <a:endParaRPr lang="es-CL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60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295A65-08CA-46D4-94C4-FBF6E99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142DC9-81B5-4D58-B325-7612C6B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</a:t>
            </a:fld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8373D28-DDD4-459B-84F5-BEF664FABAEF}"/>
              </a:ext>
            </a:extLst>
          </p:cNvPr>
          <p:cNvSpPr/>
          <p:nvPr/>
        </p:nvSpPr>
        <p:spPr>
          <a:xfrm>
            <a:off x="4089430" y="311723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68EB72-1040-4158-B6EF-3A996296F29F}"/>
              </a:ext>
            </a:extLst>
          </p:cNvPr>
          <p:cNvSpPr/>
          <p:nvPr/>
        </p:nvSpPr>
        <p:spPr>
          <a:xfrm>
            <a:off x="5114563" y="198195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C7ACC6F-43E2-4D54-81A4-8FD826EEB140}"/>
              </a:ext>
            </a:extLst>
          </p:cNvPr>
          <p:cNvSpPr/>
          <p:nvPr/>
        </p:nvSpPr>
        <p:spPr>
          <a:xfrm>
            <a:off x="5272909" y="424781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851F323-362E-4D8A-BF9A-4074CB7DA569}"/>
              </a:ext>
            </a:extLst>
          </p:cNvPr>
          <p:cNvSpPr/>
          <p:nvPr/>
        </p:nvSpPr>
        <p:spPr>
          <a:xfrm>
            <a:off x="7829018" y="311723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D765AEA0-7A20-4F5B-81C4-DA72FF744255}"/>
              </a:ext>
            </a:extLst>
          </p:cNvPr>
          <p:cNvSpPr/>
          <p:nvPr/>
        </p:nvSpPr>
        <p:spPr>
          <a:xfrm>
            <a:off x="6666260" y="424988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F64E69A-02BE-467A-8A1A-5E56502CD9D4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4471711" y="2348308"/>
            <a:ext cx="708441" cy="831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2CCC842-542E-43F2-AC13-95743A9C78C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4471711" y="3483590"/>
            <a:ext cx="866787" cy="8270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89EC43E-CBEA-4247-A3BF-D9211B1FCEFC}"/>
              </a:ext>
            </a:extLst>
          </p:cNvPr>
          <p:cNvCxnSpPr>
            <a:cxnSpLocks/>
            <a:stCxn id="10" idx="6"/>
            <a:endCxn id="38" idx="2"/>
          </p:cNvCxnSpPr>
          <p:nvPr/>
        </p:nvCxnSpPr>
        <p:spPr>
          <a:xfrm>
            <a:off x="5562433" y="2196560"/>
            <a:ext cx="110382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A7E04C3-8BCF-4AC9-A571-E05B4F4DBDB8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5720779" y="4462423"/>
            <a:ext cx="945481" cy="20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C3BD37D-E456-4AF9-839E-14CD0405B4A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048541" y="3483590"/>
            <a:ext cx="846066" cy="829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43C44EA9-C07D-4592-8977-10E95FD46262}"/>
              </a:ext>
            </a:extLst>
          </p:cNvPr>
          <p:cNvSpPr/>
          <p:nvPr/>
        </p:nvSpPr>
        <p:spPr>
          <a:xfrm>
            <a:off x="6666260" y="198195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3F1E1F6-F075-4D16-8159-4FB02EE8DEF3}"/>
              </a:ext>
            </a:extLst>
          </p:cNvPr>
          <p:cNvCxnSpPr>
            <a:cxnSpLocks/>
            <a:stCxn id="13" idx="1"/>
            <a:endCxn id="38" idx="5"/>
          </p:cNvCxnSpPr>
          <p:nvPr/>
        </p:nvCxnSpPr>
        <p:spPr>
          <a:xfrm flipH="1" flipV="1">
            <a:off x="7048541" y="2348308"/>
            <a:ext cx="846066" cy="831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1F3D26A-1A73-4CE4-BFAD-7E46EDABBF65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5496844" y="2348308"/>
            <a:ext cx="1235005" cy="19644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DE7968D-A926-4AEF-BD3E-43A21A3DF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Shortest</a:t>
            </a:r>
            <a:r>
              <a:rPr lang="es-CL" dirty="0"/>
              <a:t> </a:t>
            </a:r>
            <a:r>
              <a:rPr lang="es-CL" dirty="0" err="1"/>
              <a:t>Path</a:t>
            </a:r>
            <a:endParaRPr lang="es-CL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61DBB8D-5879-4D2B-998F-49D1C828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 problema común en ingeniería es encontrar el camino más corto entre dos lugares. </a:t>
            </a:r>
          </a:p>
          <a:p>
            <a:r>
              <a:rPr lang="es-CL" dirty="0"/>
              <a:t>En grafos este problema es atacado también, a través de variados algoritmos</a:t>
            </a:r>
          </a:p>
          <a:p>
            <a:r>
              <a:rPr lang="es-CL" dirty="0"/>
              <a:t>Nosotros nos enfocaremos en quizás el más popular: Dijkstra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80C0-6DDC-4ADF-B4BE-A1C09CAE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EC2CA-C294-4841-8C8F-51CA404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897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891E7-2F74-4E58-8E7D-397655DC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Dijkstra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D49D64-47BB-4A13-89E0-C0152A5B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s-CL" dirty="0"/>
              <a:t>Muy parecido a Prim. Utiliza los dos conjuntos: </a:t>
            </a:r>
            <a:r>
              <a:rPr lang="es-CL" dirty="0" err="1"/>
              <a:t>incluídos</a:t>
            </a:r>
            <a:r>
              <a:rPr lang="es-CL" dirty="0"/>
              <a:t> y no </a:t>
            </a:r>
            <a:r>
              <a:rPr lang="es-CL" dirty="0" err="1"/>
              <a:t>incluídos</a:t>
            </a:r>
            <a:r>
              <a:rPr lang="es-CL" dirty="0"/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En el comienzo todos los nodos se encuentran en el conjunto no </a:t>
            </a:r>
            <a:r>
              <a:rPr lang="es-CL" dirty="0" err="1"/>
              <a:t>incluídos</a:t>
            </a:r>
            <a:r>
              <a:rPr lang="es-CL" dirty="0"/>
              <a:t>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Maneja una variable que contiene un valor de distancia para cada nodo (arreglo). Inicializar todas a infinito.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Tomar el nodo raíz y cambiarlo desde el conjunto no </a:t>
            </a:r>
            <a:r>
              <a:rPr lang="es-CL" dirty="0" err="1"/>
              <a:t>incluídos</a:t>
            </a:r>
            <a:r>
              <a:rPr lang="es-CL" dirty="0"/>
              <a:t> al conjunto </a:t>
            </a:r>
            <a:r>
              <a:rPr lang="es-CL" dirty="0" err="1"/>
              <a:t>incluídos</a:t>
            </a:r>
            <a:r>
              <a:rPr lang="es-CL" dirty="0"/>
              <a:t>. Actualizar su valor de distancia a 0. Actualizar la distancia de los vecinos del nodo a ser el peso del enlace</a:t>
            </a:r>
          </a:p>
          <a:p>
            <a:pPr marL="494100" indent="-457200">
              <a:buFont typeface="+mj-lt"/>
              <a:buAutoNum type="arabicPeriod"/>
            </a:pPr>
            <a:r>
              <a:rPr lang="es-CL" dirty="0"/>
              <a:t>Mientras queden nodos en no </a:t>
            </a:r>
            <a:r>
              <a:rPr lang="es-CL" dirty="0" err="1"/>
              <a:t>incluídos</a:t>
            </a:r>
            <a:r>
              <a:rPr lang="es-CL" dirty="0"/>
              <a:t>:</a:t>
            </a:r>
          </a:p>
          <a:p>
            <a:pPr marL="871200" lvl="1" indent="-457200">
              <a:buFont typeface="+mj-lt"/>
              <a:buAutoNum type="arabicPeriod"/>
            </a:pPr>
            <a:r>
              <a:rPr lang="es-CL" dirty="0"/>
              <a:t>Tomar desde el conjunto no </a:t>
            </a:r>
            <a:r>
              <a:rPr lang="es-CL" dirty="0" err="1"/>
              <a:t>íncluidos</a:t>
            </a:r>
            <a:r>
              <a:rPr lang="es-CL" dirty="0"/>
              <a:t> el nodo que tenga el valor de distancia más pequeño. Dejarlo en el conjunto de </a:t>
            </a:r>
            <a:r>
              <a:rPr lang="es-CL" dirty="0" err="1"/>
              <a:t>incluídos</a:t>
            </a:r>
            <a:endParaRPr lang="es-CL" dirty="0"/>
          </a:p>
          <a:p>
            <a:pPr marL="871200" lvl="1" indent="-457200">
              <a:buFont typeface="+mj-lt"/>
              <a:buAutoNum type="arabicPeriod"/>
            </a:pPr>
            <a:r>
              <a:rPr lang="es-CL" dirty="0"/>
              <a:t>Actualizar los valores de distancia de todos los vecinos del nodo recién agregado con la suma de la distancia desde la raíz hasta el nodo insertado y el peso del enlace hacia los respectivos nodos vecinos que se encuentran en conjunto no </a:t>
            </a:r>
            <a:r>
              <a:rPr lang="es-CL" dirty="0" err="1"/>
              <a:t>incluídos</a:t>
            </a:r>
            <a:r>
              <a:rPr lang="es-CL" dirty="0"/>
              <a:t>, sólo si la nueva distancia es menor a la que ya tenía.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443BD4-1947-44B3-A07E-819F1F4E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245F17-086A-4F22-9A4C-4F471454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213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A8D5E-32D4-41BC-ABEF-FD16F9C5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Dijkstra desde nodo 0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EAB682-6B12-436C-8C03-DFA4FDBB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22</a:t>
            </a:fld>
            <a:endParaRPr lang="es-CL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3652056-3CA0-4F41-871E-A89BF009CBDB}"/>
              </a:ext>
            </a:extLst>
          </p:cNvPr>
          <p:cNvGrpSpPr>
            <a:grpSpLocks noChangeAspect="1"/>
          </p:cNvGrpSpPr>
          <p:nvPr/>
        </p:nvGrpSpPr>
        <p:grpSpPr>
          <a:xfrm>
            <a:off x="46135" y="1256878"/>
            <a:ext cx="2781041" cy="2088264"/>
            <a:chOff x="7090747" y="1855071"/>
            <a:chExt cx="4187458" cy="3144332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15EAC644-F852-45BC-9BA8-B4C50B7EC9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22B3514-35A9-4834-A656-DF476F68C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0AC13EA-C566-4BBA-B1DD-F03FE0017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89B6E46-E50D-4463-8ECE-B35852C7C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91F29E0-0A86-4B52-BDB2-8F7786A8E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303BBF09-2C7B-415D-8075-D4EEA695EC42}"/>
                </a:ext>
              </a:extLst>
            </p:cNvPr>
            <p:cNvCxnSpPr>
              <a:cxnSpLocks noChangeAspect="1"/>
              <a:stCxn id="6" idx="7"/>
              <a:endCxn id="7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74253476-6B57-4D47-8A3B-FDDB314E80B1}"/>
                </a:ext>
              </a:extLst>
            </p:cNvPr>
            <p:cNvCxnSpPr>
              <a:cxnSpLocks noChangeAspect="1"/>
              <a:stCxn id="6" idx="5"/>
              <a:endCxn id="8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B054E0D7-6264-457F-870B-76FA02B0D4CB}"/>
                </a:ext>
              </a:extLst>
            </p:cNvPr>
            <p:cNvCxnSpPr>
              <a:cxnSpLocks noChangeAspect="1"/>
              <a:stCxn id="7" idx="6"/>
              <a:endCxn id="16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de flecha 13">
              <a:extLst>
                <a:ext uri="{FF2B5EF4-FFF2-40B4-BE49-F238E27FC236}">
                  <a16:creationId xmlns:a16="http://schemas.microsoft.com/office/drawing/2014/main" id="{9CAC926C-ED02-47F2-B409-70767E5506BB}"/>
                </a:ext>
              </a:extLst>
            </p:cNvPr>
            <p:cNvCxnSpPr>
              <a:cxnSpLocks noChangeAspect="1"/>
              <a:stCxn id="8" idx="6"/>
              <a:endCxn id="10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6DA40511-915F-44EC-9D98-702FD9A1552D}"/>
                </a:ext>
              </a:extLst>
            </p:cNvPr>
            <p:cNvCxnSpPr>
              <a:cxnSpLocks noChangeAspect="1"/>
              <a:stCxn id="9" idx="3"/>
              <a:endCxn id="10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BF64E96-2DD8-4785-A913-9B7784824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3FCA87D0-E45C-49D4-BA1D-232D5489D2A5}"/>
                </a:ext>
              </a:extLst>
            </p:cNvPr>
            <p:cNvCxnSpPr>
              <a:cxnSpLocks noChangeAspect="1"/>
              <a:stCxn id="9" idx="1"/>
              <a:endCxn id="16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DD094E2B-333E-4CDE-9293-33BB86FD9F0D}"/>
                </a:ext>
              </a:extLst>
            </p:cNvPr>
            <p:cNvCxnSpPr>
              <a:cxnSpLocks noChangeAspect="1"/>
              <a:stCxn id="10" idx="1"/>
              <a:endCxn id="7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4CB1D6CA-0C89-4537-AC2F-1960DACACF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3B049FF-5395-4849-BB16-66011D3964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1E85A97-13CA-4149-B50A-C16CC5211A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60A6DBB-5432-4574-BA87-C4B7F0DBFA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50565FB-5780-4466-A723-FE7C3D4EE0E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EFCF38B-E410-4914-BE24-729C4C4E2F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DC40A89-FD11-4328-902E-D6998B5FB95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50" name="Tabla 113">
            <a:extLst>
              <a:ext uri="{FF2B5EF4-FFF2-40B4-BE49-F238E27FC236}">
                <a16:creationId xmlns:a16="http://schemas.microsoft.com/office/drawing/2014/main" id="{39EC7620-6C23-414D-B4FB-92AF2CF84682}"/>
              </a:ext>
            </a:extLst>
          </p:cNvPr>
          <p:cNvGraphicFramePr>
            <a:graphicFrameLocks noGrp="1"/>
          </p:cNvGraphicFramePr>
          <p:nvPr/>
        </p:nvGraphicFramePr>
        <p:xfrm>
          <a:off x="125813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153" name="Grupo 152">
            <a:extLst>
              <a:ext uri="{FF2B5EF4-FFF2-40B4-BE49-F238E27FC236}">
                <a16:creationId xmlns:a16="http://schemas.microsoft.com/office/drawing/2014/main" id="{5F188E27-651E-4D01-A3F8-F199D45747BF}"/>
              </a:ext>
            </a:extLst>
          </p:cNvPr>
          <p:cNvGrpSpPr>
            <a:grpSpLocks noChangeAspect="1"/>
          </p:cNvGrpSpPr>
          <p:nvPr/>
        </p:nvGrpSpPr>
        <p:grpSpPr>
          <a:xfrm>
            <a:off x="3040161" y="1256878"/>
            <a:ext cx="2781041" cy="2088264"/>
            <a:chOff x="7090747" y="1855071"/>
            <a:chExt cx="4187458" cy="3144332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6F8BFAC-124E-4E67-B144-3251FF0EB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E02E196B-9891-4190-A467-3BD194049D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59" name="Elipse 158">
              <a:extLst>
                <a:ext uri="{FF2B5EF4-FFF2-40B4-BE49-F238E27FC236}">
                  <a16:creationId xmlns:a16="http://schemas.microsoft.com/office/drawing/2014/main" id="{01493462-347B-4C43-8D2B-23E8E3EEFB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C1381EF2-F7F8-4A9E-8529-7DBA85D83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7DCB54EB-FC13-4F52-982F-F3B84A3D0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62" name="Conector recto de flecha 161">
              <a:extLst>
                <a:ext uri="{FF2B5EF4-FFF2-40B4-BE49-F238E27FC236}">
                  <a16:creationId xmlns:a16="http://schemas.microsoft.com/office/drawing/2014/main" id="{3752C336-6490-484E-A047-E8293886008C}"/>
                </a:ext>
              </a:extLst>
            </p:cNvPr>
            <p:cNvCxnSpPr>
              <a:cxnSpLocks noChangeAspect="1"/>
              <a:stCxn id="157" idx="7"/>
              <a:endCxn id="158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de flecha 162">
              <a:extLst>
                <a:ext uri="{FF2B5EF4-FFF2-40B4-BE49-F238E27FC236}">
                  <a16:creationId xmlns:a16="http://schemas.microsoft.com/office/drawing/2014/main" id="{F1A078E1-E58D-42DE-8A47-5469BDE66ADF}"/>
                </a:ext>
              </a:extLst>
            </p:cNvPr>
            <p:cNvCxnSpPr>
              <a:cxnSpLocks noChangeAspect="1"/>
              <a:stCxn id="157" idx="5"/>
              <a:endCxn id="159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de flecha 163">
              <a:extLst>
                <a:ext uri="{FF2B5EF4-FFF2-40B4-BE49-F238E27FC236}">
                  <a16:creationId xmlns:a16="http://schemas.microsoft.com/office/drawing/2014/main" id="{B3CC7E95-8464-445B-9587-9688409A2D80}"/>
                </a:ext>
              </a:extLst>
            </p:cNvPr>
            <p:cNvCxnSpPr>
              <a:cxnSpLocks noChangeAspect="1"/>
              <a:stCxn id="158" idx="6"/>
              <a:endCxn id="167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de flecha 164">
              <a:extLst>
                <a:ext uri="{FF2B5EF4-FFF2-40B4-BE49-F238E27FC236}">
                  <a16:creationId xmlns:a16="http://schemas.microsoft.com/office/drawing/2014/main" id="{B9220F78-91C7-45C5-BD21-5ACD01C65593}"/>
                </a:ext>
              </a:extLst>
            </p:cNvPr>
            <p:cNvCxnSpPr>
              <a:cxnSpLocks noChangeAspect="1"/>
              <a:stCxn id="159" idx="6"/>
              <a:endCxn id="161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de flecha 165">
              <a:extLst>
                <a:ext uri="{FF2B5EF4-FFF2-40B4-BE49-F238E27FC236}">
                  <a16:creationId xmlns:a16="http://schemas.microsoft.com/office/drawing/2014/main" id="{8D591BA7-0AB5-4C26-8DAF-AFD6EE2F639D}"/>
                </a:ext>
              </a:extLst>
            </p:cNvPr>
            <p:cNvCxnSpPr>
              <a:cxnSpLocks noChangeAspect="1"/>
              <a:stCxn id="160" idx="3"/>
              <a:endCxn id="161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16DEE5F9-B1F8-4F57-ACA7-D8CC8DB29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68" name="Conector recto de flecha 167">
              <a:extLst>
                <a:ext uri="{FF2B5EF4-FFF2-40B4-BE49-F238E27FC236}">
                  <a16:creationId xmlns:a16="http://schemas.microsoft.com/office/drawing/2014/main" id="{AD4F7DA4-6F9E-4878-BBD4-9BC3DDD30DB2}"/>
                </a:ext>
              </a:extLst>
            </p:cNvPr>
            <p:cNvCxnSpPr>
              <a:cxnSpLocks noChangeAspect="1"/>
              <a:stCxn id="160" idx="1"/>
              <a:endCxn id="167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de flecha 168">
              <a:extLst>
                <a:ext uri="{FF2B5EF4-FFF2-40B4-BE49-F238E27FC236}">
                  <a16:creationId xmlns:a16="http://schemas.microsoft.com/office/drawing/2014/main" id="{31E5D86D-55FC-42E6-A69E-256E72CCED41}"/>
                </a:ext>
              </a:extLst>
            </p:cNvPr>
            <p:cNvCxnSpPr>
              <a:cxnSpLocks noChangeAspect="1"/>
              <a:stCxn id="161" idx="1"/>
              <a:endCxn id="158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CuadroTexto 169">
              <a:extLst>
                <a:ext uri="{FF2B5EF4-FFF2-40B4-BE49-F238E27FC236}">
                  <a16:creationId xmlns:a16="http://schemas.microsoft.com/office/drawing/2014/main" id="{87479F52-285D-485F-9CEA-DDB53B38A7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17B1927A-24D8-4409-A139-B392F3DDEE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E7EEAEA3-F343-4F7F-A4FF-646C62134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73" name="CuadroTexto 172">
              <a:extLst>
                <a:ext uri="{FF2B5EF4-FFF2-40B4-BE49-F238E27FC236}">
                  <a16:creationId xmlns:a16="http://schemas.microsoft.com/office/drawing/2014/main" id="{46763170-748F-4C63-864F-19B8776FA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74" name="CuadroTexto 173">
              <a:extLst>
                <a:ext uri="{FF2B5EF4-FFF2-40B4-BE49-F238E27FC236}">
                  <a16:creationId xmlns:a16="http://schemas.microsoft.com/office/drawing/2014/main" id="{F1B61556-C094-4F69-A00B-D289F479C3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75" name="CuadroTexto 174">
              <a:extLst>
                <a:ext uri="{FF2B5EF4-FFF2-40B4-BE49-F238E27FC236}">
                  <a16:creationId xmlns:a16="http://schemas.microsoft.com/office/drawing/2014/main" id="{CFD133BF-1064-4E6D-8715-626CB19828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76" name="CuadroTexto 175">
              <a:extLst>
                <a:ext uri="{FF2B5EF4-FFF2-40B4-BE49-F238E27FC236}">
                  <a16:creationId xmlns:a16="http://schemas.microsoft.com/office/drawing/2014/main" id="{1D19C271-EACA-4280-B2E5-D716358BB2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177" name="Tabla 113">
            <a:extLst>
              <a:ext uri="{FF2B5EF4-FFF2-40B4-BE49-F238E27FC236}">
                <a16:creationId xmlns:a16="http://schemas.microsoft.com/office/drawing/2014/main" id="{D79D9E46-5C17-4DD9-8471-289CF887C003}"/>
              </a:ext>
            </a:extLst>
          </p:cNvPr>
          <p:cNvGraphicFramePr>
            <a:graphicFrameLocks noGrp="1"/>
          </p:cNvGraphicFramePr>
          <p:nvPr/>
        </p:nvGraphicFramePr>
        <p:xfrm>
          <a:off x="3119839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178" name="Grupo 177">
            <a:extLst>
              <a:ext uri="{FF2B5EF4-FFF2-40B4-BE49-F238E27FC236}">
                <a16:creationId xmlns:a16="http://schemas.microsoft.com/office/drawing/2014/main" id="{1B550668-0083-4BAC-9843-BC8B40A88626}"/>
              </a:ext>
            </a:extLst>
          </p:cNvPr>
          <p:cNvGrpSpPr>
            <a:grpSpLocks noChangeAspect="1"/>
          </p:cNvGrpSpPr>
          <p:nvPr/>
        </p:nvGrpSpPr>
        <p:grpSpPr>
          <a:xfrm>
            <a:off x="6113865" y="1256878"/>
            <a:ext cx="2781041" cy="2088264"/>
            <a:chOff x="7090747" y="1855071"/>
            <a:chExt cx="4187458" cy="3144332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035FC0D9-8B74-4968-8A24-3C955B05DD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BEC98B17-83B1-47EB-8D1D-9253B49F8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181" name="Elipse 180">
              <a:extLst>
                <a:ext uri="{FF2B5EF4-FFF2-40B4-BE49-F238E27FC236}">
                  <a16:creationId xmlns:a16="http://schemas.microsoft.com/office/drawing/2014/main" id="{1E6F4F79-B9C1-44CE-B5E9-40071304B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9392692A-A08F-4AB7-AB68-2C285824C8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8C4356A3-C812-49E4-BD60-0C00F6D89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184" name="Conector recto de flecha 183">
              <a:extLst>
                <a:ext uri="{FF2B5EF4-FFF2-40B4-BE49-F238E27FC236}">
                  <a16:creationId xmlns:a16="http://schemas.microsoft.com/office/drawing/2014/main" id="{092E0A61-CE4D-4DCE-8E74-2E1316B939D1}"/>
                </a:ext>
              </a:extLst>
            </p:cNvPr>
            <p:cNvCxnSpPr>
              <a:cxnSpLocks noChangeAspect="1"/>
              <a:stCxn id="179" idx="7"/>
              <a:endCxn id="180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ector recto de flecha 184">
              <a:extLst>
                <a:ext uri="{FF2B5EF4-FFF2-40B4-BE49-F238E27FC236}">
                  <a16:creationId xmlns:a16="http://schemas.microsoft.com/office/drawing/2014/main" id="{289D51CB-E2BD-4BE0-8EAD-8F5661B53996}"/>
                </a:ext>
              </a:extLst>
            </p:cNvPr>
            <p:cNvCxnSpPr>
              <a:cxnSpLocks noChangeAspect="1"/>
              <a:stCxn id="179" idx="5"/>
              <a:endCxn id="181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cto de flecha 185">
              <a:extLst>
                <a:ext uri="{FF2B5EF4-FFF2-40B4-BE49-F238E27FC236}">
                  <a16:creationId xmlns:a16="http://schemas.microsoft.com/office/drawing/2014/main" id="{5A031AE8-00E2-4C9A-8C33-FBF18584D9BA}"/>
                </a:ext>
              </a:extLst>
            </p:cNvPr>
            <p:cNvCxnSpPr>
              <a:cxnSpLocks noChangeAspect="1"/>
              <a:stCxn id="180" idx="6"/>
              <a:endCxn id="189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de flecha 186">
              <a:extLst>
                <a:ext uri="{FF2B5EF4-FFF2-40B4-BE49-F238E27FC236}">
                  <a16:creationId xmlns:a16="http://schemas.microsoft.com/office/drawing/2014/main" id="{7CD690DC-4D03-43C9-A8C3-C3816C7F2160}"/>
                </a:ext>
              </a:extLst>
            </p:cNvPr>
            <p:cNvCxnSpPr>
              <a:cxnSpLocks noChangeAspect="1"/>
              <a:stCxn id="181" idx="6"/>
              <a:endCxn id="183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de flecha 187">
              <a:extLst>
                <a:ext uri="{FF2B5EF4-FFF2-40B4-BE49-F238E27FC236}">
                  <a16:creationId xmlns:a16="http://schemas.microsoft.com/office/drawing/2014/main" id="{394B0A66-EA49-459A-88C6-0D0D3F529B61}"/>
                </a:ext>
              </a:extLst>
            </p:cNvPr>
            <p:cNvCxnSpPr>
              <a:cxnSpLocks noChangeAspect="1"/>
              <a:stCxn id="182" idx="3"/>
              <a:endCxn id="183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F2A1B1F0-EA07-4F2E-9C0C-779F9064F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190" name="Conector recto de flecha 189">
              <a:extLst>
                <a:ext uri="{FF2B5EF4-FFF2-40B4-BE49-F238E27FC236}">
                  <a16:creationId xmlns:a16="http://schemas.microsoft.com/office/drawing/2014/main" id="{3185E9DB-5F75-416C-B55A-481FAF52DB4E}"/>
                </a:ext>
              </a:extLst>
            </p:cNvPr>
            <p:cNvCxnSpPr>
              <a:cxnSpLocks noChangeAspect="1"/>
              <a:stCxn id="182" idx="1"/>
              <a:endCxn id="189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de flecha 190">
              <a:extLst>
                <a:ext uri="{FF2B5EF4-FFF2-40B4-BE49-F238E27FC236}">
                  <a16:creationId xmlns:a16="http://schemas.microsoft.com/office/drawing/2014/main" id="{A4EC4CCB-2233-415B-87F8-BDD804D5BA08}"/>
                </a:ext>
              </a:extLst>
            </p:cNvPr>
            <p:cNvCxnSpPr>
              <a:cxnSpLocks noChangeAspect="1"/>
              <a:stCxn id="183" idx="1"/>
              <a:endCxn id="180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CuadroTexto 191">
              <a:extLst>
                <a:ext uri="{FF2B5EF4-FFF2-40B4-BE49-F238E27FC236}">
                  <a16:creationId xmlns:a16="http://schemas.microsoft.com/office/drawing/2014/main" id="{8A17EB06-27CE-43EF-BF2E-9BD90BF641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151B5840-D400-4A30-8829-47DD47850F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B4FAEEC3-481F-47D2-A20A-801D49E281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195" name="CuadroTexto 194">
              <a:extLst>
                <a:ext uri="{FF2B5EF4-FFF2-40B4-BE49-F238E27FC236}">
                  <a16:creationId xmlns:a16="http://schemas.microsoft.com/office/drawing/2014/main" id="{27EB12A4-79A8-4FE3-A386-517A308297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E7EB7606-9911-4F8F-B831-897BF2687E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8E51694D-01B2-45CC-8090-F6443A2A42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198" name="CuadroTexto 197">
              <a:extLst>
                <a:ext uri="{FF2B5EF4-FFF2-40B4-BE49-F238E27FC236}">
                  <a16:creationId xmlns:a16="http://schemas.microsoft.com/office/drawing/2014/main" id="{42857E67-599A-4B33-8CBF-8B769C1840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199" name="Tabla 113">
            <a:extLst>
              <a:ext uri="{FF2B5EF4-FFF2-40B4-BE49-F238E27FC236}">
                <a16:creationId xmlns:a16="http://schemas.microsoft.com/office/drawing/2014/main" id="{3685C22B-0FBD-4A7B-B8A3-64F15BA832E3}"/>
              </a:ext>
            </a:extLst>
          </p:cNvPr>
          <p:cNvGraphicFramePr>
            <a:graphicFrameLocks noGrp="1"/>
          </p:cNvGraphicFramePr>
          <p:nvPr/>
        </p:nvGraphicFramePr>
        <p:xfrm>
          <a:off x="6193543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00" name="Grupo 199">
            <a:extLst>
              <a:ext uri="{FF2B5EF4-FFF2-40B4-BE49-F238E27FC236}">
                <a16:creationId xmlns:a16="http://schemas.microsoft.com/office/drawing/2014/main" id="{A2A8A8B9-58D0-4450-8511-0620F404383F}"/>
              </a:ext>
            </a:extLst>
          </p:cNvPr>
          <p:cNvGrpSpPr>
            <a:grpSpLocks noChangeAspect="1"/>
          </p:cNvGrpSpPr>
          <p:nvPr/>
        </p:nvGrpSpPr>
        <p:grpSpPr>
          <a:xfrm>
            <a:off x="9267247" y="1256878"/>
            <a:ext cx="2781041" cy="2088264"/>
            <a:chOff x="7090747" y="1855071"/>
            <a:chExt cx="4187458" cy="3144332"/>
          </a:xfrm>
        </p:grpSpPr>
        <p:sp>
          <p:nvSpPr>
            <p:cNvPr id="201" name="Elipse 200">
              <a:extLst>
                <a:ext uri="{FF2B5EF4-FFF2-40B4-BE49-F238E27FC236}">
                  <a16:creationId xmlns:a16="http://schemas.microsoft.com/office/drawing/2014/main" id="{C35A0653-B094-4097-941C-2AEF63D98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02" name="Elipse 201">
              <a:extLst>
                <a:ext uri="{FF2B5EF4-FFF2-40B4-BE49-F238E27FC236}">
                  <a16:creationId xmlns:a16="http://schemas.microsoft.com/office/drawing/2014/main" id="{BAE18696-CDE4-4EA1-A6EB-4B011B5B2B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03" name="Elipse 202">
              <a:extLst>
                <a:ext uri="{FF2B5EF4-FFF2-40B4-BE49-F238E27FC236}">
                  <a16:creationId xmlns:a16="http://schemas.microsoft.com/office/drawing/2014/main" id="{B3E50D0B-60F2-451B-9109-3C594B487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04" name="Elipse 203">
              <a:extLst>
                <a:ext uri="{FF2B5EF4-FFF2-40B4-BE49-F238E27FC236}">
                  <a16:creationId xmlns:a16="http://schemas.microsoft.com/office/drawing/2014/main" id="{E18775F8-C702-4392-957C-6DC297467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05" name="Elipse 204">
              <a:extLst>
                <a:ext uri="{FF2B5EF4-FFF2-40B4-BE49-F238E27FC236}">
                  <a16:creationId xmlns:a16="http://schemas.microsoft.com/office/drawing/2014/main" id="{9D9FF9D7-601D-4384-95A7-8FD288979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06" name="Conector recto de flecha 205">
              <a:extLst>
                <a:ext uri="{FF2B5EF4-FFF2-40B4-BE49-F238E27FC236}">
                  <a16:creationId xmlns:a16="http://schemas.microsoft.com/office/drawing/2014/main" id="{3C29CD88-075B-48BC-AC1E-C7AF16ECC8F6}"/>
                </a:ext>
              </a:extLst>
            </p:cNvPr>
            <p:cNvCxnSpPr>
              <a:cxnSpLocks noChangeAspect="1"/>
              <a:stCxn id="201" idx="7"/>
              <a:endCxn id="202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ector recto de flecha 206">
              <a:extLst>
                <a:ext uri="{FF2B5EF4-FFF2-40B4-BE49-F238E27FC236}">
                  <a16:creationId xmlns:a16="http://schemas.microsoft.com/office/drawing/2014/main" id="{7F97195E-4DA1-409D-AA3D-CBA31494D74F}"/>
                </a:ext>
              </a:extLst>
            </p:cNvPr>
            <p:cNvCxnSpPr>
              <a:cxnSpLocks noChangeAspect="1"/>
              <a:stCxn id="201" idx="5"/>
              <a:endCxn id="203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cto de flecha 207">
              <a:extLst>
                <a:ext uri="{FF2B5EF4-FFF2-40B4-BE49-F238E27FC236}">
                  <a16:creationId xmlns:a16="http://schemas.microsoft.com/office/drawing/2014/main" id="{745A60C1-838D-420D-A601-B6684C107280}"/>
                </a:ext>
              </a:extLst>
            </p:cNvPr>
            <p:cNvCxnSpPr>
              <a:cxnSpLocks noChangeAspect="1"/>
              <a:stCxn id="202" idx="6"/>
              <a:endCxn id="211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cto de flecha 208">
              <a:extLst>
                <a:ext uri="{FF2B5EF4-FFF2-40B4-BE49-F238E27FC236}">
                  <a16:creationId xmlns:a16="http://schemas.microsoft.com/office/drawing/2014/main" id="{4A04FE64-95FC-4FFF-8DFA-E7C974980B77}"/>
                </a:ext>
              </a:extLst>
            </p:cNvPr>
            <p:cNvCxnSpPr>
              <a:cxnSpLocks noChangeAspect="1"/>
              <a:stCxn id="203" idx="6"/>
              <a:endCxn id="205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cto de flecha 209">
              <a:extLst>
                <a:ext uri="{FF2B5EF4-FFF2-40B4-BE49-F238E27FC236}">
                  <a16:creationId xmlns:a16="http://schemas.microsoft.com/office/drawing/2014/main" id="{14D5E2A5-D6EF-40D9-939B-766FC039E322}"/>
                </a:ext>
              </a:extLst>
            </p:cNvPr>
            <p:cNvCxnSpPr>
              <a:cxnSpLocks noChangeAspect="1"/>
              <a:stCxn id="204" idx="3"/>
              <a:endCxn id="205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Elipse 210">
              <a:extLst>
                <a:ext uri="{FF2B5EF4-FFF2-40B4-BE49-F238E27FC236}">
                  <a16:creationId xmlns:a16="http://schemas.microsoft.com/office/drawing/2014/main" id="{3899652C-C970-4922-9B5C-C625E3BBC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12" name="Conector recto de flecha 211">
              <a:extLst>
                <a:ext uri="{FF2B5EF4-FFF2-40B4-BE49-F238E27FC236}">
                  <a16:creationId xmlns:a16="http://schemas.microsoft.com/office/drawing/2014/main" id="{1B9BFD56-59FC-4385-A19D-D98FF8253666}"/>
                </a:ext>
              </a:extLst>
            </p:cNvPr>
            <p:cNvCxnSpPr>
              <a:cxnSpLocks noChangeAspect="1"/>
              <a:stCxn id="204" idx="1"/>
              <a:endCxn id="211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ector recto de flecha 212">
              <a:extLst>
                <a:ext uri="{FF2B5EF4-FFF2-40B4-BE49-F238E27FC236}">
                  <a16:creationId xmlns:a16="http://schemas.microsoft.com/office/drawing/2014/main" id="{C87BEAE2-5F6B-41E3-9BA9-D56CFDA317B5}"/>
                </a:ext>
              </a:extLst>
            </p:cNvPr>
            <p:cNvCxnSpPr>
              <a:cxnSpLocks noChangeAspect="1"/>
              <a:stCxn id="205" idx="1"/>
              <a:endCxn id="202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03948B26-8524-4D3E-B72B-8739E4B91F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5726EE69-1413-4F5B-B943-D23938EE26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243DC2DE-1BE9-417D-9A5A-FD30B5D40F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4763B0C0-F8A4-4AA5-B6F7-DB9B62771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18" name="CuadroTexto 217">
              <a:extLst>
                <a:ext uri="{FF2B5EF4-FFF2-40B4-BE49-F238E27FC236}">
                  <a16:creationId xmlns:a16="http://schemas.microsoft.com/office/drawing/2014/main" id="{D62C8465-29E2-47EB-9F52-6EDD279826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19" name="CuadroTexto 218">
              <a:extLst>
                <a:ext uri="{FF2B5EF4-FFF2-40B4-BE49-F238E27FC236}">
                  <a16:creationId xmlns:a16="http://schemas.microsoft.com/office/drawing/2014/main" id="{D75DD6B2-6071-425F-82E5-90C12473B2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20" name="CuadroTexto 219">
              <a:extLst>
                <a:ext uri="{FF2B5EF4-FFF2-40B4-BE49-F238E27FC236}">
                  <a16:creationId xmlns:a16="http://schemas.microsoft.com/office/drawing/2014/main" id="{584BAD74-9D60-40EE-BDF0-ADAAD3D1E5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21" name="Tabla 113">
            <a:extLst>
              <a:ext uri="{FF2B5EF4-FFF2-40B4-BE49-F238E27FC236}">
                <a16:creationId xmlns:a16="http://schemas.microsoft.com/office/drawing/2014/main" id="{59802C55-B68A-4B7E-A685-0AE09B34DAEB}"/>
              </a:ext>
            </a:extLst>
          </p:cNvPr>
          <p:cNvGraphicFramePr>
            <a:graphicFrameLocks noGrp="1"/>
          </p:cNvGraphicFramePr>
          <p:nvPr/>
        </p:nvGraphicFramePr>
        <p:xfrm>
          <a:off x="9346925" y="3470286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22" name="Grupo 221">
            <a:extLst>
              <a:ext uri="{FF2B5EF4-FFF2-40B4-BE49-F238E27FC236}">
                <a16:creationId xmlns:a16="http://schemas.microsoft.com/office/drawing/2014/main" id="{8D448CF7-DE0E-4155-805B-E62911CF0B13}"/>
              </a:ext>
            </a:extLst>
          </p:cNvPr>
          <p:cNvGrpSpPr>
            <a:grpSpLocks noChangeAspect="1"/>
          </p:cNvGrpSpPr>
          <p:nvPr/>
        </p:nvGrpSpPr>
        <p:grpSpPr>
          <a:xfrm>
            <a:off x="46135" y="3932986"/>
            <a:ext cx="2781041" cy="2088264"/>
            <a:chOff x="7090747" y="1855071"/>
            <a:chExt cx="4187458" cy="3144332"/>
          </a:xfrm>
        </p:grpSpPr>
        <p:sp>
          <p:nvSpPr>
            <p:cNvPr id="223" name="Elipse 222">
              <a:extLst>
                <a:ext uri="{FF2B5EF4-FFF2-40B4-BE49-F238E27FC236}">
                  <a16:creationId xmlns:a16="http://schemas.microsoft.com/office/drawing/2014/main" id="{400A1292-873A-430B-868B-422DF4959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24" name="Elipse 223">
              <a:extLst>
                <a:ext uri="{FF2B5EF4-FFF2-40B4-BE49-F238E27FC236}">
                  <a16:creationId xmlns:a16="http://schemas.microsoft.com/office/drawing/2014/main" id="{E6443308-C26D-4949-87E5-1C8C78B817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25" name="Elipse 224">
              <a:extLst>
                <a:ext uri="{FF2B5EF4-FFF2-40B4-BE49-F238E27FC236}">
                  <a16:creationId xmlns:a16="http://schemas.microsoft.com/office/drawing/2014/main" id="{9595565A-03DE-4985-9B18-F457D5BF1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26" name="Elipse 225">
              <a:extLst>
                <a:ext uri="{FF2B5EF4-FFF2-40B4-BE49-F238E27FC236}">
                  <a16:creationId xmlns:a16="http://schemas.microsoft.com/office/drawing/2014/main" id="{7BCA6C74-D321-4912-AC67-0C8450618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03C5BA54-5122-4511-A75A-E437D881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28" name="Conector recto de flecha 227">
              <a:extLst>
                <a:ext uri="{FF2B5EF4-FFF2-40B4-BE49-F238E27FC236}">
                  <a16:creationId xmlns:a16="http://schemas.microsoft.com/office/drawing/2014/main" id="{04F5B080-5955-4474-AFA8-95AF539E9440}"/>
                </a:ext>
              </a:extLst>
            </p:cNvPr>
            <p:cNvCxnSpPr>
              <a:cxnSpLocks noChangeAspect="1"/>
              <a:stCxn id="223" idx="7"/>
              <a:endCxn id="224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de flecha 228">
              <a:extLst>
                <a:ext uri="{FF2B5EF4-FFF2-40B4-BE49-F238E27FC236}">
                  <a16:creationId xmlns:a16="http://schemas.microsoft.com/office/drawing/2014/main" id="{D88D68A5-53BE-43AD-BAE1-EC5925E23C1F}"/>
                </a:ext>
              </a:extLst>
            </p:cNvPr>
            <p:cNvCxnSpPr>
              <a:cxnSpLocks noChangeAspect="1"/>
              <a:stCxn id="223" idx="5"/>
              <a:endCxn id="225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de flecha 229">
              <a:extLst>
                <a:ext uri="{FF2B5EF4-FFF2-40B4-BE49-F238E27FC236}">
                  <a16:creationId xmlns:a16="http://schemas.microsoft.com/office/drawing/2014/main" id="{7CDA5AAC-1DAA-4807-802D-8677C3FEA829}"/>
                </a:ext>
              </a:extLst>
            </p:cNvPr>
            <p:cNvCxnSpPr>
              <a:cxnSpLocks noChangeAspect="1"/>
              <a:stCxn id="224" idx="6"/>
              <a:endCxn id="233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de flecha 230">
              <a:extLst>
                <a:ext uri="{FF2B5EF4-FFF2-40B4-BE49-F238E27FC236}">
                  <a16:creationId xmlns:a16="http://schemas.microsoft.com/office/drawing/2014/main" id="{D109C8FF-2BD5-4600-B20D-3453761F8AB8}"/>
                </a:ext>
              </a:extLst>
            </p:cNvPr>
            <p:cNvCxnSpPr>
              <a:cxnSpLocks noChangeAspect="1"/>
              <a:stCxn id="225" idx="6"/>
              <a:endCxn id="227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de flecha 231">
              <a:extLst>
                <a:ext uri="{FF2B5EF4-FFF2-40B4-BE49-F238E27FC236}">
                  <a16:creationId xmlns:a16="http://schemas.microsoft.com/office/drawing/2014/main" id="{42D8AAD6-D297-462D-8001-DCEC0C5CA949}"/>
                </a:ext>
              </a:extLst>
            </p:cNvPr>
            <p:cNvCxnSpPr>
              <a:cxnSpLocks noChangeAspect="1"/>
              <a:stCxn id="226" idx="3"/>
              <a:endCxn id="227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Elipse 232">
              <a:extLst>
                <a:ext uri="{FF2B5EF4-FFF2-40B4-BE49-F238E27FC236}">
                  <a16:creationId xmlns:a16="http://schemas.microsoft.com/office/drawing/2014/main" id="{79A27FCA-6799-43F8-9348-7BACEE65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34" name="Conector recto de flecha 233">
              <a:extLst>
                <a:ext uri="{FF2B5EF4-FFF2-40B4-BE49-F238E27FC236}">
                  <a16:creationId xmlns:a16="http://schemas.microsoft.com/office/drawing/2014/main" id="{AC0A2FEF-3AD0-4B5A-8F64-EBAF78AC5959}"/>
                </a:ext>
              </a:extLst>
            </p:cNvPr>
            <p:cNvCxnSpPr>
              <a:cxnSpLocks noChangeAspect="1"/>
              <a:stCxn id="226" idx="1"/>
              <a:endCxn id="233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de flecha 234">
              <a:extLst>
                <a:ext uri="{FF2B5EF4-FFF2-40B4-BE49-F238E27FC236}">
                  <a16:creationId xmlns:a16="http://schemas.microsoft.com/office/drawing/2014/main" id="{745F57A0-1322-4670-A39E-0276D68AC258}"/>
                </a:ext>
              </a:extLst>
            </p:cNvPr>
            <p:cNvCxnSpPr>
              <a:cxnSpLocks noChangeAspect="1"/>
              <a:stCxn id="227" idx="1"/>
              <a:endCxn id="224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CuadroTexto 235">
              <a:extLst>
                <a:ext uri="{FF2B5EF4-FFF2-40B4-BE49-F238E27FC236}">
                  <a16:creationId xmlns:a16="http://schemas.microsoft.com/office/drawing/2014/main" id="{14695EB7-7526-4ABA-9808-00DD29DEB5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37" name="CuadroTexto 236">
              <a:extLst>
                <a:ext uri="{FF2B5EF4-FFF2-40B4-BE49-F238E27FC236}">
                  <a16:creationId xmlns:a16="http://schemas.microsoft.com/office/drawing/2014/main" id="{CC7575DE-0006-46F9-AB39-43B68390DC7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38" name="CuadroTexto 237">
              <a:extLst>
                <a:ext uri="{FF2B5EF4-FFF2-40B4-BE49-F238E27FC236}">
                  <a16:creationId xmlns:a16="http://schemas.microsoft.com/office/drawing/2014/main" id="{7E85D54A-C784-4723-8891-7347B860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39" name="CuadroTexto 238">
              <a:extLst>
                <a:ext uri="{FF2B5EF4-FFF2-40B4-BE49-F238E27FC236}">
                  <a16:creationId xmlns:a16="http://schemas.microsoft.com/office/drawing/2014/main" id="{2B26F2B6-0927-48FB-824C-75D31114E8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40" name="CuadroTexto 239">
              <a:extLst>
                <a:ext uri="{FF2B5EF4-FFF2-40B4-BE49-F238E27FC236}">
                  <a16:creationId xmlns:a16="http://schemas.microsoft.com/office/drawing/2014/main" id="{30F53ABE-4C8B-4E76-AD4E-F4D75FB1D4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41" name="CuadroTexto 240">
              <a:extLst>
                <a:ext uri="{FF2B5EF4-FFF2-40B4-BE49-F238E27FC236}">
                  <a16:creationId xmlns:a16="http://schemas.microsoft.com/office/drawing/2014/main" id="{9900D02B-4E94-452D-B83E-1EE7887C88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42" name="CuadroTexto 241">
              <a:extLst>
                <a:ext uri="{FF2B5EF4-FFF2-40B4-BE49-F238E27FC236}">
                  <a16:creationId xmlns:a16="http://schemas.microsoft.com/office/drawing/2014/main" id="{3E736282-7CE5-4A40-BC87-1DB3518195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43" name="Tabla 113">
            <a:extLst>
              <a:ext uri="{FF2B5EF4-FFF2-40B4-BE49-F238E27FC236}">
                <a16:creationId xmlns:a16="http://schemas.microsoft.com/office/drawing/2014/main" id="{B40F1E05-A38D-43DB-9948-C276F11F5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19119"/>
              </p:ext>
            </p:extLst>
          </p:nvPr>
        </p:nvGraphicFramePr>
        <p:xfrm>
          <a:off x="125813" y="6146394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9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44" name="Grupo 243">
            <a:extLst>
              <a:ext uri="{FF2B5EF4-FFF2-40B4-BE49-F238E27FC236}">
                <a16:creationId xmlns:a16="http://schemas.microsoft.com/office/drawing/2014/main" id="{CF429DFF-B0D0-47B9-84B4-0ADB16AF2BFD}"/>
              </a:ext>
            </a:extLst>
          </p:cNvPr>
          <p:cNvGrpSpPr>
            <a:grpSpLocks noChangeAspect="1"/>
          </p:cNvGrpSpPr>
          <p:nvPr/>
        </p:nvGrpSpPr>
        <p:grpSpPr>
          <a:xfrm>
            <a:off x="3040161" y="3932986"/>
            <a:ext cx="2781041" cy="2088264"/>
            <a:chOff x="7090747" y="1855071"/>
            <a:chExt cx="4187458" cy="3144332"/>
          </a:xfrm>
        </p:grpSpPr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1A479ED6-4CE8-4085-8621-CD304E260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F648132B-3581-4F89-AD69-CBE3720FA5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43C07D47-5695-4E75-9A3F-51D5C7543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FD47AF0E-8D7A-4786-AE6A-3EFEE8921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49" name="Elipse 248">
              <a:extLst>
                <a:ext uri="{FF2B5EF4-FFF2-40B4-BE49-F238E27FC236}">
                  <a16:creationId xmlns:a16="http://schemas.microsoft.com/office/drawing/2014/main" id="{36A3CC94-4DDB-4968-988E-3CE956A42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50" name="Conector recto de flecha 249">
              <a:extLst>
                <a:ext uri="{FF2B5EF4-FFF2-40B4-BE49-F238E27FC236}">
                  <a16:creationId xmlns:a16="http://schemas.microsoft.com/office/drawing/2014/main" id="{B6A119A2-9886-4BFE-88FB-FDD128762EDC}"/>
                </a:ext>
              </a:extLst>
            </p:cNvPr>
            <p:cNvCxnSpPr>
              <a:cxnSpLocks noChangeAspect="1"/>
              <a:stCxn id="245" idx="7"/>
              <a:endCxn id="246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 recto de flecha 250">
              <a:extLst>
                <a:ext uri="{FF2B5EF4-FFF2-40B4-BE49-F238E27FC236}">
                  <a16:creationId xmlns:a16="http://schemas.microsoft.com/office/drawing/2014/main" id="{F6CECCA6-FE6A-41F1-A866-44BF0F7857CB}"/>
                </a:ext>
              </a:extLst>
            </p:cNvPr>
            <p:cNvCxnSpPr>
              <a:cxnSpLocks noChangeAspect="1"/>
              <a:stCxn id="245" idx="5"/>
              <a:endCxn id="247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de flecha 251">
              <a:extLst>
                <a:ext uri="{FF2B5EF4-FFF2-40B4-BE49-F238E27FC236}">
                  <a16:creationId xmlns:a16="http://schemas.microsoft.com/office/drawing/2014/main" id="{038E0286-CC7D-42FF-9AD5-C70695A7D99D}"/>
                </a:ext>
              </a:extLst>
            </p:cNvPr>
            <p:cNvCxnSpPr>
              <a:cxnSpLocks noChangeAspect="1"/>
              <a:stCxn id="246" idx="6"/>
              <a:endCxn id="255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de flecha 252">
              <a:extLst>
                <a:ext uri="{FF2B5EF4-FFF2-40B4-BE49-F238E27FC236}">
                  <a16:creationId xmlns:a16="http://schemas.microsoft.com/office/drawing/2014/main" id="{63CEAFBF-0B47-4BC8-A4AE-FAC4D0FA4EC3}"/>
                </a:ext>
              </a:extLst>
            </p:cNvPr>
            <p:cNvCxnSpPr>
              <a:cxnSpLocks noChangeAspect="1"/>
              <a:stCxn id="247" idx="6"/>
              <a:endCxn id="249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de flecha 253">
              <a:extLst>
                <a:ext uri="{FF2B5EF4-FFF2-40B4-BE49-F238E27FC236}">
                  <a16:creationId xmlns:a16="http://schemas.microsoft.com/office/drawing/2014/main" id="{4579A927-5B31-454B-B1CD-EED0080A680B}"/>
                </a:ext>
              </a:extLst>
            </p:cNvPr>
            <p:cNvCxnSpPr>
              <a:cxnSpLocks noChangeAspect="1"/>
              <a:stCxn id="248" idx="3"/>
              <a:endCxn id="249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ipse 254">
              <a:extLst>
                <a:ext uri="{FF2B5EF4-FFF2-40B4-BE49-F238E27FC236}">
                  <a16:creationId xmlns:a16="http://schemas.microsoft.com/office/drawing/2014/main" id="{B1544622-1729-420A-9EF6-B6B801E44E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56" name="Conector recto de flecha 255">
              <a:extLst>
                <a:ext uri="{FF2B5EF4-FFF2-40B4-BE49-F238E27FC236}">
                  <a16:creationId xmlns:a16="http://schemas.microsoft.com/office/drawing/2014/main" id="{58E90A03-E181-4A66-9AA0-A49B66E62961}"/>
                </a:ext>
              </a:extLst>
            </p:cNvPr>
            <p:cNvCxnSpPr>
              <a:cxnSpLocks noChangeAspect="1"/>
              <a:stCxn id="248" idx="1"/>
              <a:endCxn id="255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ector recto de flecha 256">
              <a:extLst>
                <a:ext uri="{FF2B5EF4-FFF2-40B4-BE49-F238E27FC236}">
                  <a16:creationId xmlns:a16="http://schemas.microsoft.com/office/drawing/2014/main" id="{8265AAE3-4ADB-44AB-8156-9D100C135544}"/>
                </a:ext>
              </a:extLst>
            </p:cNvPr>
            <p:cNvCxnSpPr>
              <a:cxnSpLocks noChangeAspect="1"/>
              <a:stCxn id="249" idx="1"/>
              <a:endCxn id="246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CuadroTexto 257">
              <a:extLst>
                <a:ext uri="{FF2B5EF4-FFF2-40B4-BE49-F238E27FC236}">
                  <a16:creationId xmlns:a16="http://schemas.microsoft.com/office/drawing/2014/main" id="{FE550C7D-B57D-4C98-B5A9-BD861DE812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59" name="CuadroTexto 258">
              <a:extLst>
                <a:ext uri="{FF2B5EF4-FFF2-40B4-BE49-F238E27FC236}">
                  <a16:creationId xmlns:a16="http://schemas.microsoft.com/office/drawing/2014/main" id="{22AE404F-D7BC-4D12-8C85-D86C0E5108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60" name="CuadroTexto 259">
              <a:extLst>
                <a:ext uri="{FF2B5EF4-FFF2-40B4-BE49-F238E27FC236}">
                  <a16:creationId xmlns:a16="http://schemas.microsoft.com/office/drawing/2014/main" id="{0D550A85-F8AE-4357-AE57-BEC322171D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61" name="CuadroTexto 260">
              <a:extLst>
                <a:ext uri="{FF2B5EF4-FFF2-40B4-BE49-F238E27FC236}">
                  <a16:creationId xmlns:a16="http://schemas.microsoft.com/office/drawing/2014/main" id="{CC846435-C4A2-4E3D-88E0-0CBADC0E1F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62" name="CuadroTexto 261">
              <a:extLst>
                <a:ext uri="{FF2B5EF4-FFF2-40B4-BE49-F238E27FC236}">
                  <a16:creationId xmlns:a16="http://schemas.microsoft.com/office/drawing/2014/main" id="{E33E8188-3820-41C1-A770-7B4BBBA2CC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63" name="CuadroTexto 262">
              <a:extLst>
                <a:ext uri="{FF2B5EF4-FFF2-40B4-BE49-F238E27FC236}">
                  <a16:creationId xmlns:a16="http://schemas.microsoft.com/office/drawing/2014/main" id="{C785B52F-AAC6-4902-A18D-7B8916EE65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64" name="CuadroTexto 263">
              <a:extLst>
                <a:ext uri="{FF2B5EF4-FFF2-40B4-BE49-F238E27FC236}">
                  <a16:creationId xmlns:a16="http://schemas.microsoft.com/office/drawing/2014/main" id="{C2B0852A-F6BE-4A92-ABD9-3FF2F46FD3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65" name="Tabla 113">
            <a:extLst>
              <a:ext uri="{FF2B5EF4-FFF2-40B4-BE49-F238E27FC236}">
                <a16:creationId xmlns:a16="http://schemas.microsoft.com/office/drawing/2014/main" id="{EEDF89DE-D753-486E-82CD-F757D287A277}"/>
              </a:ext>
            </a:extLst>
          </p:cNvPr>
          <p:cNvGraphicFramePr>
            <a:graphicFrameLocks noGrp="1"/>
          </p:cNvGraphicFramePr>
          <p:nvPr/>
        </p:nvGraphicFramePr>
        <p:xfrm>
          <a:off x="3119839" y="6146394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187897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kern="1200" dirty="0">
                          <a:solidFill>
                            <a:schemeClr val="lt1"/>
                          </a:solidFill>
                        </a:rPr>
                        <a:t>9</a:t>
                      </a:r>
                      <a:endParaRPr lang="es-CL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  <p:grpSp>
        <p:nvGrpSpPr>
          <p:cNvPr id="266" name="Grupo 265">
            <a:extLst>
              <a:ext uri="{FF2B5EF4-FFF2-40B4-BE49-F238E27FC236}">
                <a16:creationId xmlns:a16="http://schemas.microsoft.com/office/drawing/2014/main" id="{8B84DB6A-C72B-44A3-B0FC-DDDCC07F8ABE}"/>
              </a:ext>
            </a:extLst>
          </p:cNvPr>
          <p:cNvGrpSpPr>
            <a:grpSpLocks noChangeAspect="1"/>
          </p:cNvGrpSpPr>
          <p:nvPr/>
        </p:nvGrpSpPr>
        <p:grpSpPr>
          <a:xfrm>
            <a:off x="6113865" y="3934432"/>
            <a:ext cx="2781041" cy="2088264"/>
            <a:chOff x="7090747" y="1855071"/>
            <a:chExt cx="4187458" cy="3144332"/>
          </a:xfrm>
        </p:grpSpPr>
        <p:sp>
          <p:nvSpPr>
            <p:cNvPr id="267" name="Elipse 266">
              <a:extLst>
                <a:ext uri="{FF2B5EF4-FFF2-40B4-BE49-F238E27FC236}">
                  <a16:creationId xmlns:a16="http://schemas.microsoft.com/office/drawing/2014/main" id="{C1211F93-DC97-471E-A043-5B13473AD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68" name="Elipse 267">
              <a:extLst>
                <a:ext uri="{FF2B5EF4-FFF2-40B4-BE49-F238E27FC236}">
                  <a16:creationId xmlns:a16="http://schemas.microsoft.com/office/drawing/2014/main" id="{1A48922A-FBFF-4D15-8BF7-7D53E4739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69" name="Elipse 268">
              <a:extLst>
                <a:ext uri="{FF2B5EF4-FFF2-40B4-BE49-F238E27FC236}">
                  <a16:creationId xmlns:a16="http://schemas.microsoft.com/office/drawing/2014/main" id="{8DFC3DF4-48C7-46B8-9498-5FD393FE2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DECF2595-957C-40D3-8E19-C049B874B0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71" name="Elipse 270">
              <a:extLst>
                <a:ext uri="{FF2B5EF4-FFF2-40B4-BE49-F238E27FC236}">
                  <a16:creationId xmlns:a16="http://schemas.microsoft.com/office/drawing/2014/main" id="{CFA020CC-5BAA-4B2F-AFC1-18DA8A034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72" name="Conector recto de flecha 271">
              <a:extLst>
                <a:ext uri="{FF2B5EF4-FFF2-40B4-BE49-F238E27FC236}">
                  <a16:creationId xmlns:a16="http://schemas.microsoft.com/office/drawing/2014/main" id="{C0FD3782-C79A-4F54-BF27-C6B99DDEACBC}"/>
                </a:ext>
              </a:extLst>
            </p:cNvPr>
            <p:cNvCxnSpPr>
              <a:cxnSpLocks noChangeAspect="1"/>
              <a:stCxn id="267" idx="7"/>
              <a:endCxn id="268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cto de flecha 272">
              <a:extLst>
                <a:ext uri="{FF2B5EF4-FFF2-40B4-BE49-F238E27FC236}">
                  <a16:creationId xmlns:a16="http://schemas.microsoft.com/office/drawing/2014/main" id="{323E1C51-45D9-4CA4-8FBE-AA401746094A}"/>
                </a:ext>
              </a:extLst>
            </p:cNvPr>
            <p:cNvCxnSpPr>
              <a:cxnSpLocks noChangeAspect="1"/>
              <a:stCxn id="267" idx="5"/>
              <a:endCxn id="269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CC6C0B78-B1D7-4051-A3F4-489A587B458B}"/>
                </a:ext>
              </a:extLst>
            </p:cNvPr>
            <p:cNvCxnSpPr>
              <a:cxnSpLocks noChangeAspect="1"/>
              <a:stCxn id="268" idx="6"/>
              <a:endCxn id="277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 recto de flecha 274">
              <a:extLst>
                <a:ext uri="{FF2B5EF4-FFF2-40B4-BE49-F238E27FC236}">
                  <a16:creationId xmlns:a16="http://schemas.microsoft.com/office/drawing/2014/main" id="{4EEE4E93-B5BA-4043-A00B-63066C11FF88}"/>
                </a:ext>
              </a:extLst>
            </p:cNvPr>
            <p:cNvCxnSpPr>
              <a:cxnSpLocks noChangeAspect="1"/>
              <a:stCxn id="269" idx="6"/>
              <a:endCxn id="271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ector recto de flecha 275">
              <a:extLst>
                <a:ext uri="{FF2B5EF4-FFF2-40B4-BE49-F238E27FC236}">
                  <a16:creationId xmlns:a16="http://schemas.microsoft.com/office/drawing/2014/main" id="{48DBE290-A17C-4EA1-AF56-4E15EE37E2AE}"/>
                </a:ext>
              </a:extLst>
            </p:cNvPr>
            <p:cNvCxnSpPr>
              <a:cxnSpLocks noChangeAspect="1"/>
              <a:stCxn id="270" idx="3"/>
              <a:endCxn id="271" idx="7"/>
            </p:cNvCxnSpPr>
            <p:nvPr/>
          </p:nvCxnSpPr>
          <p:spPr>
            <a:xfrm flipH="1">
              <a:off x="10049858" y="362130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EB552D64-4FA5-46AF-BAB9-7790194B6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278" name="Conector recto de flecha 277">
              <a:extLst>
                <a:ext uri="{FF2B5EF4-FFF2-40B4-BE49-F238E27FC236}">
                  <a16:creationId xmlns:a16="http://schemas.microsoft.com/office/drawing/2014/main" id="{7027E929-8B38-4E07-8331-3D7A3EBC1B07}"/>
                </a:ext>
              </a:extLst>
            </p:cNvPr>
            <p:cNvCxnSpPr>
              <a:cxnSpLocks noChangeAspect="1"/>
              <a:stCxn id="270" idx="1"/>
              <a:endCxn id="277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de flecha 278">
              <a:extLst>
                <a:ext uri="{FF2B5EF4-FFF2-40B4-BE49-F238E27FC236}">
                  <a16:creationId xmlns:a16="http://schemas.microsoft.com/office/drawing/2014/main" id="{A0330C79-D5FC-4218-9C9C-D3B1BD644B58}"/>
                </a:ext>
              </a:extLst>
            </p:cNvPr>
            <p:cNvCxnSpPr>
              <a:cxnSpLocks noChangeAspect="1"/>
              <a:stCxn id="271" idx="1"/>
              <a:endCxn id="268" idx="5"/>
            </p:cNvCxnSpPr>
            <p:nvPr/>
          </p:nvCxnSpPr>
          <p:spPr>
            <a:xfrm flipH="1" flipV="1">
              <a:off x="8498161" y="248601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CuadroTexto 279">
              <a:extLst>
                <a:ext uri="{FF2B5EF4-FFF2-40B4-BE49-F238E27FC236}">
                  <a16:creationId xmlns:a16="http://schemas.microsoft.com/office/drawing/2014/main" id="{1DDC2AAA-A5D4-4E09-B300-5CC2C9329C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81" name="CuadroTexto 280">
              <a:extLst>
                <a:ext uri="{FF2B5EF4-FFF2-40B4-BE49-F238E27FC236}">
                  <a16:creationId xmlns:a16="http://schemas.microsoft.com/office/drawing/2014/main" id="{8229806B-E3CE-40D6-9F7F-404781C11C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E93D9151-9165-4B03-861C-74642EA770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48745" y="3098904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8</a:t>
              </a: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042E3B75-F6CC-4F92-830D-6830DB4707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284" name="CuadroTexto 283">
              <a:extLst>
                <a:ext uri="{FF2B5EF4-FFF2-40B4-BE49-F238E27FC236}">
                  <a16:creationId xmlns:a16="http://schemas.microsoft.com/office/drawing/2014/main" id="{A07CA73A-F6E3-446E-B30D-D726049FC1C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528649" y="397045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5D63E6A5-31A3-4532-BED2-AF9658E5F9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1D295F78-8187-454D-9BF9-E150E9EF99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pSp>
        <p:nvGrpSpPr>
          <p:cNvPr id="288" name="Grupo 287">
            <a:extLst>
              <a:ext uri="{FF2B5EF4-FFF2-40B4-BE49-F238E27FC236}">
                <a16:creationId xmlns:a16="http://schemas.microsoft.com/office/drawing/2014/main" id="{16CC7042-B49E-4307-A127-8C6FBE516816}"/>
              </a:ext>
            </a:extLst>
          </p:cNvPr>
          <p:cNvGrpSpPr>
            <a:grpSpLocks noChangeAspect="1"/>
          </p:cNvGrpSpPr>
          <p:nvPr/>
        </p:nvGrpSpPr>
        <p:grpSpPr>
          <a:xfrm>
            <a:off x="9326128" y="3959226"/>
            <a:ext cx="2781041" cy="2088264"/>
            <a:chOff x="7090747" y="1855071"/>
            <a:chExt cx="4187458" cy="3144332"/>
          </a:xfrm>
        </p:grpSpPr>
        <p:sp>
          <p:nvSpPr>
            <p:cNvPr id="289" name="Elipse 288">
              <a:extLst>
                <a:ext uri="{FF2B5EF4-FFF2-40B4-BE49-F238E27FC236}">
                  <a16:creationId xmlns:a16="http://schemas.microsoft.com/office/drawing/2014/main" id="{DE2947B4-8F05-494C-AFD2-AC16F77E8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0747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90" name="Elipse 289">
              <a:extLst>
                <a:ext uri="{FF2B5EF4-FFF2-40B4-BE49-F238E27FC236}">
                  <a16:creationId xmlns:a16="http://schemas.microsoft.com/office/drawing/2014/main" id="{E60AC1E8-4C8F-4736-9593-2895072AA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5880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91" name="Elipse 290">
              <a:extLst>
                <a:ext uri="{FF2B5EF4-FFF2-40B4-BE49-F238E27FC236}">
                  <a16:creationId xmlns:a16="http://schemas.microsoft.com/office/drawing/2014/main" id="{2956A67E-DCC3-4962-905B-7D0F34CC2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4226" y="4385529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92" name="Elipse 291">
              <a:extLst>
                <a:ext uri="{FF2B5EF4-FFF2-40B4-BE49-F238E27FC236}">
                  <a16:creationId xmlns:a16="http://schemas.microsoft.com/office/drawing/2014/main" id="{33992393-9334-4C3F-81B5-3653BCB4D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30335" y="325494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93" name="Elipse 292">
              <a:extLst>
                <a:ext uri="{FF2B5EF4-FFF2-40B4-BE49-F238E27FC236}">
                  <a16:creationId xmlns:a16="http://schemas.microsoft.com/office/drawing/2014/main" id="{F9AD224F-3B61-4141-BA28-6C64040EB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4387598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94" name="Conector recto de flecha 293">
              <a:extLst>
                <a:ext uri="{FF2B5EF4-FFF2-40B4-BE49-F238E27FC236}">
                  <a16:creationId xmlns:a16="http://schemas.microsoft.com/office/drawing/2014/main" id="{1561111D-C25B-4EAB-9A08-AB76A6228A36}"/>
                </a:ext>
              </a:extLst>
            </p:cNvPr>
            <p:cNvCxnSpPr>
              <a:cxnSpLocks noChangeAspect="1"/>
              <a:stCxn id="289" idx="7"/>
              <a:endCxn id="290" idx="3"/>
            </p:cNvCxnSpPr>
            <p:nvPr/>
          </p:nvCxnSpPr>
          <p:spPr>
            <a:xfrm flipV="1">
              <a:off x="7473028" y="2486018"/>
              <a:ext cx="708441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ector recto de flecha 294">
              <a:extLst>
                <a:ext uri="{FF2B5EF4-FFF2-40B4-BE49-F238E27FC236}">
                  <a16:creationId xmlns:a16="http://schemas.microsoft.com/office/drawing/2014/main" id="{FAB001DC-6F78-4AEA-B3A7-75CFDA961F73}"/>
                </a:ext>
              </a:extLst>
            </p:cNvPr>
            <p:cNvCxnSpPr>
              <a:cxnSpLocks noChangeAspect="1"/>
              <a:stCxn id="289" idx="5"/>
              <a:endCxn id="291" idx="1"/>
            </p:cNvCxnSpPr>
            <p:nvPr/>
          </p:nvCxnSpPr>
          <p:spPr>
            <a:xfrm>
              <a:off x="7473028" y="3621300"/>
              <a:ext cx="866787" cy="827085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de flecha 295">
              <a:extLst>
                <a:ext uri="{FF2B5EF4-FFF2-40B4-BE49-F238E27FC236}">
                  <a16:creationId xmlns:a16="http://schemas.microsoft.com/office/drawing/2014/main" id="{A69D87ED-75CC-447A-80C0-7EB2530026DE}"/>
                </a:ext>
              </a:extLst>
            </p:cNvPr>
            <p:cNvCxnSpPr>
              <a:cxnSpLocks noChangeAspect="1"/>
              <a:stCxn id="290" idx="6"/>
              <a:endCxn id="299" idx="2"/>
            </p:cNvCxnSpPr>
            <p:nvPr/>
          </p:nvCxnSpPr>
          <p:spPr>
            <a:xfrm>
              <a:off x="8563750" y="2334270"/>
              <a:ext cx="1103827" cy="0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ector recto de flecha 296">
              <a:extLst>
                <a:ext uri="{FF2B5EF4-FFF2-40B4-BE49-F238E27FC236}">
                  <a16:creationId xmlns:a16="http://schemas.microsoft.com/office/drawing/2014/main" id="{6CFF0D4D-DA47-4737-928A-D008B23648C7}"/>
                </a:ext>
              </a:extLst>
            </p:cNvPr>
            <p:cNvCxnSpPr>
              <a:cxnSpLocks noChangeAspect="1"/>
              <a:stCxn id="291" idx="6"/>
              <a:endCxn id="293" idx="2"/>
            </p:cNvCxnSpPr>
            <p:nvPr/>
          </p:nvCxnSpPr>
          <p:spPr>
            <a:xfrm>
              <a:off x="8722096" y="4600133"/>
              <a:ext cx="945481" cy="2069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5B6C6675-CDBE-429B-912A-6054D6C1F2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67577" y="2119666"/>
              <a:ext cx="447870" cy="429208"/>
            </a:xfrm>
            <a:prstGeom prst="ellipse">
              <a:avLst/>
            </a:prstGeom>
            <a:solidFill>
              <a:srgbClr val="00666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300" name="Conector recto de flecha 299">
              <a:extLst>
                <a:ext uri="{FF2B5EF4-FFF2-40B4-BE49-F238E27FC236}">
                  <a16:creationId xmlns:a16="http://schemas.microsoft.com/office/drawing/2014/main" id="{E325F5BE-533C-4EC8-B669-92FE3D0E130F}"/>
                </a:ext>
              </a:extLst>
            </p:cNvPr>
            <p:cNvCxnSpPr>
              <a:cxnSpLocks noChangeAspect="1"/>
              <a:stCxn id="292" idx="1"/>
              <a:endCxn id="299" idx="5"/>
            </p:cNvCxnSpPr>
            <p:nvPr/>
          </p:nvCxnSpPr>
          <p:spPr>
            <a:xfrm flipH="1" flipV="1">
              <a:off x="10049858" y="2486018"/>
              <a:ext cx="846066" cy="831786"/>
            </a:xfrm>
            <a:prstGeom prst="straightConnector1">
              <a:avLst/>
            </a:prstGeom>
            <a:ln>
              <a:solidFill>
                <a:srgbClr val="92D050"/>
              </a:solidFill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CuadroTexto 301">
              <a:extLst>
                <a:ext uri="{FF2B5EF4-FFF2-40B4-BE49-F238E27FC236}">
                  <a16:creationId xmlns:a16="http://schemas.microsoft.com/office/drawing/2014/main" id="{5618A391-B381-421A-989A-A206675016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73028" y="25488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5</a:t>
              </a:r>
            </a:p>
          </p:txBody>
        </p:sp>
        <p:sp>
          <p:nvSpPr>
            <p:cNvPr id="303" name="CuadroTexto 302">
              <a:extLst>
                <a:ext uri="{FF2B5EF4-FFF2-40B4-BE49-F238E27FC236}">
                  <a16:creationId xmlns:a16="http://schemas.microsoft.com/office/drawing/2014/main" id="{3E1D08E2-C185-4E87-A7E0-09DE61A702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91694" y="1855071"/>
              <a:ext cx="301983" cy="55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/>
                <a:t>6</a:t>
              </a:r>
            </a:p>
          </p:txBody>
        </p:sp>
        <p:sp>
          <p:nvSpPr>
            <p:cNvPr id="305" name="CuadroTexto 304">
              <a:extLst>
                <a:ext uri="{FF2B5EF4-FFF2-40B4-BE49-F238E27FC236}">
                  <a16:creationId xmlns:a16="http://schemas.microsoft.com/office/drawing/2014/main" id="{B9409E91-AD28-40DA-8F15-6AB9B693DC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432139" y="2532578"/>
              <a:ext cx="454253" cy="556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3</a:t>
              </a:r>
            </a:p>
          </p:txBody>
        </p:sp>
        <p:sp>
          <p:nvSpPr>
            <p:cNvPr id="307" name="CuadroTexto 306">
              <a:extLst>
                <a:ext uri="{FF2B5EF4-FFF2-40B4-BE49-F238E27FC236}">
                  <a16:creationId xmlns:a16="http://schemas.microsoft.com/office/drawing/2014/main" id="{3F43053F-A76A-492E-AA05-9DFA7AB0C82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989610" y="46300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2</a:t>
              </a:r>
            </a:p>
          </p:txBody>
        </p:sp>
        <p:sp>
          <p:nvSpPr>
            <p:cNvPr id="308" name="CuadroTexto 307">
              <a:extLst>
                <a:ext uri="{FF2B5EF4-FFF2-40B4-BE49-F238E27FC236}">
                  <a16:creationId xmlns:a16="http://schemas.microsoft.com/office/drawing/2014/main" id="{E2400C5C-2BC9-4D4E-BCBD-353F53E93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0881" y="39727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L" dirty="0"/>
                <a:t>7</a:t>
              </a:r>
            </a:p>
          </p:txBody>
        </p:sp>
      </p:grpSp>
      <p:graphicFrame>
        <p:nvGraphicFramePr>
          <p:cNvPr id="298" name="Tabla 113">
            <a:extLst>
              <a:ext uri="{FF2B5EF4-FFF2-40B4-BE49-F238E27FC236}">
                <a16:creationId xmlns:a16="http://schemas.microsoft.com/office/drawing/2014/main" id="{69043C7C-9AC5-874A-8D86-B72BFCA3E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01847"/>
              </p:ext>
            </p:extLst>
          </p:nvPr>
        </p:nvGraphicFramePr>
        <p:xfrm>
          <a:off x="6204917" y="6146394"/>
          <a:ext cx="2630136" cy="4267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38356">
                  <a:extLst>
                    <a:ext uri="{9D8B030D-6E8A-4147-A177-3AD203B41FA5}">
                      <a16:colId xmlns:a16="http://schemas.microsoft.com/office/drawing/2014/main" val="4178092552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155586774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3496524818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320628146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1505429209"/>
                    </a:ext>
                  </a:extLst>
                </a:gridCol>
                <a:gridCol w="438356">
                  <a:extLst>
                    <a:ext uri="{9D8B030D-6E8A-4147-A177-3AD203B41FA5}">
                      <a16:colId xmlns:a16="http://schemas.microsoft.com/office/drawing/2014/main" val="4046093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b="1" kern="1200" dirty="0">
                          <a:solidFill>
                            <a:schemeClr val="lt1"/>
                          </a:solidFill>
                        </a:rPr>
                        <a:t>9</a:t>
                      </a:r>
                      <a:endParaRPr lang="es-CL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35746"/>
                  </a:ext>
                </a:extLst>
              </a:tr>
              <a:tr h="181431"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64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8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8C572A-F492-46A0-A329-37786F9F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983510"/>
            <a:ext cx="2681052" cy="1150114"/>
          </a:xfrm>
        </p:spPr>
        <p:txBody>
          <a:bodyPr/>
          <a:lstStyle/>
          <a:p>
            <a:br>
              <a:rPr lang="es-CL" dirty="0"/>
            </a:br>
            <a:r>
              <a:rPr lang="es-CL" sz="4400" dirty="0"/>
              <a:t>Nodo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79096E1-5931-4C59-B1BD-3AFF4D01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L" dirty="0"/>
              <a:t>Cada uno de los elementos del grafo, que no son conexiones.  En el ejemplo, es cada uno de los elementos coloreados (0-5)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295A65-08CA-46D4-94C4-FBF6E99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142DC9-81B5-4D58-B325-7612C6B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3</a:t>
            </a:fld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0A7C33A-7482-4704-96FB-C01625098935}"/>
              </a:ext>
            </a:extLst>
          </p:cNvPr>
          <p:cNvSpPr/>
          <p:nvPr/>
        </p:nvSpPr>
        <p:spPr>
          <a:xfrm>
            <a:off x="7090747" y="3254948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D3951EA-AF2E-4AD1-BD6B-4DE0FF29B903}"/>
              </a:ext>
            </a:extLst>
          </p:cNvPr>
          <p:cNvSpPr/>
          <p:nvPr/>
        </p:nvSpPr>
        <p:spPr>
          <a:xfrm>
            <a:off x="8115880" y="2119666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918ABD-AC33-40CC-B8A4-5449B3D88E45}"/>
              </a:ext>
            </a:extLst>
          </p:cNvPr>
          <p:cNvSpPr/>
          <p:nvPr/>
        </p:nvSpPr>
        <p:spPr>
          <a:xfrm>
            <a:off x="8274226" y="4385529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0BE9D36-CCF9-4E54-9B0E-06DBA88B16E0}"/>
              </a:ext>
            </a:extLst>
          </p:cNvPr>
          <p:cNvSpPr/>
          <p:nvPr/>
        </p:nvSpPr>
        <p:spPr>
          <a:xfrm>
            <a:off x="10830335" y="3254948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A084C89-01C4-4BBA-94F3-76B35F36B446}"/>
              </a:ext>
            </a:extLst>
          </p:cNvPr>
          <p:cNvSpPr/>
          <p:nvPr/>
        </p:nvSpPr>
        <p:spPr>
          <a:xfrm>
            <a:off x="9667577" y="4387598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4E5A3E0-12B8-4CC6-9370-6F59AF5D5705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>
          <a:xfrm flipV="1">
            <a:off x="7473028" y="2486018"/>
            <a:ext cx="708441" cy="831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269ADEE-B688-4CFF-AA64-1925B76436D8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7473028" y="3621300"/>
            <a:ext cx="866787" cy="82708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B3BE598-A634-4534-94DA-FEFC2FA58CA8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8563750" y="2334270"/>
            <a:ext cx="110382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220426-A859-49C7-A7CF-D31BA19CBB8C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722096" y="4600133"/>
            <a:ext cx="945481" cy="206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8CAA8D-6BD0-41DF-BEE3-9BFC20EC2C99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10049858" y="3621300"/>
            <a:ext cx="846066" cy="82915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59D094DB-9CEA-4444-89E9-95FF77C28899}"/>
              </a:ext>
            </a:extLst>
          </p:cNvPr>
          <p:cNvSpPr/>
          <p:nvPr/>
        </p:nvSpPr>
        <p:spPr>
          <a:xfrm>
            <a:off x="9667577" y="2119666"/>
            <a:ext cx="447870" cy="429208"/>
          </a:xfrm>
          <a:prstGeom prst="ellipse">
            <a:avLst/>
          </a:prstGeom>
          <a:solidFill>
            <a:srgbClr val="00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2F804A-CD05-4AA0-B4DE-8582D9D82945}"/>
              </a:ext>
            </a:extLst>
          </p:cNvPr>
          <p:cNvCxnSpPr>
            <a:cxnSpLocks/>
            <a:stCxn id="35" idx="1"/>
            <a:endCxn id="46" idx="5"/>
          </p:cNvCxnSpPr>
          <p:nvPr/>
        </p:nvCxnSpPr>
        <p:spPr>
          <a:xfrm flipH="1" flipV="1">
            <a:off x="10049858" y="2486018"/>
            <a:ext cx="846066" cy="83178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7890912-DEBF-46D3-83C6-13ABDFB9CAEA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8498161" y="2486018"/>
            <a:ext cx="1235005" cy="196443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9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8C572A-F492-46A0-A329-37786F9F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983510"/>
            <a:ext cx="2681052" cy="1150114"/>
          </a:xfrm>
        </p:spPr>
        <p:txBody>
          <a:bodyPr/>
          <a:lstStyle/>
          <a:p>
            <a:br>
              <a:rPr lang="es-CL" dirty="0"/>
            </a:br>
            <a:r>
              <a:rPr lang="es-CL" sz="4400" dirty="0"/>
              <a:t>Enlace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79096E1-5931-4C59-B1BD-3AFF4D01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L" dirty="0"/>
              <a:t>Relación que une dos nodos. Puede ser dirigida o no dirigida.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295A65-08CA-46D4-94C4-FBF6E99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142DC9-81B5-4D58-B325-7612C6B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4</a:t>
            </a:fld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0A7C33A-7482-4704-96FB-C01625098935}"/>
              </a:ext>
            </a:extLst>
          </p:cNvPr>
          <p:cNvSpPr/>
          <p:nvPr/>
        </p:nvSpPr>
        <p:spPr>
          <a:xfrm>
            <a:off x="7090747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D3951EA-AF2E-4AD1-BD6B-4DE0FF29B903}"/>
              </a:ext>
            </a:extLst>
          </p:cNvPr>
          <p:cNvSpPr/>
          <p:nvPr/>
        </p:nvSpPr>
        <p:spPr>
          <a:xfrm>
            <a:off x="8115880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918ABD-AC33-40CC-B8A4-5449B3D88E45}"/>
              </a:ext>
            </a:extLst>
          </p:cNvPr>
          <p:cNvSpPr/>
          <p:nvPr/>
        </p:nvSpPr>
        <p:spPr>
          <a:xfrm>
            <a:off x="8274226" y="438552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0BE9D36-CCF9-4E54-9B0E-06DBA88B16E0}"/>
              </a:ext>
            </a:extLst>
          </p:cNvPr>
          <p:cNvSpPr/>
          <p:nvPr/>
        </p:nvSpPr>
        <p:spPr>
          <a:xfrm>
            <a:off x="10830335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A084C89-01C4-4BBA-94F3-76B35F36B446}"/>
              </a:ext>
            </a:extLst>
          </p:cNvPr>
          <p:cNvSpPr/>
          <p:nvPr/>
        </p:nvSpPr>
        <p:spPr>
          <a:xfrm>
            <a:off x="9667577" y="438759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4E5A3E0-12B8-4CC6-9370-6F59AF5D5705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>
          <a:xfrm flipV="1">
            <a:off x="7473028" y="2486018"/>
            <a:ext cx="708441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269ADEE-B688-4CFF-AA64-1925B76436D8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7473028" y="3621300"/>
            <a:ext cx="866787" cy="827085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B3BE598-A634-4534-94DA-FEFC2FA58CA8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8563750" y="2334270"/>
            <a:ext cx="1103827" cy="0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220426-A859-49C7-A7CF-D31BA19CBB8C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722096" y="4600133"/>
            <a:ext cx="945481" cy="2069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8CAA8D-6BD0-41DF-BEE3-9BFC20EC2C99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10049858" y="3621300"/>
            <a:ext cx="846066" cy="829154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59D094DB-9CEA-4444-89E9-95FF77C28899}"/>
              </a:ext>
            </a:extLst>
          </p:cNvPr>
          <p:cNvSpPr/>
          <p:nvPr/>
        </p:nvSpPr>
        <p:spPr>
          <a:xfrm>
            <a:off x="9667577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2F804A-CD05-4AA0-B4DE-8582D9D82945}"/>
              </a:ext>
            </a:extLst>
          </p:cNvPr>
          <p:cNvCxnSpPr>
            <a:cxnSpLocks/>
            <a:stCxn id="35" idx="1"/>
            <a:endCxn id="46" idx="5"/>
          </p:cNvCxnSpPr>
          <p:nvPr/>
        </p:nvCxnSpPr>
        <p:spPr>
          <a:xfrm flipH="1" flipV="1">
            <a:off x="10049858" y="2486018"/>
            <a:ext cx="846066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7890912-DEBF-46D3-83C6-13ABDFB9CAEA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8498161" y="2486018"/>
            <a:ext cx="1235005" cy="196443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8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8C572A-F492-46A0-A329-37786F9F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983510"/>
            <a:ext cx="2681052" cy="1150114"/>
          </a:xfrm>
        </p:spPr>
        <p:txBody>
          <a:bodyPr/>
          <a:lstStyle/>
          <a:p>
            <a:r>
              <a:rPr lang="es-CL" dirty="0"/>
              <a:t>Arco ( Enlace)</a:t>
            </a:r>
            <a:endParaRPr lang="es-CL" sz="4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79096E1-5931-4C59-B1BD-3AFF4D01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L" dirty="0"/>
              <a:t>Relación dirigida que une dos nodos.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295A65-08CA-46D4-94C4-FBF6E99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142DC9-81B5-4D58-B325-7612C6B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5</a:t>
            </a:fld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0A7C33A-7482-4704-96FB-C01625098935}"/>
              </a:ext>
            </a:extLst>
          </p:cNvPr>
          <p:cNvSpPr/>
          <p:nvPr/>
        </p:nvSpPr>
        <p:spPr>
          <a:xfrm>
            <a:off x="7090747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D3951EA-AF2E-4AD1-BD6B-4DE0FF29B903}"/>
              </a:ext>
            </a:extLst>
          </p:cNvPr>
          <p:cNvSpPr/>
          <p:nvPr/>
        </p:nvSpPr>
        <p:spPr>
          <a:xfrm>
            <a:off x="8115880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918ABD-AC33-40CC-B8A4-5449B3D88E45}"/>
              </a:ext>
            </a:extLst>
          </p:cNvPr>
          <p:cNvSpPr/>
          <p:nvPr/>
        </p:nvSpPr>
        <p:spPr>
          <a:xfrm>
            <a:off x="8274226" y="438552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0BE9D36-CCF9-4E54-9B0E-06DBA88B16E0}"/>
              </a:ext>
            </a:extLst>
          </p:cNvPr>
          <p:cNvSpPr/>
          <p:nvPr/>
        </p:nvSpPr>
        <p:spPr>
          <a:xfrm>
            <a:off x="10830335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A084C89-01C4-4BBA-94F3-76B35F36B446}"/>
              </a:ext>
            </a:extLst>
          </p:cNvPr>
          <p:cNvSpPr/>
          <p:nvPr/>
        </p:nvSpPr>
        <p:spPr>
          <a:xfrm>
            <a:off x="9667577" y="438759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4E5A3E0-12B8-4CC6-9370-6F59AF5D5705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>
          <a:xfrm flipV="1">
            <a:off x="7473028" y="2486018"/>
            <a:ext cx="708441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269ADEE-B688-4CFF-AA64-1925B76436D8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7473028" y="3621300"/>
            <a:ext cx="866787" cy="827085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B3BE598-A634-4534-94DA-FEFC2FA58CA8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8563750" y="2334270"/>
            <a:ext cx="1103827" cy="0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220426-A859-49C7-A7CF-D31BA19CBB8C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722096" y="4600133"/>
            <a:ext cx="945481" cy="2069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8CAA8D-6BD0-41DF-BEE3-9BFC20EC2C99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10049858" y="3621300"/>
            <a:ext cx="846066" cy="829154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59D094DB-9CEA-4444-89E9-95FF77C28899}"/>
              </a:ext>
            </a:extLst>
          </p:cNvPr>
          <p:cNvSpPr/>
          <p:nvPr/>
        </p:nvSpPr>
        <p:spPr>
          <a:xfrm>
            <a:off x="9667577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2F804A-CD05-4AA0-B4DE-8582D9D82945}"/>
              </a:ext>
            </a:extLst>
          </p:cNvPr>
          <p:cNvCxnSpPr>
            <a:cxnSpLocks/>
            <a:stCxn id="35" idx="1"/>
            <a:endCxn id="46" idx="5"/>
          </p:cNvCxnSpPr>
          <p:nvPr/>
        </p:nvCxnSpPr>
        <p:spPr>
          <a:xfrm flipH="1" flipV="1">
            <a:off x="10049858" y="2486018"/>
            <a:ext cx="846066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7890912-DEBF-46D3-83C6-13ABDFB9CAEA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8498161" y="2486018"/>
            <a:ext cx="1235005" cy="196443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58C572A-F492-46A0-A329-37786F9F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31" y="983510"/>
            <a:ext cx="2681052" cy="1150114"/>
          </a:xfrm>
        </p:spPr>
        <p:txBody>
          <a:bodyPr>
            <a:normAutofit/>
          </a:bodyPr>
          <a:lstStyle/>
          <a:p>
            <a:r>
              <a:rPr lang="es-CL" dirty="0"/>
              <a:t>Arista (Enlace)</a:t>
            </a:r>
            <a:endParaRPr lang="es-CL" sz="44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79096E1-5931-4C59-B1BD-3AFF4D01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L" dirty="0"/>
              <a:t>Relación NO dirigida que une dos nodos. 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295A65-08CA-46D4-94C4-FBF6E99E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6142DC9-81B5-4D58-B325-7612C6B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6</a:t>
            </a:fld>
            <a:endParaRPr lang="es-CL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0A7C33A-7482-4704-96FB-C01625098935}"/>
              </a:ext>
            </a:extLst>
          </p:cNvPr>
          <p:cNvSpPr/>
          <p:nvPr/>
        </p:nvSpPr>
        <p:spPr>
          <a:xfrm>
            <a:off x="7090747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D3951EA-AF2E-4AD1-BD6B-4DE0FF29B903}"/>
              </a:ext>
            </a:extLst>
          </p:cNvPr>
          <p:cNvSpPr/>
          <p:nvPr/>
        </p:nvSpPr>
        <p:spPr>
          <a:xfrm>
            <a:off x="8115880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AB918ABD-AC33-40CC-B8A4-5449B3D88E45}"/>
              </a:ext>
            </a:extLst>
          </p:cNvPr>
          <p:cNvSpPr/>
          <p:nvPr/>
        </p:nvSpPr>
        <p:spPr>
          <a:xfrm>
            <a:off x="8274226" y="4385529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B0BE9D36-CCF9-4E54-9B0E-06DBA88B16E0}"/>
              </a:ext>
            </a:extLst>
          </p:cNvPr>
          <p:cNvSpPr/>
          <p:nvPr/>
        </p:nvSpPr>
        <p:spPr>
          <a:xfrm>
            <a:off x="10830335" y="325494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A084C89-01C4-4BBA-94F3-76B35F36B446}"/>
              </a:ext>
            </a:extLst>
          </p:cNvPr>
          <p:cNvSpPr/>
          <p:nvPr/>
        </p:nvSpPr>
        <p:spPr>
          <a:xfrm>
            <a:off x="9667577" y="4387598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4E5A3E0-12B8-4CC6-9370-6F59AF5D5705}"/>
              </a:ext>
            </a:extLst>
          </p:cNvPr>
          <p:cNvCxnSpPr>
            <a:cxnSpLocks/>
            <a:stCxn id="31" idx="7"/>
            <a:endCxn id="33" idx="3"/>
          </p:cNvCxnSpPr>
          <p:nvPr/>
        </p:nvCxnSpPr>
        <p:spPr>
          <a:xfrm flipV="1">
            <a:off x="7473028" y="2486018"/>
            <a:ext cx="708441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5269ADEE-B688-4CFF-AA64-1925B76436D8}"/>
              </a:ext>
            </a:extLst>
          </p:cNvPr>
          <p:cNvCxnSpPr>
            <a:cxnSpLocks/>
            <a:stCxn id="31" idx="5"/>
            <a:endCxn id="34" idx="1"/>
          </p:cNvCxnSpPr>
          <p:nvPr/>
        </p:nvCxnSpPr>
        <p:spPr>
          <a:xfrm>
            <a:off x="7473028" y="3621300"/>
            <a:ext cx="866787" cy="827085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9B3BE598-A634-4534-94DA-FEFC2FA58CA8}"/>
              </a:ext>
            </a:extLst>
          </p:cNvPr>
          <p:cNvCxnSpPr>
            <a:cxnSpLocks/>
            <a:stCxn id="33" idx="6"/>
            <a:endCxn id="46" idx="2"/>
          </p:cNvCxnSpPr>
          <p:nvPr/>
        </p:nvCxnSpPr>
        <p:spPr>
          <a:xfrm>
            <a:off x="8563750" y="2334270"/>
            <a:ext cx="1103827" cy="0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4220426-A859-49C7-A7CF-D31BA19CBB8C}"/>
              </a:ext>
            </a:extLst>
          </p:cNvPr>
          <p:cNvCxnSpPr>
            <a:cxnSpLocks/>
            <a:stCxn id="34" idx="6"/>
            <a:endCxn id="37" idx="2"/>
          </p:cNvCxnSpPr>
          <p:nvPr/>
        </p:nvCxnSpPr>
        <p:spPr>
          <a:xfrm>
            <a:off x="8722096" y="4600133"/>
            <a:ext cx="945481" cy="2069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8CAA8D-6BD0-41DF-BEE3-9BFC20EC2C99}"/>
              </a:ext>
            </a:extLst>
          </p:cNvPr>
          <p:cNvCxnSpPr>
            <a:cxnSpLocks/>
            <a:stCxn id="35" idx="3"/>
            <a:endCxn id="37" idx="7"/>
          </p:cNvCxnSpPr>
          <p:nvPr/>
        </p:nvCxnSpPr>
        <p:spPr>
          <a:xfrm flipH="1">
            <a:off x="10049858" y="3621300"/>
            <a:ext cx="846066" cy="829154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Elipse 45">
            <a:extLst>
              <a:ext uri="{FF2B5EF4-FFF2-40B4-BE49-F238E27FC236}">
                <a16:creationId xmlns:a16="http://schemas.microsoft.com/office/drawing/2014/main" id="{59D094DB-9CEA-4444-89E9-95FF77C28899}"/>
              </a:ext>
            </a:extLst>
          </p:cNvPr>
          <p:cNvSpPr/>
          <p:nvPr/>
        </p:nvSpPr>
        <p:spPr>
          <a:xfrm>
            <a:off x="9667577" y="2119666"/>
            <a:ext cx="447870" cy="429208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072F804A-CD05-4AA0-B4DE-8582D9D82945}"/>
              </a:ext>
            </a:extLst>
          </p:cNvPr>
          <p:cNvCxnSpPr>
            <a:cxnSpLocks/>
            <a:stCxn id="35" idx="1"/>
            <a:endCxn id="46" idx="5"/>
          </p:cNvCxnSpPr>
          <p:nvPr/>
        </p:nvCxnSpPr>
        <p:spPr>
          <a:xfrm flipH="1" flipV="1">
            <a:off x="10049858" y="2486018"/>
            <a:ext cx="846066" cy="83178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97890912-DEBF-46D3-83C6-13ABDFB9CAEA}"/>
              </a:ext>
            </a:extLst>
          </p:cNvPr>
          <p:cNvCxnSpPr>
            <a:cxnSpLocks/>
            <a:stCxn id="37" idx="1"/>
            <a:endCxn id="33" idx="5"/>
          </p:cNvCxnSpPr>
          <p:nvPr/>
        </p:nvCxnSpPr>
        <p:spPr>
          <a:xfrm flipH="1" flipV="1">
            <a:off x="8498161" y="2486018"/>
            <a:ext cx="1235005" cy="1964436"/>
          </a:xfrm>
          <a:prstGeom prst="straightConnector1">
            <a:avLst/>
          </a:prstGeom>
          <a:ln>
            <a:solidFill>
              <a:srgbClr val="006666"/>
            </a:solidFill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86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211816-069E-4CFE-8688-CA69D62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Aplicaciones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6CC2192-5480-4CE8-A4AF-F2ACC4C3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Redes sociales</a:t>
            </a:r>
          </a:p>
          <a:p>
            <a:r>
              <a:rPr lang="es-CL" dirty="0"/>
              <a:t>Mapas</a:t>
            </a:r>
          </a:p>
          <a:p>
            <a:r>
              <a:rPr lang="es-CL" dirty="0"/>
              <a:t>Redes de contagio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9886F-830A-4FA0-AB23-681C34A6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A9964-6EAB-4F01-B06D-0867313A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170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211816-069E-4CFE-8688-CA69D62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Implementaciones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6CC2192-5480-4CE8-A4AF-F2ACC4C3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  <a:p>
            <a:endParaRPr lang="es-CL" dirty="0"/>
          </a:p>
          <a:p>
            <a:r>
              <a:rPr lang="es-CL" dirty="0"/>
              <a:t>Son variadas. Dependen de lo que se quiera hacer.</a:t>
            </a:r>
          </a:p>
          <a:p>
            <a:r>
              <a:rPr lang="es-CL" dirty="0"/>
              <a:t>Generalmente son dos las más utilizadas:</a:t>
            </a:r>
          </a:p>
          <a:p>
            <a:pPr lvl="1"/>
            <a:r>
              <a:rPr lang="es-CL" dirty="0"/>
              <a:t>Matriz de adyacencia</a:t>
            </a:r>
          </a:p>
          <a:p>
            <a:pPr lvl="1"/>
            <a:r>
              <a:rPr lang="es-CL" dirty="0"/>
              <a:t>Lista de adyacencia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9886F-830A-4FA0-AB23-681C34A6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A9964-6EAB-4F01-B06D-0867313A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74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8A5ED0-2D7E-4C56-9B87-2BEFE7F8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Matriz de adyacencia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55CBF01-FF8C-4448-BD2B-274261F2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s-CL" dirty="0"/>
              <a:t>Matriz que representa la totalidad de conexiones dentro del grafo. Cada fila/columna corresponde a un nodo, mientras que cada elemento de la matriz corresponde a la conexión entre los nodos. Si elemento es 0, entonces no hay conexión. Si elemento es distinto de 0, sí hay conexión. </a:t>
            </a:r>
          </a:p>
          <a:p>
            <a:pPr algn="l"/>
            <a:r>
              <a:rPr lang="es-CL" dirty="0"/>
              <a:t>La matriz será de tamaño </a:t>
            </a:r>
            <a:r>
              <a:rPr lang="es-CL" dirty="0" err="1"/>
              <a:t>NxN</a:t>
            </a:r>
            <a:r>
              <a:rPr lang="es-CL" dirty="0"/>
              <a:t>, donde N es la cantidad de nodos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DBAA866-052D-4F10-83D1-D77EABAF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Estructura de Datos y Algoritmos - TICS311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799749-242B-4445-BA04-EC82158A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56F1-D7F8-4934-A338-822B23BD5244}" type="slidenum">
              <a:rPr lang="es-CL" smtClean="0"/>
              <a:t>9</a:t>
            </a:fld>
            <a:endParaRPr lang="es-CL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52CAD8B-59ED-4CC9-A28B-A9949EF7D2EC}"/>
              </a:ext>
            </a:extLst>
          </p:cNvPr>
          <p:cNvGrpSpPr>
            <a:grpSpLocks noChangeAspect="1"/>
          </p:cNvGrpSpPr>
          <p:nvPr/>
        </p:nvGrpSpPr>
        <p:grpSpPr>
          <a:xfrm>
            <a:off x="7558051" y="880377"/>
            <a:ext cx="1583582" cy="1019985"/>
            <a:chOff x="4089430" y="1981956"/>
            <a:chExt cx="4187458" cy="269714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541D7D2-B7A3-420F-9A4B-65A7BC38FCF6}"/>
                </a:ext>
              </a:extLst>
            </p:cNvPr>
            <p:cNvSpPr/>
            <p:nvPr/>
          </p:nvSpPr>
          <p:spPr>
            <a:xfrm>
              <a:off x="4089430" y="311723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0</a:t>
              </a:r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77953C5-10F8-48F6-876B-007AF97C075E}"/>
                </a:ext>
              </a:extLst>
            </p:cNvPr>
            <p:cNvSpPr/>
            <p:nvPr/>
          </p:nvSpPr>
          <p:spPr>
            <a:xfrm>
              <a:off x="5114563" y="198195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1</a:t>
              </a: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42A98C8-552D-4E09-93F5-777C6F829411}"/>
                </a:ext>
              </a:extLst>
            </p:cNvPr>
            <p:cNvSpPr/>
            <p:nvPr/>
          </p:nvSpPr>
          <p:spPr>
            <a:xfrm>
              <a:off x="5272909" y="4247819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2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3FD8783-4722-4C20-B6B4-15E193581860}"/>
                </a:ext>
              </a:extLst>
            </p:cNvPr>
            <p:cNvSpPr/>
            <p:nvPr/>
          </p:nvSpPr>
          <p:spPr>
            <a:xfrm>
              <a:off x="7829018" y="311723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5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A76A56BA-C534-42DC-A8DB-448BD7719955}"/>
                </a:ext>
              </a:extLst>
            </p:cNvPr>
            <p:cNvSpPr/>
            <p:nvPr/>
          </p:nvSpPr>
          <p:spPr>
            <a:xfrm>
              <a:off x="6666260" y="4249888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4</a:t>
              </a:r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63BAF92D-E220-4C3B-9552-6FE67AC524C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471711" y="2348308"/>
              <a:ext cx="708441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08315C86-947A-4F69-9D3C-2F4C6942EB47}"/>
                </a:ext>
              </a:extLst>
            </p:cNvPr>
            <p:cNvCxnSpPr>
              <a:cxnSpLocks/>
              <a:stCxn id="22" idx="5"/>
              <a:endCxn id="24" idx="1"/>
            </p:cNvCxnSpPr>
            <p:nvPr/>
          </p:nvCxnSpPr>
          <p:spPr>
            <a:xfrm>
              <a:off x="4471711" y="3483590"/>
              <a:ext cx="866787" cy="82708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A622928F-8794-4A90-8D3D-8DD10A47E2B3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5562433" y="2196560"/>
              <a:ext cx="1103827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29">
              <a:extLst>
                <a:ext uri="{FF2B5EF4-FFF2-40B4-BE49-F238E27FC236}">
                  <a16:creationId xmlns:a16="http://schemas.microsoft.com/office/drawing/2014/main" id="{67481423-748C-4723-835B-555CE2D110FC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>
              <a:off x="5720779" y="4462423"/>
              <a:ext cx="945481" cy="206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DF6328B-B7CC-4D7D-ADCF-76827927F83C}"/>
                </a:ext>
              </a:extLst>
            </p:cNvPr>
            <p:cNvCxnSpPr>
              <a:cxnSpLocks/>
              <a:stCxn id="25" idx="3"/>
              <a:endCxn id="26" idx="7"/>
            </p:cNvCxnSpPr>
            <p:nvPr/>
          </p:nvCxnSpPr>
          <p:spPr>
            <a:xfrm flipH="1">
              <a:off x="7048541" y="3483590"/>
              <a:ext cx="846066" cy="82915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87115AF-8179-408B-B45B-D2CAB32A2B14}"/>
                </a:ext>
              </a:extLst>
            </p:cNvPr>
            <p:cNvSpPr/>
            <p:nvPr/>
          </p:nvSpPr>
          <p:spPr>
            <a:xfrm>
              <a:off x="6666260" y="1981956"/>
              <a:ext cx="447870" cy="429208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/>
                <a:t>3</a:t>
              </a:r>
            </a:p>
          </p:txBody>
        </p: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FE4A3075-823D-41F2-AD59-614F0D3DD11D}"/>
                </a:ext>
              </a:extLst>
            </p:cNvPr>
            <p:cNvCxnSpPr>
              <a:cxnSpLocks/>
              <a:stCxn id="25" idx="1"/>
              <a:endCxn id="32" idx="5"/>
            </p:cNvCxnSpPr>
            <p:nvPr/>
          </p:nvCxnSpPr>
          <p:spPr>
            <a:xfrm flipH="1" flipV="1">
              <a:off x="7048541" y="2348308"/>
              <a:ext cx="846066" cy="8317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95FC60F-16EE-4C5E-BFE2-775F5F3DBF0B}"/>
                </a:ext>
              </a:extLst>
            </p:cNvPr>
            <p:cNvCxnSpPr>
              <a:cxnSpLocks/>
              <a:stCxn id="26" idx="1"/>
              <a:endCxn id="23" idx="5"/>
            </p:cNvCxnSpPr>
            <p:nvPr/>
          </p:nvCxnSpPr>
          <p:spPr>
            <a:xfrm flipH="1" flipV="1">
              <a:off x="5496844" y="2348308"/>
              <a:ext cx="1235005" cy="196443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8C4D92B0-0551-4F1C-9252-83469D33464C}"/>
                  </a:ext>
                </a:extLst>
              </p:cNvPr>
              <p:cNvSpPr txBox="1"/>
              <p:nvPr/>
            </p:nvSpPr>
            <p:spPr>
              <a:xfrm>
                <a:off x="6941286" y="2843970"/>
                <a:ext cx="3061130" cy="23718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C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8C4D92B0-0551-4F1C-9252-83469D334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86" y="2843970"/>
                <a:ext cx="3061130" cy="2371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Elipse 36">
            <a:extLst>
              <a:ext uri="{FF2B5EF4-FFF2-40B4-BE49-F238E27FC236}">
                <a16:creationId xmlns:a16="http://schemas.microsoft.com/office/drawing/2014/main" id="{78EB01BA-2F48-49A4-8006-CFBDCF2FA254}"/>
              </a:ext>
            </a:extLst>
          </p:cNvPr>
          <p:cNvSpPr>
            <a:spLocks noChangeAspect="1"/>
          </p:cNvSpPr>
          <p:nvPr/>
        </p:nvSpPr>
        <p:spPr>
          <a:xfrm>
            <a:off x="6484432" y="2898590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7F9A421-81E3-4DE1-9F0F-6E0789490929}"/>
              </a:ext>
            </a:extLst>
          </p:cNvPr>
          <p:cNvSpPr>
            <a:spLocks noChangeAspect="1"/>
          </p:cNvSpPr>
          <p:nvPr/>
        </p:nvSpPr>
        <p:spPr>
          <a:xfrm>
            <a:off x="6505172" y="3283528"/>
            <a:ext cx="295469" cy="3030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CD051D7-BCF0-447A-AA49-F541C6A3FA39}"/>
              </a:ext>
            </a:extLst>
          </p:cNvPr>
          <p:cNvSpPr>
            <a:spLocks noChangeAspect="1"/>
          </p:cNvSpPr>
          <p:nvPr/>
        </p:nvSpPr>
        <p:spPr>
          <a:xfrm>
            <a:off x="6484432" y="3677314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B935F087-9826-44A3-B530-DA19B90F2E6F}"/>
              </a:ext>
            </a:extLst>
          </p:cNvPr>
          <p:cNvSpPr>
            <a:spLocks noChangeAspect="1"/>
          </p:cNvSpPr>
          <p:nvPr/>
        </p:nvSpPr>
        <p:spPr>
          <a:xfrm>
            <a:off x="6484432" y="4080465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3DE45C2-FD03-4C1F-A032-06BC9F970A35}"/>
              </a:ext>
            </a:extLst>
          </p:cNvPr>
          <p:cNvSpPr>
            <a:spLocks noChangeAspect="1"/>
          </p:cNvSpPr>
          <p:nvPr/>
        </p:nvSpPr>
        <p:spPr>
          <a:xfrm>
            <a:off x="6484432" y="4483616"/>
            <a:ext cx="295469" cy="3030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3616793-DDD7-4E4B-91B2-6C06078748A9}"/>
              </a:ext>
            </a:extLst>
          </p:cNvPr>
          <p:cNvSpPr>
            <a:spLocks noChangeAspect="1"/>
          </p:cNvSpPr>
          <p:nvPr/>
        </p:nvSpPr>
        <p:spPr>
          <a:xfrm>
            <a:off x="6505172" y="4906672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492391B7-9009-42BA-8E28-2907C74DC91C}"/>
              </a:ext>
            </a:extLst>
          </p:cNvPr>
          <p:cNvSpPr>
            <a:spLocks noChangeAspect="1"/>
          </p:cNvSpPr>
          <p:nvPr/>
        </p:nvSpPr>
        <p:spPr>
          <a:xfrm>
            <a:off x="6941286" y="2437744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0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B9BBF98-726C-413F-A0D3-B54FCA4A754F}"/>
              </a:ext>
            </a:extLst>
          </p:cNvPr>
          <p:cNvSpPr>
            <a:spLocks noChangeAspect="1"/>
          </p:cNvSpPr>
          <p:nvPr/>
        </p:nvSpPr>
        <p:spPr>
          <a:xfrm>
            <a:off x="7467413" y="2417839"/>
            <a:ext cx="295469" cy="3030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1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7DC84914-6E0F-43A6-BEBA-CD957FF63CCF}"/>
              </a:ext>
            </a:extLst>
          </p:cNvPr>
          <p:cNvSpPr>
            <a:spLocks noChangeAspect="1"/>
          </p:cNvSpPr>
          <p:nvPr/>
        </p:nvSpPr>
        <p:spPr>
          <a:xfrm>
            <a:off x="8023155" y="2448661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2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93EC0E5C-EFEC-4B97-BBFA-C02AD00BD1FA}"/>
              </a:ext>
            </a:extLst>
          </p:cNvPr>
          <p:cNvSpPr>
            <a:spLocks noChangeAspect="1"/>
          </p:cNvSpPr>
          <p:nvPr/>
        </p:nvSpPr>
        <p:spPr>
          <a:xfrm>
            <a:off x="8592835" y="2458485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3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FE2900B-B4F3-4409-9C40-068F2283FB3B}"/>
              </a:ext>
            </a:extLst>
          </p:cNvPr>
          <p:cNvSpPr>
            <a:spLocks noChangeAspect="1"/>
          </p:cNvSpPr>
          <p:nvPr/>
        </p:nvSpPr>
        <p:spPr>
          <a:xfrm>
            <a:off x="9105024" y="2453227"/>
            <a:ext cx="295469" cy="30306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4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BBC1C59-9EB3-44F4-9C5A-1834385CDADE}"/>
              </a:ext>
            </a:extLst>
          </p:cNvPr>
          <p:cNvSpPr>
            <a:spLocks noChangeAspect="1"/>
          </p:cNvSpPr>
          <p:nvPr/>
        </p:nvSpPr>
        <p:spPr>
          <a:xfrm>
            <a:off x="9674704" y="2454814"/>
            <a:ext cx="295469" cy="28315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5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11FC064-D1BE-4826-BBFF-839EDED22E73}"/>
              </a:ext>
            </a:extLst>
          </p:cNvPr>
          <p:cNvSpPr/>
          <p:nvPr/>
        </p:nvSpPr>
        <p:spPr>
          <a:xfrm>
            <a:off x="6941286" y="2756289"/>
            <a:ext cx="3061130" cy="2524838"/>
          </a:xfrm>
          <a:prstGeom prst="rect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18937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izarra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E0E6891B-51F9-4529-B005-1C5657EEC27A}" vid="{6DCC47B9-F592-4F20-B58E-98580261664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2373</TotalTime>
  <Words>1729</Words>
  <Application>Microsoft Macintosh PowerPoint</Application>
  <PresentationFormat>Widescreen</PresentationFormat>
  <Paragraphs>793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Calisto MT</vt:lpstr>
      <vt:lpstr>Cambria Math</vt:lpstr>
      <vt:lpstr>Wingdings 2</vt:lpstr>
      <vt:lpstr>Pizarra</vt:lpstr>
      <vt:lpstr>Grafos</vt:lpstr>
      <vt:lpstr>PowerPoint Presentation</vt:lpstr>
      <vt:lpstr> Nodo</vt:lpstr>
      <vt:lpstr> Enlace</vt:lpstr>
      <vt:lpstr>Arco ( Enlace)</vt:lpstr>
      <vt:lpstr>Arista (Enlace)</vt:lpstr>
      <vt:lpstr>Aplicaciones</vt:lpstr>
      <vt:lpstr>Implementaciones</vt:lpstr>
      <vt:lpstr>Matriz de adyacencia</vt:lpstr>
      <vt:lpstr>Lista de adyacencia</vt:lpstr>
      <vt:lpstr>Pesos en enlaces</vt:lpstr>
      <vt:lpstr>Spanning tree</vt:lpstr>
      <vt:lpstr>Kruskal</vt:lpstr>
      <vt:lpstr>Kruskal</vt:lpstr>
      <vt:lpstr>Kruskal</vt:lpstr>
      <vt:lpstr>Kruskal</vt:lpstr>
      <vt:lpstr>Prim</vt:lpstr>
      <vt:lpstr>Prim</vt:lpstr>
      <vt:lpstr>Prim</vt:lpstr>
      <vt:lpstr>Shortest Path</vt:lpstr>
      <vt:lpstr>Dijkstra</vt:lpstr>
      <vt:lpstr>Dijkstra desde nodo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</dc:title>
  <dc:creator>Danilo Bórquez Paredes</dc:creator>
  <cp:lastModifiedBy>Miguel Angel Romero Orth</cp:lastModifiedBy>
  <cp:revision>29</cp:revision>
  <dcterms:created xsi:type="dcterms:W3CDTF">2020-05-03T19:48:07Z</dcterms:created>
  <dcterms:modified xsi:type="dcterms:W3CDTF">2022-06-16T17:29:59Z</dcterms:modified>
</cp:coreProperties>
</file>