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9" r:id="rId2"/>
    <p:sldId id="281" r:id="rId3"/>
    <p:sldId id="294" r:id="rId4"/>
    <p:sldId id="334" r:id="rId5"/>
    <p:sldId id="335" r:id="rId6"/>
    <p:sldId id="336" r:id="rId7"/>
    <p:sldId id="337" r:id="rId8"/>
    <p:sldId id="311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09" autoAdjust="0"/>
  </p:normalViewPr>
  <p:slideViewPr>
    <p:cSldViewPr snapToGrid="0" snapToObjects="1">
      <p:cViewPr varScale="1">
        <p:scale>
          <a:sx n="54" d="100"/>
          <a:sy n="54" d="100"/>
        </p:scale>
        <p:origin x="90" y="6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fe peer-to-peer support for student mental health | Togetherall">
            <a:extLst>
              <a:ext uri="{FF2B5EF4-FFF2-40B4-BE49-F238E27FC236}">
                <a16:creationId xmlns:a16="http://schemas.microsoft.com/office/drawing/2014/main" id="{C3D333C3-5C1A-81C4-9CE5-280986AEFA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26" y="-1"/>
            <a:ext cx="5112774" cy="367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221551-F7B2-10CA-7571-78EFD4FF64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4711352">
            <a:off x="-1608670" y="4635157"/>
            <a:ext cx="4842934" cy="34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6857999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2812284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2" r:id="rId2"/>
    <p:sldLayoutId id="2147483653" r:id="rId3"/>
    <p:sldLayoutId id="2147483664" r:id="rId4"/>
    <p:sldLayoutId id="2147483667" r:id="rId5"/>
    <p:sldLayoutId id="2147483668" r:id="rId6"/>
    <p:sldLayoutId id="2147483669" r:id="rId7"/>
    <p:sldLayoutId id="2147483673" r:id="rId8"/>
    <p:sldLayoutId id="2147483670" r:id="rId9"/>
    <p:sldLayoutId id="2147483671" r:id="rId10"/>
    <p:sldLayoutId id="2147483655" r:id="rId11"/>
    <p:sldLayoutId id="2147483674" r:id="rId12"/>
    <p:sldLayoutId id="2147483675" r:id="rId13"/>
    <p:sldLayoutId id="2147483676" r:id="rId14"/>
    <p:sldLayoutId id="2147483654" r:id="rId15"/>
    <p:sldLayoutId id="2147483656" r:id="rId16"/>
    <p:sldLayoutId id="2147483657" r:id="rId17"/>
    <p:sldLayoutId id="2147483658" r:id="rId18"/>
    <p:sldLayoutId id="2147483659" r:id="rId19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A479F-AD9F-49F7-18CB-0BAE620B1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6" y="1237486"/>
            <a:ext cx="3646626" cy="96271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D5D9791-988E-48C4-0A64-EDA264910EC4}"/>
              </a:ext>
            </a:extLst>
          </p:cNvPr>
          <p:cNvSpPr txBox="1">
            <a:spLocks/>
          </p:cNvSpPr>
          <p:nvPr/>
        </p:nvSpPr>
        <p:spPr>
          <a:xfrm>
            <a:off x="3935367" y="4440560"/>
            <a:ext cx="4321263" cy="121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AMAR MA’RUF </a:t>
            </a:r>
          </a:p>
          <a:p>
            <a:pPr marL="0" indent="0" algn="ctr">
              <a:buNone/>
            </a:pPr>
            <a:r>
              <a:rPr lang="en-US" sz="18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PENGEMBANGAN PERANGKAT LUNAK</a:t>
            </a:r>
          </a:p>
          <a:p>
            <a:pPr marL="0" indent="0" algn="ctr">
              <a:buNone/>
            </a:pPr>
            <a:r>
              <a:rPr lang="en-US" sz="18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2022/2023</a:t>
            </a:r>
          </a:p>
          <a:p>
            <a:endParaRPr lang="en-ID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1A45D-1F3A-9FDA-03BE-58E43DDF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23" y="2236054"/>
            <a:ext cx="6229150" cy="16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448" y="696101"/>
            <a:ext cx="11277102" cy="76809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database, collection, document</a:t>
            </a:r>
            <a:endParaRPr lang="en-US" sz="3200" b="1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D3AA0B-3A31-140B-23B2-FB938DA5EF54}"/>
              </a:ext>
            </a:extLst>
          </p:cNvPr>
          <p:cNvSpPr txBox="1">
            <a:spLocks/>
          </p:cNvSpPr>
          <p:nvPr/>
        </p:nvSpPr>
        <p:spPr>
          <a:xfrm>
            <a:off x="2895600" y="304800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E5D9C-659B-352B-85B6-D88B7B28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74D732-7568-7096-7565-4BDB8915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304584"/>
            <a:ext cx="4267200" cy="45374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85D63C-8A7E-6B36-F219-6876B9C29244}"/>
              </a:ext>
            </a:extLst>
          </p:cNvPr>
          <p:cNvSpPr txBox="1">
            <a:spLocks/>
          </p:cNvSpPr>
          <p:nvPr/>
        </p:nvSpPr>
        <p:spPr>
          <a:xfrm>
            <a:off x="2277533" y="1714053"/>
            <a:ext cx="7636933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Mongodb</a:t>
            </a: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shell</a:t>
            </a: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5844B7-5700-DE75-1A5B-BDD8D0516060}"/>
              </a:ext>
            </a:extLst>
          </p:cNvPr>
          <p:cNvGrpSpPr/>
          <p:nvPr/>
        </p:nvGrpSpPr>
        <p:grpSpPr>
          <a:xfrm>
            <a:off x="4369834" y="2392504"/>
            <a:ext cx="945930" cy="0"/>
            <a:chOff x="5391807" y="2356646"/>
            <a:chExt cx="94593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BEF620-70FE-DF2D-67F6-DC2CFC83A508}"/>
                </a:ext>
              </a:extLst>
            </p:cNvPr>
            <p:cNvCxnSpPr/>
            <p:nvPr/>
          </p:nvCxnSpPr>
          <p:spPr>
            <a:xfrm>
              <a:off x="5391807" y="2356646"/>
              <a:ext cx="47296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E1FF0F7-DAFE-0410-2DC9-8FD167B137FA}"/>
                </a:ext>
              </a:extLst>
            </p:cNvPr>
            <p:cNvCxnSpPr/>
            <p:nvPr/>
          </p:nvCxnSpPr>
          <p:spPr>
            <a:xfrm>
              <a:off x="5864772" y="2356646"/>
              <a:ext cx="472965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1159407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DEF5B-0A7F-E6AD-11EA-8875E1C48DBB}"/>
              </a:ext>
            </a:extLst>
          </p:cNvPr>
          <p:cNvSpPr txBox="1"/>
          <p:nvPr/>
        </p:nvSpPr>
        <p:spPr>
          <a:xfrm>
            <a:off x="4019381" y="2068116"/>
            <a:ext cx="4353654" cy="1715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Kasusnya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Nama Database :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Nama Collection :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Nama field :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nim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alamat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5A790-F36E-42C1-2E78-8EC3E67046F4}"/>
              </a:ext>
            </a:extLst>
          </p:cNvPr>
          <p:cNvSpPr txBox="1"/>
          <p:nvPr/>
        </p:nvSpPr>
        <p:spPr>
          <a:xfrm>
            <a:off x="4019381" y="3994793"/>
            <a:ext cx="5429417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Poppins" panose="00000500000000000000" pitchFamily="2" charset="0"/>
                <a:cs typeface="Poppins" panose="00000500000000000000" pitchFamily="2" charset="0"/>
              </a:rPr>
              <a:t>use </a:t>
            </a:r>
            <a:r>
              <a:rPr lang="en-US" b="1" u="sng" dirty="0" err="1">
                <a:latin typeface="Poppins" panose="00000500000000000000" pitchFamily="2" charset="0"/>
                <a:cs typeface="Poppins" panose="00000500000000000000" pitchFamily="2" charset="0"/>
              </a:rPr>
              <a:t>nama_database</a:t>
            </a:r>
            <a:endParaRPr lang="en-US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52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998043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DEF5B-0A7F-E6AD-11EA-8875E1C48DBB}"/>
              </a:ext>
            </a:extLst>
          </p:cNvPr>
          <p:cNvSpPr txBox="1"/>
          <p:nvPr/>
        </p:nvSpPr>
        <p:spPr>
          <a:xfrm>
            <a:off x="5433064" y="3107508"/>
            <a:ext cx="5285983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use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F399F-DF43-E47A-C30F-2CA56621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53" y="1913345"/>
            <a:ext cx="2799002" cy="1061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67D3B-5457-DEA0-5A07-15E9BFC9D2C8}"/>
              </a:ext>
            </a:extLst>
          </p:cNvPr>
          <p:cNvSpPr txBox="1"/>
          <p:nvPr/>
        </p:nvSpPr>
        <p:spPr>
          <a:xfrm>
            <a:off x="4476950" y="5541114"/>
            <a:ext cx="7198207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list database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show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dbs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tampil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di list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karna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belum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7047C-379C-F263-172D-423EC6A23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237" y="4242661"/>
            <a:ext cx="2709634" cy="11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64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1015973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Collection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DEF5B-0A7F-E6AD-11EA-8875E1C48DBB}"/>
              </a:ext>
            </a:extLst>
          </p:cNvPr>
          <p:cNvSpPr txBox="1"/>
          <p:nvPr/>
        </p:nvSpPr>
        <p:spPr>
          <a:xfrm>
            <a:off x="5333179" y="1928220"/>
            <a:ext cx="5485751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Collection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: </a:t>
            </a:r>
            <a:r>
              <a:rPr lang="en-US" b="1" u="sng" dirty="0" err="1">
                <a:latin typeface="Poppins" panose="00000500000000000000" pitchFamily="2" charset="0"/>
                <a:cs typeface="Poppins" panose="00000500000000000000" pitchFamily="2" charset="0"/>
              </a:rPr>
              <a:t>db.createCollection</a:t>
            </a:r>
            <a:r>
              <a:rPr lang="en-US" b="1" u="sng" dirty="0">
                <a:latin typeface="Poppins" panose="00000500000000000000" pitchFamily="2" charset="0"/>
                <a:cs typeface="Poppins" panose="00000500000000000000" pitchFamily="2" charset="0"/>
              </a:rPr>
              <a:t>(“</a:t>
            </a:r>
            <a:r>
              <a:rPr lang="en-US" b="1" u="sng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b="1" u="sng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u="sng" dirty="0" err="1"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r>
              <a:rPr lang="en-US" b="1" u="sng" dirty="0">
                <a:latin typeface="Poppins" panose="00000500000000000000" pitchFamily="2" charset="0"/>
                <a:cs typeface="Poppins" panose="00000500000000000000" pitchFamily="2" charset="0"/>
              </a:rPr>
              <a:t>”)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69736-2148-45DF-80CB-32D1A5665FBC}"/>
              </a:ext>
            </a:extLst>
          </p:cNvPr>
          <p:cNvSpPr txBox="1"/>
          <p:nvPr/>
        </p:nvSpPr>
        <p:spPr>
          <a:xfrm>
            <a:off x="4221232" y="4755495"/>
            <a:ext cx="7709643" cy="1299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Collection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db.createCollection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(“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”)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Collection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show collections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4C59C-444E-B11F-BC90-CF0D28F3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51" y="3287893"/>
            <a:ext cx="4395002" cy="11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67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1015973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DEF5B-0A7F-E6AD-11EA-8875E1C48DBB}"/>
              </a:ext>
            </a:extLst>
          </p:cNvPr>
          <p:cNvSpPr txBox="1"/>
          <p:nvPr/>
        </p:nvSpPr>
        <p:spPr>
          <a:xfrm>
            <a:off x="5333179" y="1928220"/>
            <a:ext cx="5485751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: </a:t>
            </a:r>
            <a:r>
              <a:rPr lang="en-US" b="1" u="sng" dirty="0" err="1">
                <a:latin typeface="Poppins" panose="00000500000000000000" pitchFamily="2" charset="0"/>
                <a:cs typeface="Poppins" panose="00000500000000000000" pitchFamily="2" charset="0"/>
              </a:rPr>
              <a:t>db.koleksi.insert</a:t>
            </a:r>
            <a:endParaRPr lang="en-US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69736-2148-45DF-80CB-32D1A5665FBC}"/>
              </a:ext>
            </a:extLst>
          </p:cNvPr>
          <p:cNvSpPr txBox="1"/>
          <p:nvPr/>
        </p:nvSpPr>
        <p:spPr>
          <a:xfrm>
            <a:off x="4221232" y="4755495"/>
            <a:ext cx="7709643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di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db.mahasantri.insert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06EDA-0889-2E58-6339-4DD5AA86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40" y="2950822"/>
            <a:ext cx="7335426" cy="16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65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1015973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69736-2148-45DF-80CB-32D1A5665FBC}"/>
              </a:ext>
            </a:extLst>
          </p:cNvPr>
          <p:cNvSpPr txBox="1"/>
          <p:nvPr/>
        </p:nvSpPr>
        <p:spPr>
          <a:xfrm>
            <a:off x="4296857" y="3321601"/>
            <a:ext cx="7558392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db.mahasiswa.find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10384-8AF0-1422-0DA1-6F6ABEA9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25" y="1731175"/>
            <a:ext cx="3821256" cy="1581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233A5-A195-CE18-EDA0-074B800A6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32" y="4317625"/>
            <a:ext cx="2725642" cy="1641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69BBC7-E1D7-F67A-3297-8C246BCBE02C}"/>
              </a:ext>
            </a:extLst>
          </p:cNvPr>
          <p:cNvSpPr txBox="1"/>
          <p:nvPr/>
        </p:nvSpPr>
        <p:spPr>
          <a:xfrm>
            <a:off x="4296857" y="5891616"/>
            <a:ext cx="7558392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Dbkampus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tampil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di list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karna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berisi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</a:t>
            </a:r>
          </a:p>
        </p:txBody>
      </p:sp>
    </p:spTree>
    <p:extLst>
      <p:ext uri="{BB962C8B-B14F-4D97-AF65-F5344CB8AC3E}">
        <p14:creationId xmlns:p14="http://schemas.microsoft.com/office/powerpoint/2010/main" val="2677210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078915" y="981162"/>
            <a:ext cx="1147369" cy="3143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>
                <a:latin typeface="Consolas" panose="020B0609020204030204" pitchFamily="49" charset="0"/>
              </a:rPr>
              <a:t>Penutup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A7A387-35E3-2291-0DB2-FC3C693F29A5}"/>
              </a:ext>
            </a:extLst>
          </p:cNvPr>
          <p:cNvSpPr txBox="1"/>
          <p:nvPr/>
        </p:nvSpPr>
        <p:spPr>
          <a:xfrm>
            <a:off x="6805569" y="2967335"/>
            <a:ext cx="2303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D" sz="2400" b="1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338C40-CB24-FBDD-F02B-E4EF24B44575}"/>
              </a:ext>
            </a:extLst>
          </p:cNvPr>
          <p:cNvCxnSpPr/>
          <p:nvPr/>
        </p:nvCxnSpPr>
        <p:spPr>
          <a:xfrm>
            <a:off x="7162800" y="3429000"/>
            <a:ext cx="4572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2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{27E39EC4-3FEC-406E-8FF3-BC0A7342DA66}tf78438558_win32</Template>
  <TotalTime>1771</TotalTime>
  <Words>184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Consolas</vt:lpstr>
      <vt:lpstr>Poppins</vt:lpstr>
      <vt:lpstr>Sabon Next LT</vt:lpstr>
      <vt:lpstr>Office Theme</vt:lpstr>
      <vt:lpstr>PowerPoint Presentation</vt:lpstr>
      <vt:lpstr>Proses pembuatan database, collection, document</vt:lpstr>
      <vt:lpstr>Membuat Database   </vt:lpstr>
      <vt:lpstr>Membuat Database   </vt:lpstr>
      <vt:lpstr>Membuat Collection   </vt:lpstr>
      <vt:lpstr>Membuat Document   </vt:lpstr>
      <vt:lpstr>Membuat Document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DM-2</dc:creator>
  <cp:lastModifiedBy>DM-2</cp:lastModifiedBy>
  <cp:revision>13</cp:revision>
  <dcterms:created xsi:type="dcterms:W3CDTF">2023-01-04T13:41:23Z</dcterms:created>
  <dcterms:modified xsi:type="dcterms:W3CDTF">2023-02-07T13:38:46Z</dcterms:modified>
</cp:coreProperties>
</file>