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79" r:id="rId2"/>
    <p:sldId id="281" r:id="rId3"/>
    <p:sldId id="294" r:id="rId4"/>
    <p:sldId id="334" r:id="rId5"/>
    <p:sldId id="335" r:id="rId6"/>
    <p:sldId id="339" r:id="rId7"/>
    <p:sldId id="336" r:id="rId8"/>
    <p:sldId id="342" r:id="rId9"/>
    <p:sldId id="343" r:id="rId10"/>
    <p:sldId id="338" r:id="rId11"/>
    <p:sldId id="344" r:id="rId12"/>
    <p:sldId id="345" r:id="rId13"/>
    <p:sldId id="346" r:id="rId14"/>
    <p:sldId id="349" r:id="rId15"/>
    <p:sldId id="347" r:id="rId16"/>
    <p:sldId id="348" r:id="rId17"/>
    <p:sldId id="350" r:id="rId18"/>
    <p:sldId id="311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09" autoAdjust="0"/>
  </p:normalViewPr>
  <p:slideViewPr>
    <p:cSldViewPr snapToGrid="0" snapToObjects="1">
      <p:cViewPr varScale="1">
        <p:scale>
          <a:sx n="54" d="100"/>
          <a:sy n="54" d="100"/>
        </p:scale>
        <p:origin x="144" y="35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fe peer-to-peer support for student mental health | Togetherall">
            <a:extLst>
              <a:ext uri="{FF2B5EF4-FFF2-40B4-BE49-F238E27FC236}">
                <a16:creationId xmlns:a16="http://schemas.microsoft.com/office/drawing/2014/main" id="{C3D333C3-5C1A-81C4-9CE5-280986AEFA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6" y="-1"/>
            <a:ext cx="5112774" cy="367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221551-F7B2-10CA-7571-78EFD4FF64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4711352">
            <a:off x="-1608670" y="4635157"/>
            <a:ext cx="4842934" cy="34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6857999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2812284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bg1">
              <a:lumMod val="5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2" r:id="rId2"/>
    <p:sldLayoutId id="2147483653" r:id="rId3"/>
    <p:sldLayoutId id="2147483664" r:id="rId4"/>
    <p:sldLayoutId id="2147483667" r:id="rId5"/>
    <p:sldLayoutId id="2147483668" r:id="rId6"/>
    <p:sldLayoutId id="2147483669" r:id="rId7"/>
    <p:sldLayoutId id="2147483673" r:id="rId8"/>
    <p:sldLayoutId id="2147483670" r:id="rId9"/>
    <p:sldLayoutId id="2147483671" r:id="rId10"/>
    <p:sldLayoutId id="2147483655" r:id="rId11"/>
    <p:sldLayoutId id="2147483674" r:id="rId12"/>
    <p:sldLayoutId id="2147483675" r:id="rId13"/>
    <p:sldLayoutId id="2147483676" r:id="rId14"/>
    <p:sldLayoutId id="2147483654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A479F-AD9F-49F7-18CB-0BAE620B1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86" y="1237486"/>
            <a:ext cx="3646626" cy="96271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D5D9791-988E-48C4-0A64-EDA264910EC4}"/>
              </a:ext>
            </a:extLst>
          </p:cNvPr>
          <p:cNvSpPr txBox="1">
            <a:spLocks/>
          </p:cNvSpPr>
          <p:nvPr/>
        </p:nvSpPr>
        <p:spPr>
          <a:xfrm>
            <a:off x="3935367" y="4440560"/>
            <a:ext cx="4321263" cy="121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AMAR MA’RUF </a:t>
            </a:r>
          </a:p>
          <a:p>
            <a:pPr marL="0" indent="0" algn="ctr">
              <a:buNone/>
            </a:pPr>
            <a:r>
              <a:rPr lang="en-US" sz="18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PENGEMBANGAN PERANGKAT LUNAK</a:t>
            </a:r>
          </a:p>
          <a:p>
            <a:pPr marL="0" indent="0" algn="ctr">
              <a:buNone/>
            </a:pPr>
            <a:r>
              <a:rPr lang="en-US" sz="1800" dirty="0">
                <a:latin typeface="Poppins" panose="00000500000000000000" pitchFamily="2" charset="0"/>
                <a:ea typeface="Verdana" panose="020B0604030504040204" pitchFamily="34" charset="0"/>
                <a:cs typeface="Poppins" panose="00000500000000000000" pitchFamily="2" charset="0"/>
              </a:rPr>
              <a:t>2022/2023</a:t>
            </a:r>
          </a:p>
          <a:p>
            <a:endParaRPr lang="en-ID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1A45D-1F3A-9FDA-03BE-58E43DDF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23" y="2236054"/>
            <a:ext cx="6229150" cy="16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Read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96857" y="5399983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Read Document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db.jurusan.find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64B23-426F-EFB6-60B1-C326A432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62" y="2105561"/>
            <a:ext cx="3952982" cy="26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39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854611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Read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96857" y="5884067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Read Document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db.jurusan.find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C6C4D-0E32-02FD-C479-B1746F16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78" y="1374802"/>
            <a:ext cx="3333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854611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Read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96857" y="5884067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Read Document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db.mahasiswa.find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DC6C4D-0E32-02FD-C479-B1746F16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78" y="1374802"/>
            <a:ext cx="3333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48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854611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Update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96857" y="2907792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Update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sks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pada Collections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update_1 = {}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37D8E-AE46-7FA0-D507-1D0A2A5C4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00" y="2462131"/>
            <a:ext cx="2634662" cy="416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4B8F9-1FF6-F4B3-EF6C-91B45717C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040" y="1567606"/>
            <a:ext cx="2648108" cy="846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04992-9C0C-3BB2-23C9-D11A0E5FB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23" y="4177836"/>
            <a:ext cx="5683860" cy="1449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7D625-73D6-A9D5-22AA-3EF6463592A2}"/>
              </a:ext>
            </a:extLst>
          </p:cNvPr>
          <p:cNvSpPr txBox="1"/>
          <p:nvPr/>
        </p:nvSpPr>
        <p:spPr>
          <a:xfrm>
            <a:off x="4449257" y="5731668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Mengupdate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sks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db.mahasiswa.update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51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14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854611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Update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7D625-73D6-A9D5-22AA-3EF6463592A2}"/>
              </a:ext>
            </a:extLst>
          </p:cNvPr>
          <p:cNvSpPr txBox="1"/>
          <p:nvPr/>
        </p:nvSpPr>
        <p:spPr>
          <a:xfrm>
            <a:off x="4449257" y="4171812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Mengupdate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</a:p>
          <a:p>
            <a:pPr algn="ctr">
              <a:lnSpc>
                <a:spcPct val="150000"/>
              </a:lnSpc>
            </a:pP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Omardy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Abima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-&gt;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Elki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Aditia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062BDA-F253-01E2-E5D4-15894E43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20" y="2277036"/>
            <a:ext cx="7144674" cy="16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78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639461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Update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7D625-73D6-A9D5-22AA-3EF6463592A2}"/>
              </a:ext>
            </a:extLst>
          </p:cNvPr>
          <p:cNvSpPr txBox="1"/>
          <p:nvPr/>
        </p:nvSpPr>
        <p:spPr>
          <a:xfrm>
            <a:off x="4449257" y="5982674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 Update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db.mahasiswa.find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6B39C-1E23-7014-5E75-1B942C67A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80" y="1201272"/>
            <a:ext cx="3103120" cy="477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03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16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639461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Delete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7D625-73D6-A9D5-22AA-3EF6463592A2}"/>
              </a:ext>
            </a:extLst>
          </p:cNvPr>
          <p:cNvSpPr txBox="1"/>
          <p:nvPr/>
        </p:nvSpPr>
        <p:spPr>
          <a:xfrm>
            <a:off x="4296861" y="2795000"/>
            <a:ext cx="7558392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Delete salah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Collections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yang Bernama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Elki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Aditia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db.mahasiswa.deleteOne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({})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6A2B0-7367-FDA3-DD48-24F4C9C3A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64" y="2065297"/>
            <a:ext cx="6625986" cy="5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97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639461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E7D625-73D6-A9D5-22AA-3EF6463592A2}"/>
              </a:ext>
            </a:extLst>
          </p:cNvPr>
          <p:cNvSpPr txBox="1"/>
          <p:nvPr/>
        </p:nvSpPr>
        <p:spPr>
          <a:xfrm>
            <a:off x="4296861" y="5735420"/>
            <a:ext cx="7558392" cy="468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akhir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pada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CRUD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EA4D9B-9FC4-3C63-7D73-0F4292A9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50" y="1268288"/>
            <a:ext cx="3557814" cy="42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74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18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078915" y="981162"/>
            <a:ext cx="1147369" cy="3143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latin typeface="Consolas" panose="020B0609020204030204" pitchFamily="49" charset="0"/>
              </a:rPr>
              <a:t>Penutup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A7A387-35E3-2291-0DB2-FC3C693F29A5}"/>
              </a:ext>
            </a:extLst>
          </p:cNvPr>
          <p:cNvSpPr txBox="1"/>
          <p:nvPr/>
        </p:nvSpPr>
        <p:spPr>
          <a:xfrm>
            <a:off x="6805569" y="2967335"/>
            <a:ext cx="2303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D" sz="2400" b="1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338C40-CB24-FBDD-F02B-E4EF24B44575}"/>
              </a:ext>
            </a:extLst>
          </p:cNvPr>
          <p:cNvCxnSpPr/>
          <p:nvPr/>
        </p:nvCxnSpPr>
        <p:spPr>
          <a:xfrm>
            <a:off x="7162800" y="3429000"/>
            <a:ext cx="4572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429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448" y="696101"/>
            <a:ext cx="11277102" cy="76809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Proses </a:t>
            </a:r>
            <a:r>
              <a:rPr 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FITUR CRUD MONGO SHELL</a:t>
            </a:r>
            <a:endParaRPr lang="en-US" sz="2800" b="1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AE5D9C-659B-352B-85B6-D88B7B28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4D732-7568-7096-7565-4BDB8915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304584"/>
            <a:ext cx="4267200" cy="4537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185D63C-8A7E-6B36-F219-6876B9C29244}"/>
              </a:ext>
            </a:extLst>
          </p:cNvPr>
          <p:cNvSpPr txBox="1">
            <a:spLocks/>
          </p:cNvSpPr>
          <p:nvPr/>
        </p:nvSpPr>
        <p:spPr>
          <a:xfrm>
            <a:off x="2277533" y="1714053"/>
            <a:ext cx="7636933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 KAMPUS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5844B7-5700-DE75-1A5B-BDD8D0516060}"/>
              </a:ext>
            </a:extLst>
          </p:cNvPr>
          <p:cNvGrpSpPr/>
          <p:nvPr/>
        </p:nvGrpSpPr>
        <p:grpSpPr>
          <a:xfrm>
            <a:off x="4369834" y="2392504"/>
            <a:ext cx="945930" cy="0"/>
            <a:chOff x="5391807" y="2356646"/>
            <a:chExt cx="94593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BEF620-70FE-DF2D-67F6-DC2CFC83A508}"/>
                </a:ext>
              </a:extLst>
            </p:cNvPr>
            <p:cNvCxnSpPr/>
            <p:nvPr/>
          </p:nvCxnSpPr>
          <p:spPr>
            <a:xfrm>
              <a:off x="5391807" y="2356646"/>
              <a:ext cx="47296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E1FF0F7-DAFE-0410-2DC9-8FD167B137FA}"/>
                </a:ext>
              </a:extLst>
            </p:cNvPr>
            <p:cNvCxnSpPr/>
            <p:nvPr/>
          </p:nvCxnSpPr>
          <p:spPr>
            <a:xfrm>
              <a:off x="5864772" y="2356646"/>
              <a:ext cx="472965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159407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Rancangan</a:t>
            </a:r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EF5B-0A7F-E6AD-11EA-8875E1C48DBB}"/>
              </a:ext>
            </a:extLst>
          </p:cNvPr>
          <p:cNvSpPr txBox="1"/>
          <p:nvPr/>
        </p:nvSpPr>
        <p:spPr>
          <a:xfrm>
            <a:off x="4019381" y="2068116"/>
            <a:ext cx="4963254" cy="1715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Contoh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Kasusnya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Nama Database 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Nama Collection 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jurusan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Nama field :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nim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asal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jurusan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5A790-F36E-42C1-2E78-8EC3E67046F4}"/>
              </a:ext>
            </a:extLst>
          </p:cNvPr>
          <p:cNvSpPr txBox="1"/>
          <p:nvPr/>
        </p:nvSpPr>
        <p:spPr>
          <a:xfrm>
            <a:off x="4019381" y="3994793"/>
            <a:ext cx="5429417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gunakan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Poppins" panose="00000500000000000000" pitchFamily="2" charset="0"/>
                <a:cs typeface="Poppins" panose="00000500000000000000" pitchFamily="2" charset="0"/>
              </a:rPr>
              <a:t>use 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nama_database</a:t>
            </a:r>
            <a:endParaRPr lang="en-US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5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99804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Database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EF5B-0A7F-E6AD-11EA-8875E1C48DBB}"/>
              </a:ext>
            </a:extLst>
          </p:cNvPr>
          <p:cNvSpPr txBox="1"/>
          <p:nvPr/>
        </p:nvSpPr>
        <p:spPr>
          <a:xfrm>
            <a:off x="5433064" y="3107508"/>
            <a:ext cx="5285983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use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F399F-DF43-E47A-C30F-2CA56621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53" y="1913345"/>
            <a:ext cx="2799002" cy="1061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67D3B-5457-DEA0-5A07-15E9BFC9D2C8}"/>
              </a:ext>
            </a:extLst>
          </p:cNvPr>
          <p:cNvSpPr txBox="1"/>
          <p:nvPr/>
        </p:nvSpPr>
        <p:spPr>
          <a:xfrm>
            <a:off x="4476950" y="5541114"/>
            <a:ext cx="7198207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Menampilkan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semua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list database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show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dbs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tampil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 list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karna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belum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578D1-3659-7932-6CC9-E8305797A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62" y="4045383"/>
            <a:ext cx="2572782" cy="154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4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Collection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EF5B-0A7F-E6AD-11EA-8875E1C48DBB}"/>
              </a:ext>
            </a:extLst>
          </p:cNvPr>
          <p:cNvSpPr txBox="1"/>
          <p:nvPr/>
        </p:nvSpPr>
        <p:spPr>
          <a:xfrm>
            <a:off x="5333179" y="1928220"/>
            <a:ext cx="5485751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b="1" u="sng" dirty="0">
                <a:latin typeface="Poppins" panose="00000500000000000000" pitchFamily="2" charset="0"/>
                <a:cs typeface="Poppins" panose="00000500000000000000" pitchFamily="2" charset="0"/>
              </a:rPr>
              <a:t>(“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b="1" u="sng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b="1" u="sng" dirty="0">
                <a:latin typeface="Poppins" panose="00000500000000000000" pitchFamily="2" charset="0"/>
                <a:cs typeface="Poppins" panose="00000500000000000000" pitchFamily="2" charset="0"/>
              </a:rPr>
              <a:t>”)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21232" y="4755495"/>
            <a:ext cx="7709643" cy="1299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(“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”)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show collections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4C59C-444E-B11F-BC90-CF0D28F38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51" y="3287893"/>
            <a:ext cx="4395002" cy="11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Collection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9736-2148-45DF-80CB-32D1A5665FBC}"/>
              </a:ext>
            </a:extLst>
          </p:cNvPr>
          <p:cNvSpPr txBox="1"/>
          <p:nvPr/>
        </p:nvSpPr>
        <p:spPr>
          <a:xfrm>
            <a:off x="4221232" y="3446651"/>
            <a:ext cx="7709643" cy="1299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jurusan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db.createCollection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(“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jurusan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”)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dan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melihat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Collection yang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show collections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7B7AA-FD3F-99F0-D1C5-1866A072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35" y="2026033"/>
            <a:ext cx="3981036" cy="11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DEF5B-0A7F-E6AD-11EA-8875E1C48DBB}"/>
              </a:ext>
            </a:extLst>
          </p:cNvPr>
          <p:cNvSpPr txBox="1"/>
          <p:nvPr/>
        </p:nvSpPr>
        <p:spPr>
          <a:xfrm>
            <a:off x="5333179" y="1928220"/>
            <a:ext cx="5485751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Pembuatan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perintah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US" b="1" u="sng" dirty="0" err="1">
                <a:latin typeface="Poppins" panose="00000500000000000000" pitchFamily="2" charset="0"/>
                <a:cs typeface="Poppins" panose="00000500000000000000" pitchFamily="2" charset="0"/>
              </a:rPr>
              <a:t>db.koleksi.insert</a:t>
            </a:r>
            <a:endParaRPr lang="en-US" b="1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B71D63-AC60-5BE5-DD55-3C804C09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176" y="2952472"/>
            <a:ext cx="5485754" cy="18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6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D5740FB-E4AF-338E-400F-B44A2C85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05" y="2177276"/>
            <a:ext cx="5901096" cy="1893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BE8C1-3161-8E31-94EB-206551E4D5A8}"/>
              </a:ext>
            </a:extLst>
          </p:cNvPr>
          <p:cNvSpPr txBox="1"/>
          <p:nvPr/>
        </p:nvSpPr>
        <p:spPr>
          <a:xfrm>
            <a:off x="4221232" y="4801102"/>
            <a:ext cx="7709643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db.mahasiswa.insert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5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86" y="483738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fld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E5748D-6751-82F9-C751-0225259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57" y="1015973"/>
            <a:ext cx="8178800" cy="485394"/>
          </a:xfrm>
        </p:spPr>
        <p:txBody>
          <a:bodyPr/>
          <a:lstStyle/>
          <a:p>
            <a:pPr algn="ctr"/>
            <a: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 Document</a:t>
            </a: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i="0" dirty="0">
                <a:solidFill>
                  <a:srgbClr val="172B4D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400" b="0" cap="none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ID" sz="2400" b="0" cap="none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9F94E1D-F01B-570C-7ED8-52C102DA845A}"/>
              </a:ext>
            </a:extLst>
          </p:cNvPr>
          <p:cNvSpPr txBox="1">
            <a:spLocks/>
          </p:cNvSpPr>
          <p:nvPr/>
        </p:nvSpPr>
        <p:spPr>
          <a:xfrm rot="16200000">
            <a:off x="1171243" y="1244940"/>
            <a:ext cx="962712" cy="314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latin typeface="Consolas" panose="020B0609020204030204" pitchFamily="49" charset="0"/>
              </a:rPr>
              <a:t>NoSQL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9FA4D-A6CE-F7F6-4426-0F6B4418CDED}"/>
              </a:ext>
            </a:extLst>
          </p:cNvPr>
          <p:cNvCxnSpPr/>
          <p:nvPr/>
        </p:nvCxnSpPr>
        <p:spPr>
          <a:xfrm>
            <a:off x="1657362" y="2105560"/>
            <a:ext cx="0" cy="203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BED0C51-8A12-836E-13FE-3C4206E6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2" y="82296"/>
            <a:ext cx="2476498" cy="65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98320F-FF3A-B3EC-6F0E-947765365142}"/>
              </a:ext>
            </a:extLst>
          </p:cNvPr>
          <p:cNvSpPr txBox="1"/>
          <p:nvPr/>
        </p:nvSpPr>
        <p:spPr>
          <a:xfrm>
            <a:off x="4221232" y="4801102"/>
            <a:ext cx="7709643" cy="88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Membuat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Menambahkan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Document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didalam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koleksi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di database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kampus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latin typeface="Poppins" panose="00000500000000000000" pitchFamily="2" charset="0"/>
                <a:cs typeface="Poppins" panose="00000500000000000000" pitchFamily="2" charset="0"/>
              </a:rPr>
              <a:t>db.jurusan.insert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29F6-B7D6-AB72-8D7C-FE6A2F366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13" y="2056898"/>
            <a:ext cx="5200080" cy="16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02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{27E39EC4-3FEC-406E-8FF3-BC0A7342DA66}tf78438558_win32</Template>
  <TotalTime>1817</TotalTime>
  <Words>377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Consolas</vt:lpstr>
      <vt:lpstr>Poppins</vt:lpstr>
      <vt:lpstr>Sabon Next LT</vt:lpstr>
      <vt:lpstr>Office Theme</vt:lpstr>
      <vt:lpstr>PowerPoint Presentation</vt:lpstr>
      <vt:lpstr>Proses pembuatan FITUR CRUD MONGO SHELL</vt:lpstr>
      <vt:lpstr>Rancangan Database   </vt:lpstr>
      <vt:lpstr>Create Database   </vt:lpstr>
      <vt:lpstr>Create Collection   </vt:lpstr>
      <vt:lpstr>Create Collection   </vt:lpstr>
      <vt:lpstr>Create Document   </vt:lpstr>
      <vt:lpstr>Create Document   </vt:lpstr>
      <vt:lpstr>Create Document   </vt:lpstr>
      <vt:lpstr>Read Document   </vt:lpstr>
      <vt:lpstr>Read Document   </vt:lpstr>
      <vt:lpstr>Read Document   </vt:lpstr>
      <vt:lpstr>Update Document   </vt:lpstr>
      <vt:lpstr>Update Document   </vt:lpstr>
      <vt:lpstr>Update Document   </vt:lpstr>
      <vt:lpstr>Delete Document   </vt:lpstr>
      <vt:lpstr>Document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DM-2</dc:creator>
  <cp:lastModifiedBy>DM-2</cp:lastModifiedBy>
  <cp:revision>14</cp:revision>
  <dcterms:created xsi:type="dcterms:W3CDTF">2023-01-04T13:41:23Z</dcterms:created>
  <dcterms:modified xsi:type="dcterms:W3CDTF">2023-02-08T15:04:30Z</dcterms:modified>
</cp:coreProperties>
</file>