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75" d="100"/>
          <a:sy n="75" d="100"/>
        </p:scale>
        <p:origin x="16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30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51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5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2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45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9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010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05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3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A287-4D5C-43B2-8A8D-3C2BC8CB6CB7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C742-1F6D-4A7C-A056-DB765D2BD1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6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12D831-34B6-BC02-0C90-1972388C205E}"/>
              </a:ext>
            </a:extLst>
          </p:cNvPr>
          <p:cNvSpPr txBox="1"/>
          <p:nvPr/>
        </p:nvSpPr>
        <p:spPr>
          <a:xfrm>
            <a:off x="4779874" y="733225"/>
            <a:ext cx="3993500" cy="2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4" b="1" dirty="0"/>
              <a:t>Data Nilai </a:t>
            </a:r>
            <a:r>
              <a:rPr lang="en-US" sz="1304" b="1" dirty="0" err="1"/>
              <a:t>Ujian</a:t>
            </a:r>
            <a:r>
              <a:rPr lang="en-US" sz="1304" b="1" dirty="0"/>
              <a:t> </a:t>
            </a:r>
            <a:r>
              <a:rPr lang="en-US" sz="1304" b="1" dirty="0" err="1"/>
              <a:t>Mahasantri</a:t>
            </a:r>
            <a:r>
              <a:rPr lang="en-US" sz="1304" b="1" dirty="0"/>
              <a:t> </a:t>
            </a:r>
            <a:r>
              <a:rPr lang="en-US" sz="1304" b="1" dirty="0" err="1"/>
              <a:t>Jurusan</a:t>
            </a:r>
            <a:r>
              <a:rPr lang="en-US" sz="1304" b="1" dirty="0"/>
              <a:t> PPL</a:t>
            </a:r>
            <a:endParaRPr lang="en-ID" sz="1304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664FF-614D-4325-D197-6C3AD764534B}"/>
              </a:ext>
            </a:extLst>
          </p:cNvPr>
          <p:cNvSpPr txBox="1"/>
          <p:nvPr/>
        </p:nvSpPr>
        <p:spPr>
          <a:xfrm>
            <a:off x="4630764" y="1135661"/>
            <a:ext cx="3682942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 err="1"/>
              <a:t>Mulai</a:t>
            </a:r>
            <a:endParaRPr lang="en-US" sz="1400" dirty="0"/>
          </a:p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 err="1"/>
              <a:t>Memasukkan</a:t>
            </a:r>
            <a:r>
              <a:rPr lang="en-US" sz="1400" dirty="0"/>
              <a:t> Nama </a:t>
            </a:r>
            <a:r>
              <a:rPr lang="en-US" sz="1400" dirty="0" err="1"/>
              <a:t>Mahasantri</a:t>
            </a:r>
            <a:r>
              <a:rPr lang="en-US" sz="1400" dirty="0"/>
              <a:t> dan Data Nilai </a:t>
            </a:r>
            <a:r>
              <a:rPr lang="en-US" sz="1400" dirty="0" err="1"/>
              <a:t>Mahasantri</a:t>
            </a:r>
            <a:endParaRPr lang="en-US" sz="1400" dirty="0"/>
          </a:p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 err="1"/>
              <a:t>Melengkapi</a:t>
            </a:r>
            <a:r>
              <a:rPr lang="en-US" sz="1400" dirty="0"/>
              <a:t> Data Nilai </a:t>
            </a:r>
          </a:p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 err="1"/>
              <a:t>Apakah</a:t>
            </a:r>
            <a:r>
              <a:rPr lang="en-US" sz="1400" dirty="0"/>
              <a:t> Nilai Data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?</a:t>
            </a:r>
          </a:p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/>
              <a:t>Jika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Belum</a:t>
            </a:r>
          </a:p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 err="1"/>
              <a:t>Menampilkan</a:t>
            </a:r>
            <a:r>
              <a:rPr lang="en-US" sz="1400" dirty="0"/>
              <a:t> Nama </a:t>
            </a:r>
            <a:r>
              <a:rPr lang="en-US" sz="1400" dirty="0" err="1"/>
              <a:t>Mahasantri</a:t>
            </a:r>
            <a:r>
              <a:rPr lang="en-US" sz="1400" dirty="0"/>
              <a:t> dan data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Mahasantri</a:t>
            </a:r>
            <a:endParaRPr lang="en-US" sz="1400" dirty="0"/>
          </a:p>
          <a:p>
            <a:pPr marL="192868" indent="-192868" algn="just">
              <a:lnSpc>
                <a:spcPct val="150000"/>
              </a:lnSpc>
              <a:buAutoNum type="arabicPeriod"/>
            </a:pPr>
            <a:r>
              <a:rPr lang="en-US" sz="1400" dirty="0" err="1"/>
              <a:t>selesai</a:t>
            </a:r>
            <a:endParaRPr lang="en-ID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F88B3F-0930-32B1-F2E3-D85AB59BA12D}"/>
              </a:ext>
            </a:extLst>
          </p:cNvPr>
          <p:cNvGrpSpPr/>
          <p:nvPr/>
        </p:nvGrpSpPr>
        <p:grpSpPr>
          <a:xfrm>
            <a:off x="5237236" y="4198848"/>
            <a:ext cx="3536139" cy="4571493"/>
            <a:chOff x="2206226" y="3187134"/>
            <a:chExt cx="3536138" cy="4571494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503A593F-5F31-51A1-1BB9-DA65250B8B9F}"/>
                </a:ext>
              </a:extLst>
            </p:cNvPr>
            <p:cNvSpPr/>
            <p:nvPr/>
          </p:nvSpPr>
          <p:spPr>
            <a:xfrm>
              <a:off x="2662238" y="3187134"/>
              <a:ext cx="1004887" cy="26775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 err="1"/>
                <a:t>Mulai</a:t>
              </a:r>
              <a:endParaRPr lang="en-ID" sz="787" dirty="0"/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82504C21-6DE9-EDB0-3CBF-8B8453125645}"/>
                </a:ext>
              </a:extLst>
            </p:cNvPr>
            <p:cNvSpPr/>
            <p:nvPr/>
          </p:nvSpPr>
          <p:spPr>
            <a:xfrm>
              <a:off x="2206227" y="3755563"/>
              <a:ext cx="2139196" cy="44797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 err="1"/>
                <a:t>Memasukkan</a:t>
              </a:r>
              <a:r>
                <a:rPr lang="en-US" sz="787" dirty="0"/>
                <a:t> Nama </a:t>
              </a:r>
              <a:r>
                <a:rPr lang="en-US" sz="787" dirty="0" err="1"/>
                <a:t>Mahasantri</a:t>
              </a:r>
              <a:r>
                <a:rPr lang="en-US" sz="787" dirty="0"/>
                <a:t> PPL dan Data Nilai </a:t>
              </a:r>
              <a:r>
                <a:rPr lang="en-US" sz="787" dirty="0" err="1"/>
                <a:t>Ujian</a:t>
              </a:r>
              <a:r>
                <a:rPr lang="en-US" sz="787" dirty="0"/>
                <a:t> </a:t>
              </a:r>
              <a:r>
                <a:rPr lang="en-US" sz="787" dirty="0" err="1"/>
                <a:t>Mahasantri</a:t>
              </a:r>
              <a:r>
                <a:rPr lang="en-US" sz="787" dirty="0"/>
                <a:t> PPL</a:t>
              </a:r>
              <a:endParaRPr lang="en-ID" sz="787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93E548-A7FB-111B-0E31-191A36D04C12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48" y="3454885"/>
              <a:ext cx="0" cy="21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8096B9AD-D755-126E-925D-D4FECB47B760}"/>
                </a:ext>
              </a:extLst>
            </p:cNvPr>
            <p:cNvSpPr/>
            <p:nvPr/>
          </p:nvSpPr>
          <p:spPr>
            <a:xfrm>
              <a:off x="2361008" y="4497719"/>
              <a:ext cx="1478756" cy="3714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 err="1"/>
                <a:t>Melengkapi</a:t>
              </a:r>
              <a:r>
                <a:rPr lang="en-US" sz="787" dirty="0"/>
                <a:t> Data Nilai </a:t>
              </a:r>
              <a:r>
                <a:rPr lang="en-US" sz="787" dirty="0" err="1"/>
                <a:t>ujian</a:t>
              </a:r>
              <a:endParaRPr lang="en-ID" sz="787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9F741B-07E3-572E-C299-9F59C239CF71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43" y="4220144"/>
              <a:ext cx="0" cy="238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DACE39-2E10-0D51-289B-F5B5590F0CC9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42" y="4872596"/>
              <a:ext cx="1" cy="25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23D7778A-681D-C72A-756A-EFCE2379DC83}"/>
                </a:ext>
              </a:extLst>
            </p:cNvPr>
            <p:cNvSpPr/>
            <p:nvPr/>
          </p:nvSpPr>
          <p:spPr>
            <a:xfrm>
              <a:off x="2430064" y="5173769"/>
              <a:ext cx="1478756" cy="688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 err="1"/>
                <a:t>Apakah</a:t>
              </a:r>
              <a:r>
                <a:rPr lang="en-US" sz="787" dirty="0"/>
                <a:t> Data Nilai </a:t>
              </a:r>
              <a:r>
                <a:rPr lang="en-US" sz="787" dirty="0" err="1"/>
                <a:t>Ujian</a:t>
              </a:r>
              <a:r>
                <a:rPr lang="en-US" sz="787" dirty="0"/>
                <a:t> </a:t>
              </a:r>
              <a:r>
                <a:rPr lang="en-US" sz="787" dirty="0" err="1"/>
                <a:t>sudah</a:t>
              </a:r>
              <a:r>
                <a:rPr lang="en-US" sz="787" dirty="0"/>
                <a:t> </a:t>
              </a:r>
              <a:r>
                <a:rPr lang="en-US" sz="787" dirty="0" err="1"/>
                <a:t>Lengkap</a:t>
              </a:r>
              <a:r>
                <a:rPr lang="en-US" sz="787" dirty="0"/>
                <a:t>?</a:t>
              </a:r>
              <a:endParaRPr lang="en-ID" sz="787" dirty="0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7E1D9D0F-77C6-5F92-1016-40AFC9424DC7}"/>
                </a:ext>
              </a:extLst>
            </p:cNvPr>
            <p:cNvSpPr/>
            <p:nvPr/>
          </p:nvSpPr>
          <p:spPr>
            <a:xfrm>
              <a:off x="4263608" y="5305425"/>
              <a:ext cx="1478756" cy="3714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/>
                <a:t>Jika Belum</a:t>
              </a:r>
              <a:endParaRPr lang="en-ID" sz="787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3132B7-4C11-C2F7-8144-C03683F1348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763" y="5518014"/>
              <a:ext cx="570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03DFCD-F480-0CC1-93B3-B1BD58A59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825" y="4683456"/>
              <a:ext cx="1069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9AA9B6-D8E3-514D-B894-AF4625F5D472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48" y="5796676"/>
              <a:ext cx="0" cy="532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5B2F8BDF-3EEE-72AD-05F8-26B9CBA48568}"/>
                </a:ext>
              </a:extLst>
            </p:cNvPr>
            <p:cNvSpPr/>
            <p:nvPr/>
          </p:nvSpPr>
          <p:spPr>
            <a:xfrm>
              <a:off x="2206226" y="6728965"/>
              <a:ext cx="2057379" cy="51862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 err="1"/>
                <a:t>Menampilkan</a:t>
              </a:r>
              <a:r>
                <a:rPr lang="en-US" sz="787" dirty="0"/>
                <a:t> Nama </a:t>
              </a:r>
              <a:r>
                <a:rPr lang="en-US" sz="787" dirty="0" err="1"/>
                <a:t>Mahasantri</a:t>
              </a:r>
              <a:r>
                <a:rPr lang="en-US" sz="787" dirty="0"/>
                <a:t> dan Data </a:t>
              </a:r>
              <a:r>
                <a:rPr lang="en-US" sz="787" dirty="0" err="1"/>
                <a:t>nilai</a:t>
              </a:r>
              <a:r>
                <a:rPr lang="en-US" sz="787" dirty="0"/>
                <a:t> </a:t>
              </a:r>
              <a:r>
                <a:rPr lang="en-US" sz="787" dirty="0" err="1"/>
                <a:t>Ujian</a:t>
              </a:r>
              <a:r>
                <a:rPr lang="en-US" sz="787" dirty="0"/>
                <a:t> </a:t>
              </a:r>
              <a:r>
                <a:rPr lang="en-US" sz="787" dirty="0" err="1"/>
                <a:t>Mahasantri</a:t>
              </a:r>
              <a:r>
                <a:rPr lang="en-US" sz="787" dirty="0"/>
                <a:t> </a:t>
              </a:r>
              <a:endParaRPr lang="en-ID" sz="787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E01C4E-3AD0-61F7-726D-CD8595E7103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88597" y="6272305"/>
              <a:ext cx="0" cy="33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15CC18DA-8FE5-BDA2-2931-D3674AE4662B}"/>
                </a:ext>
              </a:extLst>
            </p:cNvPr>
            <p:cNvSpPr/>
            <p:nvPr/>
          </p:nvSpPr>
          <p:spPr>
            <a:xfrm>
              <a:off x="2566392" y="7490877"/>
              <a:ext cx="1004887" cy="26775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7" dirty="0" err="1"/>
                <a:t>Selesai</a:t>
              </a:r>
              <a:endParaRPr lang="en-ID" sz="787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D05823-9B6F-1EF1-1D9F-1C47E3807E9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5002986" y="4683456"/>
              <a:ext cx="0" cy="621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8117E4-AB71-8B10-95F0-DC003BFF2E30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59" y="7194995"/>
              <a:ext cx="1" cy="25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234ADF-1BAC-47C4-0415-B2675F6E09D4}"/>
                </a:ext>
              </a:extLst>
            </p:cNvPr>
            <p:cNvSpPr txBox="1"/>
            <p:nvPr/>
          </p:nvSpPr>
          <p:spPr>
            <a:xfrm>
              <a:off x="3181349" y="3511550"/>
              <a:ext cx="399954" cy="1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2" dirty="0">
                  <a:latin typeface="Agency FB" panose="020B0503020202020204" pitchFamily="34" charset="0"/>
                </a:rPr>
                <a:t>Input</a:t>
              </a:r>
              <a:endParaRPr lang="en-ID" sz="562" dirty="0">
                <a:latin typeface="Agency FB" panose="020B0503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C4707E-4B55-7EA8-1022-5E99721367D9}"/>
                </a:ext>
              </a:extLst>
            </p:cNvPr>
            <p:cNvSpPr txBox="1"/>
            <p:nvPr/>
          </p:nvSpPr>
          <p:spPr>
            <a:xfrm>
              <a:off x="3219436" y="6432999"/>
              <a:ext cx="410749" cy="1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2" dirty="0">
                  <a:latin typeface="Agency FB" panose="020B0503020202020204" pitchFamily="34" charset="0"/>
                </a:rPr>
                <a:t>Output</a:t>
              </a:r>
              <a:endParaRPr lang="en-ID" sz="562" dirty="0">
                <a:latin typeface="Agency FB" panose="020B0503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0D2407-324A-A527-56E3-0CA1D4A2BBF0}"/>
                </a:ext>
              </a:extLst>
            </p:cNvPr>
            <p:cNvSpPr txBox="1"/>
            <p:nvPr/>
          </p:nvSpPr>
          <p:spPr>
            <a:xfrm rot="20137068">
              <a:off x="3476025" y="5736530"/>
              <a:ext cx="447868" cy="1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2" dirty="0">
                  <a:latin typeface="Agency FB" panose="020B0503020202020204" pitchFamily="34" charset="0"/>
                </a:rPr>
                <a:t>Keputusan</a:t>
              </a:r>
              <a:endParaRPr lang="en-ID" sz="562" dirty="0">
                <a:latin typeface="Agency FB" panose="020B05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1951F0-F993-178B-BBBC-BC92C5D52AC8}"/>
                </a:ext>
              </a:extLst>
            </p:cNvPr>
            <p:cNvSpPr txBox="1"/>
            <p:nvPr/>
          </p:nvSpPr>
          <p:spPr>
            <a:xfrm>
              <a:off x="3181349" y="4319730"/>
              <a:ext cx="399954" cy="1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2" dirty="0">
                  <a:latin typeface="Agency FB" panose="020B0503020202020204" pitchFamily="34" charset="0"/>
                </a:rPr>
                <a:t>Proses</a:t>
              </a:r>
              <a:endParaRPr lang="en-ID" sz="562" dirty="0">
                <a:latin typeface="Agency FB" panose="020B0503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33846B-47F6-3840-3753-1CD28D7A2EC2}"/>
                </a:ext>
              </a:extLst>
            </p:cNvPr>
            <p:cNvSpPr txBox="1"/>
            <p:nvPr/>
          </p:nvSpPr>
          <p:spPr>
            <a:xfrm rot="1061335">
              <a:off x="3407494" y="5114875"/>
              <a:ext cx="446052" cy="1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2" dirty="0">
                  <a:latin typeface="Agency FB" panose="020B0503020202020204" pitchFamily="34" charset="0"/>
                </a:rPr>
                <a:t>Keputusan</a:t>
              </a:r>
              <a:endParaRPr lang="en-ID" sz="562" dirty="0">
                <a:latin typeface="Agency FB" panose="020B0503020202020204" pitchFamily="34" charset="0"/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433ECC3D-BA8A-5DD8-686F-97922A7D95E0}"/>
                </a:ext>
              </a:extLst>
            </p:cNvPr>
            <p:cNvSpPr/>
            <p:nvPr/>
          </p:nvSpPr>
          <p:spPr>
            <a:xfrm>
              <a:off x="2449219" y="6106273"/>
              <a:ext cx="1478756" cy="2220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5" dirty="0"/>
                <a:t>Jika </a:t>
              </a:r>
              <a:r>
                <a:rPr lang="en-US" sz="1015" dirty="0" err="1"/>
                <a:t>Sudah</a:t>
              </a:r>
              <a:endParaRPr lang="en-ID" sz="1015" dirty="0"/>
            </a:p>
          </p:txBody>
        </p:sp>
      </p:grpSp>
    </p:spTree>
    <p:extLst>
      <p:ext uri="{BB962C8B-B14F-4D97-AF65-F5344CB8AC3E}">
        <p14:creationId xmlns:p14="http://schemas.microsoft.com/office/powerpoint/2010/main" val="6078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DC5E9-F2F7-1187-DBA5-20986EECDF45}"/>
              </a:ext>
            </a:extLst>
          </p:cNvPr>
          <p:cNvSpPr/>
          <p:nvPr/>
        </p:nvSpPr>
        <p:spPr>
          <a:xfrm>
            <a:off x="3175005" y="2336960"/>
            <a:ext cx="6857998" cy="267388"/>
          </a:xfrm>
          <a:prstGeom prst="rect">
            <a:avLst/>
          </a:prstGeom>
          <a:noFill/>
        </p:spPr>
        <p:txBody>
          <a:bodyPr wrap="square" lIns="51435" tIns="25721" rIns="51435" bIns="25721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Penerimaan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Mahasantri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PeTIK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II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Jombang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D1C2C-308B-64E4-7352-376A040182DD}"/>
              </a:ext>
            </a:extLst>
          </p:cNvPr>
          <p:cNvGrpSpPr/>
          <p:nvPr/>
        </p:nvGrpSpPr>
        <p:grpSpPr>
          <a:xfrm>
            <a:off x="4382686" y="3474678"/>
            <a:ext cx="4442647" cy="4231975"/>
            <a:chOff x="671185" y="3490853"/>
            <a:chExt cx="4442647" cy="423197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E1EF69-C20D-584B-3E15-16F4731E1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435" y="4035385"/>
              <a:ext cx="484427" cy="347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344F04-4330-EA32-BF0D-948F6F1ACB84}"/>
                </a:ext>
              </a:extLst>
            </p:cNvPr>
            <p:cNvGrpSpPr/>
            <p:nvPr/>
          </p:nvGrpSpPr>
          <p:grpSpPr>
            <a:xfrm>
              <a:off x="2330576" y="3490853"/>
              <a:ext cx="965074" cy="943035"/>
              <a:chOff x="1242204" y="1095555"/>
              <a:chExt cx="1802921" cy="1733909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7627D206-7DAE-1892-7BB3-D39D7A573516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73390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15" dirty="0"/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ID Hasil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Benar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Salah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Nilai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Keterangan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endParaRPr lang="en-ID" sz="6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B3B8CF-3817-57A1-0184-78CCA656E6E1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2806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Hasil 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Tes</a:t>
                </a:r>
                <a:endParaRPr lang="en-ID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FF36396-D452-F58F-D533-B49B2A991CB9}"/>
                </a:ext>
              </a:extLst>
            </p:cNvPr>
            <p:cNvGrpSpPr/>
            <p:nvPr/>
          </p:nvGrpSpPr>
          <p:grpSpPr>
            <a:xfrm>
              <a:off x="2330576" y="4817161"/>
              <a:ext cx="1098424" cy="1445350"/>
              <a:chOff x="1242204" y="1095555"/>
              <a:chExt cx="1802921" cy="1733909"/>
            </a:xfrm>
          </p:grpSpPr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2986DB4F-0A4D-C433-06FD-0F226A1024B8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73390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15" dirty="0">
                  <a:solidFill>
                    <a:schemeClr val="tx1"/>
                  </a:solidFill>
                </a:endParaRPr>
              </a:p>
              <a:p>
                <a:pPr marL="171439" indent="-171439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ID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Soal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71439" indent="-171439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Tes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akademik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r>
                  <a:rPr lang="en-ID" sz="700" dirty="0">
                    <a:solidFill>
                      <a:schemeClr val="tx1"/>
                    </a:solidFill>
                  </a:rPr>
                  <a:t> - Bahasa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Inggris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r>
                  <a:rPr lang="en-ID" sz="700" dirty="0">
                    <a:solidFill>
                      <a:schemeClr val="tx1"/>
                    </a:solidFill>
                  </a:rPr>
                  <a:t> -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Mekanikal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r>
                  <a:rPr lang="en-ID" sz="700" dirty="0">
                    <a:solidFill>
                      <a:schemeClr val="tx1"/>
                    </a:solidFill>
                  </a:rPr>
                  <a:t> -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Pengenalan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Komputer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r>
                  <a:rPr lang="en-ID" sz="700" dirty="0">
                    <a:solidFill>
                      <a:schemeClr val="tx1"/>
                    </a:solidFill>
                  </a:rPr>
                  <a:t> -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Analogi</a:t>
                </a:r>
                <a:r>
                  <a:rPr lang="en-ID" sz="700" dirty="0">
                    <a:solidFill>
                      <a:schemeClr val="tx1"/>
                    </a:solidFill>
                  </a:rPr>
                  <a:t> Symbol</a:t>
                </a:r>
              </a:p>
              <a:p>
                <a:r>
                  <a:rPr lang="en-ID" sz="700" dirty="0">
                    <a:solidFill>
                      <a:schemeClr val="tx1"/>
                    </a:solidFill>
                  </a:rPr>
                  <a:t> -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Aritmatika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endParaRPr lang="en-ID" sz="700" dirty="0">
                  <a:solidFill>
                    <a:schemeClr val="tx1"/>
                  </a:solidFill>
                </a:endParaRPr>
              </a:p>
              <a:p>
                <a:pPr marL="171439" indent="-171439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Tes</a:t>
                </a:r>
                <a:r>
                  <a:rPr lang="en-ID" sz="700" dirty="0">
                    <a:solidFill>
                      <a:schemeClr val="tx1"/>
                    </a:solidFill>
                  </a:rPr>
                  <a:t> Al-Qur’an </a:t>
                </a:r>
              </a:p>
              <a:p>
                <a:pPr marL="171439" indent="-171439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Tes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Wawancara</a:t>
                </a:r>
                <a:endParaRPr lang="en-ID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662B1E-7749-56DA-1170-1ACAEFAE5CCF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83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Tes</a:t>
                </a:r>
                <a:r>
                  <a:rPr lang="en-US" sz="900" dirty="0">
                    <a:solidFill>
                      <a:schemeClr val="tx1"/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Kemampuan</a:t>
                </a:r>
                <a:endParaRPr lang="en-ID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A06372-0371-2E6A-E525-B509A04B8C5D}"/>
                </a:ext>
              </a:extLst>
            </p:cNvPr>
            <p:cNvGrpSpPr/>
            <p:nvPr/>
          </p:nvGrpSpPr>
          <p:grpSpPr>
            <a:xfrm>
              <a:off x="671185" y="4035385"/>
              <a:ext cx="1174964" cy="2506589"/>
              <a:chOff x="1242204" y="1095555"/>
              <a:chExt cx="1802921" cy="1733909"/>
            </a:xfrm>
          </p:grpSpPr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665EF322-F682-5737-4DFC-706F967BC108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73390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15" dirty="0"/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No Daftar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Nama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Email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No. HP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NIK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Tempat</a:t>
                </a:r>
                <a:r>
                  <a:rPr lang="en-ID" sz="700" dirty="0">
                    <a:solidFill>
                      <a:schemeClr val="tx1"/>
                    </a:solidFill>
                  </a:rPr>
                  <a:t> 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tanggal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lahir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Alamat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Agama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Pendidikan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Terakhir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Nama Ayah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Pekerjaan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Pendidikan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Terakhir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Penghasilan</a:t>
                </a:r>
                <a:r>
                  <a:rPr lang="en-ID" sz="700" dirty="0">
                    <a:solidFill>
                      <a:schemeClr val="tx1"/>
                    </a:solidFill>
                  </a:rPr>
                  <a:t> Per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Bulan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No HP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Tempat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Tanggal</a:t>
                </a:r>
                <a:r>
                  <a:rPr lang="en-ID" sz="700" dirty="0">
                    <a:solidFill>
                      <a:schemeClr val="tx1"/>
                    </a:solidFill>
                  </a:rPr>
                  <a:t> Lahir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Nama Ibu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Pekerjaan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Pendidikan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Terakhir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Penghasilan</a:t>
                </a:r>
                <a:r>
                  <a:rPr lang="en-ID" sz="700" dirty="0">
                    <a:solidFill>
                      <a:schemeClr val="tx1"/>
                    </a:solidFill>
                  </a:rPr>
                  <a:t> Per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Bulan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No HP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Tempat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Tanggal</a:t>
                </a:r>
                <a:r>
                  <a:rPr lang="en-ID" sz="700" dirty="0">
                    <a:solidFill>
                      <a:schemeClr val="tx1"/>
                    </a:solidFill>
                  </a:rPr>
                  <a:t> Lahir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endParaRPr lang="en-ID" sz="672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endParaRPr lang="en-ID" sz="6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9ACB73-E618-6EC3-C6AF-DCF74972D860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137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Calon 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Mahasantri</a:t>
                </a:r>
                <a:endParaRPr lang="en-ID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C0B73-9190-3022-55C4-9D4D2AE64544}"/>
                </a:ext>
              </a:extLst>
            </p:cNvPr>
            <p:cNvGrpSpPr/>
            <p:nvPr/>
          </p:nvGrpSpPr>
          <p:grpSpPr>
            <a:xfrm>
              <a:off x="2330576" y="6779794"/>
              <a:ext cx="965074" cy="943035"/>
              <a:chOff x="1242204" y="1095555"/>
              <a:chExt cx="1802921" cy="1733909"/>
            </a:xfrm>
          </p:grpSpPr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2682ED7A-B543-FD11-8A79-41D6F72B8DCE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73390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15" dirty="0"/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ID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Berita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Lulus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Tidak</a:t>
                </a:r>
                <a:r>
                  <a:rPr lang="en-ID" sz="700" dirty="0">
                    <a:solidFill>
                      <a:schemeClr val="tx1"/>
                    </a:solidFill>
                  </a:rPr>
                  <a:t> Lulus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Keterangan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endParaRPr lang="en-ID" sz="6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B7690C-87DC-E1E9-A95F-C3DC9CEBE767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2806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info</a:t>
                </a:r>
                <a:endParaRPr lang="en-ID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5881F2-5478-63E3-2323-F4F01A46AC97}"/>
                </a:ext>
              </a:extLst>
            </p:cNvPr>
            <p:cNvGrpSpPr/>
            <p:nvPr/>
          </p:nvGrpSpPr>
          <p:grpSpPr>
            <a:xfrm>
              <a:off x="3938868" y="5304337"/>
              <a:ext cx="1174964" cy="1387778"/>
              <a:chOff x="1242204" y="1095555"/>
              <a:chExt cx="1802921" cy="959982"/>
            </a:xfrm>
          </p:grpSpPr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C3942E8D-4804-D145-D534-3A4F9C61E7B0}"/>
                  </a:ext>
                </a:extLst>
              </p:cNvPr>
              <p:cNvSpPr/>
              <p:nvPr/>
            </p:nvSpPr>
            <p:spPr>
              <a:xfrm>
                <a:off x="1242204" y="1095556"/>
                <a:ext cx="1802921" cy="959981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15" dirty="0"/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No IP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Nama 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Email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No. HP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NIK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Tempat</a:t>
                </a:r>
                <a:r>
                  <a:rPr lang="en-ID" sz="700" dirty="0">
                    <a:solidFill>
                      <a:schemeClr val="tx1"/>
                    </a:solidFill>
                  </a:rPr>
                  <a:t> 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tanggal</a:t>
                </a:r>
                <a:r>
                  <a:rPr lang="en-ID" sz="700" dirty="0">
                    <a:solidFill>
                      <a:schemeClr val="tx1"/>
                    </a:solidFill>
                  </a:rPr>
                  <a:t> </a:t>
                </a:r>
                <a:r>
                  <a:rPr lang="en-ID" sz="700" dirty="0" err="1">
                    <a:solidFill>
                      <a:schemeClr val="tx1"/>
                    </a:solidFill>
                  </a:rPr>
                  <a:t>lahir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Alamat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Username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>
                    <a:solidFill>
                      <a:schemeClr val="tx1"/>
                    </a:solidFill>
                  </a:rPr>
                  <a:t>Password</a:t>
                </a: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r>
                  <a:rPr lang="en-ID" sz="700" dirty="0" err="1">
                    <a:solidFill>
                      <a:schemeClr val="tx1"/>
                    </a:solidFill>
                  </a:rPr>
                  <a:t>Vadilasi</a:t>
                </a:r>
                <a:endParaRPr lang="en-ID" sz="700" dirty="0">
                  <a:solidFill>
                    <a:schemeClr val="tx1"/>
                  </a:solidFill>
                </a:endParaRPr>
              </a:p>
              <a:p>
                <a:endParaRPr lang="en-ID" sz="672" dirty="0">
                  <a:solidFill>
                    <a:schemeClr val="tx1"/>
                  </a:solidFill>
                </a:endParaRPr>
              </a:p>
              <a:p>
                <a:pPr marL="96434" indent="-96434">
                  <a:buFont typeface="Arial" panose="020B0604020202020204" pitchFamily="34" charset="0"/>
                  <a:buChar char="•"/>
                </a:pPr>
                <a:endParaRPr lang="en-ID" sz="6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40B2178-CDE8-7DE6-D1C3-61C852703A36}"/>
                  </a:ext>
                </a:extLst>
              </p:cNvPr>
              <p:cNvSpPr/>
              <p:nvPr/>
            </p:nvSpPr>
            <p:spPr>
              <a:xfrm>
                <a:off x="1242204" y="1095555"/>
                <a:ext cx="1802921" cy="1137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Admin</a:t>
                </a:r>
                <a:endParaRPr lang="en-ID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7B0C10-DB19-943D-299B-F9B8B1522C19}"/>
                </a:ext>
              </a:extLst>
            </p:cNvPr>
            <p:cNvCxnSpPr/>
            <p:nvPr/>
          </p:nvCxnSpPr>
          <p:spPr>
            <a:xfrm>
              <a:off x="1846149" y="5468798"/>
              <a:ext cx="484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32A54F-7844-DBE3-8974-2B167C0D4A31}"/>
                </a:ext>
              </a:extLst>
            </p:cNvPr>
            <p:cNvCxnSpPr/>
            <p:nvPr/>
          </p:nvCxnSpPr>
          <p:spPr>
            <a:xfrm>
              <a:off x="1846149" y="6344156"/>
              <a:ext cx="427713" cy="66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50DE7FB-C060-9519-FA08-AB1B47E86FE0}"/>
                </a:ext>
              </a:extLst>
            </p:cNvPr>
            <p:cNvCxnSpPr>
              <a:cxnSpLocks/>
            </p:cNvCxnSpPr>
            <p:nvPr/>
          </p:nvCxnSpPr>
          <p:spPr>
            <a:xfrm>
              <a:off x="1846149" y="6344156"/>
              <a:ext cx="1997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B64838-CA59-A647-4BA8-46742967A6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4035385"/>
              <a:ext cx="782736" cy="1135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769DA0-C925-57E9-6E11-84B8E354705F}"/>
                </a:ext>
              </a:extLst>
            </p:cNvPr>
            <p:cNvCxnSpPr/>
            <p:nvPr/>
          </p:nvCxnSpPr>
          <p:spPr>
            <a:xfrm>
              <a:off x="3429000" y="5468798"/>
              <a:ext cx="484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E12A6CE-5986-66C3-B986-CDAE5FD24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650" y="6779794"/>
              <a:ext cx="782736" cy="44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339257-EAA2-6728-75E7-3512D708A7F8}"/>
                </a:ext>
              </a:extLst>
            </p:cNvPr>
            <p:cNvSpPr txBox="1"/>
            <p:nvPr/>
          </p:nvSpPr>
          <p:spPr>
            <a:xfrm rot="19759944">
              <a:off x="1794261" y="3877993"/>
              <a:ext cx="4523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melihat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58A9B7-4120-06BF-D205-C805C72528FE}"/>
                </a:ext>
              </a:extLst>
            </p:cNvPr>
            <p:cNvSpPr txBox="1"/>
            <p:nvPr/>
          </p:nvSpPr>
          <p:spPr>
            <a:xfrm rot="3525703">
              <a:off x="1945628" y="6424976"/>
              <a:ext cx="4523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melihat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901BED-79D2-9111-9AC4-EB93D0B6C380}"/>
                </a:ext>
              </a:extLst>
            </p:cNvPr>
            <p:cNvSpPr txBox="1"/>
            <p:nvPr/>
          </p:nvSpPr>
          <p:spPr>
            <a:xfrm>
              <a:off x="1816668" y="5169517"/>
              <a:ext cx="4523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melihat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9E2BCD-7D80-DBFB-5319-21764CFFC253}"/>
                </a:ext>
              </a:extLst>
            </p:cNvPr>
            <p:cNvSpPr txBox="1"/>
            <p:nvPr/>
          </p:nvSpPr>
          <p:spPr>
            <a:xfrm>
              <a:off x="2615538" y="6309555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dikelola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7BA63C-FCC6-6B62-3910-B844343F2D66}"/>
                </a:ext>
              </a:extLst>
            </p:cNvPr>
            <p:cNvSpPr txBox="1"/>
            <p:nvPr/>
          </p:nvSpPr>
          <p:spPr>
            <a:xfrm rot="3192790">
              <a:off x="3554772" y="4391510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dikelola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98D42B-0466-0733-0674-807DA7D6CC24}"/>
                </a:ext>
              </a:extLst>
            </p:cNvPr>
            <p:cNvSpPr txBox="1"/>
            <p:nvPr/>
          </p:nvSpPr>
          <p:spPr>
            <a:xfrm>
              <a:off x="3367460" y="5288677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dikelola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ABACFE-9489-D9B8-63A8-F691C9D29D75}"/>
                </a:ext>
              </a:extLst>
            </p:cNvPr>
            <p:cNvSpPr txBox="1"/>
            <p:nvPr/>
          </p:nvSpPr>
          <p:spPr>
            <a:xfrm rot="19848022">
              <a:off x="3295651" y="6816780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dikelola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66AB4E-A104-FA59-A11A-779CFF5F4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3113" y="4433888"/>
              <a:ext cx="0" cy="325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AF3562-F9C5-840A-ED31-8604DE1FB2DA}"/>
                </a:ext>
              </a:extLst>
            </p:cNvPr>
            <p:cNvSpPr txBox="1"/>
            <p:nvPr/>
          </p:nvSpPr>
          <p:spPr>
            <a:xfrm>
              <a:off x="2341055" y="4498297"/>
              <a:ext cx="5132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gency FB" panose="020B0503020202020204" pitchFamily="34" charset="0"/>
                </a:rPr>
                <a:t>dikoreksi</a:t>
              </a:r>
              <a:endParaRPr lang="en-ID" sz="9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44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E91F122-1484-3FEB-E204-44ED2D7F810E}"/>
              </a:ext>
            </a:extLst>
          </p:cNvPr>
          <p:cNvGrpSpPr/>
          <p:nvPr/>
        </p:nvGrpSpPr>
        <p:grpSpPr>
          <a:xfrm>
            <a:off x="3082666" y="992639"/>
            <a:ext cx="5959734" cy="6065048"/>
            <a:chOff x="3641466" y="2542039"/>
            <a:chExt cx="7708550" cy="6065048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3B780E2-604E-BDAE-3155-F04AAD4045EB}"/>
                </a:ext>
              </a:extLst>
            </p:cNvPr>
            <p:cNvSpPr/>
            <p:nvPr/>
          </p:nvSpPr>
          <p:spPr>
            <a:xfrm>
              <a:off x="5194300" y="2542039"/>
              <a:ext cx="5016500" cy="6043161"/>
            </a:xfrm>
            <a:prstGeom prst="flowChartProcess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    System Mobile Banking</a:t>
              </a:r>
              <a:endParaRPr lang="en-ID" sz="1400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66BACD2-4698-4F6C-5BC9-FDCEC143A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14" y="3190872"/>
              <a:ext cx="179465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08C1BBDB-3A31-828D-4BC3-1C29911CB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16" y="4346075"/>
              <a:ext cx="1794655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5D853B61-369D-8684-0AC5-C1396AB42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14" y="5367087"/>
              <a:ext cx="179465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B0071B6B-DF48-D28E-059F-4DA10868B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14" y="6447087"/>
              <a:ext cx="179465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24B1162C-10A3-FD2C-8B38-AC1F797D6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947" y="7527087"/>
              <a:ext cx="206355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91D5D7-02AB-32F8-1118-8972EA0B2EBD}"/>
                </a:ext>
              </a:extLst>
            </p:cNvPr>
            <p:cNvSpPr txBox="1"/>
            <p:nvPr/>
          </p:nvSpPr>
          <p:spPr>
            <a:xfrm>
              <a:off x="6519577" y="3535967"/>
              <a:ext cx="945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Pendaftaran</a:t>
              </a:r>
              <a:endParaRPr lang="en-ID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5B00EA-F657-55EA-11D8-5976ED6244E3}"/>
                </a:ext>
              </a:extLst>
            </p:cNvPr>
            <p:cNvSpPr txBox="1"/>
            <p:nvPr/>
          </p:nvSpPr>
          <p:spPr>
            <a:xfrm>
              <a:off x="6733096" y="4697657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Login</a:t>
              </a:r>
              <a:endParaRPr lang="en-ID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D1652C-6AE7-5F0B-C36A-916AC7424D70}"/>
                </a:ext>
              </a:extLst>
            </p:cNvPr>
            <p:cNvSpPr txBox="1"/>
            <p:nvPr/>
          </p:nvSpPr>
          <p:spPr>
            <a:xfrm>
              <a:off x="6595776" y="6834808"/>
              <a:ext cx="983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Tranfer</a:t>
              </a:r>
              <a:r>
                <a:rPr lang="en-US" sz="1200" dirty="0"/>
                <a:t> Dana</a:t>
              </a:r>
              <a:endParaRPr lang="en-ID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34849F-81C6-A99A-9E90-BAD1943F07B7}"/>
                </a:ext>
              </a:extLst>
            </p:cNvPr>
            <p:cNvSpPr txBox="1"/>
            <p:nvPr/>
          </p:nvSpPr>
          <p:spPr>
            <a:xfrm>
              <a:off x="6245648" y="7920409"/>
              <a:ext cx="16834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Melakukan</a:t>
              </a:r>
              <a:r>
                <a:rPr lang="en-US" sz="1200" dirty="0"/>
                <a:t> </a:t>
              </a:r>
              <a:r>
                <a:rPr lang="en-US" sz="1200" dirty="0" err="1"/>
                <a:t>pembayaran</a:t>
              </a:r>
              <a:endParaRPr lang="en-ID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00160B-7544-39E4-93FD-8DE59DC97C4A}"/>
                </a:ext>
              </a:extLst>
            </p:cNvPr>
            <p:cNvSpPr txBox="1"/>
            <p:nvPr/>
          </p:nvSpPr>
          <p:spPr>
            <a:xfrm>
              <a:off x="6671977" y="5777657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Cek </a:t>
              </a:r>
              <a:r>
                <a:rPr lang="en-US" sz="1200" dirty="0" err="1"/>
                <a:t>Saldo</a:t>
              </a:r>
              <a:endParaRPr lang="en-ID" sz="1200" dirty="0"/>
            </a:p>
          </p:txBody>
        </p:sp>
        <p:pic>
          <p:nvPicPr>
            <p:cNvPr id="1038" name="Picture 14" descr="Actor Icon #234356 - Free Icons Library">
              <a:extLst>
                <a:ext uri="{FF2B5EF4-FFF2-40B4-BE49-F238E27FC236}">
                  <a16:creationId xmlns:a16="http://schemas.microsoft.com/office/drawing/2014/main" id="{977A3C88-8350-B549-75DF-4CF9A1EEF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046" y="4730744"/>
              <a:ext cx="820076" cy="112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4" descr="Actor Icon #234356 - Free Icons Library">
              <a:extLst>
                <a:ext uri="{FF2B5EF4-FFF2-40B4-BE49-F238E27FC236}">
                  <a16:creationId xmlns:a16="http://schemas.microsoft.com/office/drawing/2014/main" id="{374A579B-186E-800E-30F0-1C4F5C4D1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9940" y="4778331"/>
              <a:ext cx="820076" cy="112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6B6F23-BE62-9C5C-601F-CBE7DA88CFE5}"/>
                </a:ext>
              </a:extLst>
            </p:cNvPr>
            <p:cNvSpPr txBox="1"/>
            <p:nvPr/>
          </p:nvSpPr>
          <p:spPr>
            <a:xfrm>
              <a:off x="3641466" y="5886487"/>
              <a:ext cx="82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Nasabah</a:t>
              </a:r>
              <a:endParaRPr lang="en-ID" sz="14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B81ECB-8484-40D1-4C17-6A4544F4EEB0}"/>
                </a:ext>
              </a:extLst>
            </p:cNvPr>
            <p:cNvSpPr txBox="1"/>
            <p:nvPr/>
          </p:nvSpPr>
          <p:spPr>
            <a:xfrm>
              <a:off x="10522780" y="5881564"/>
              <a:ext cx="82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Bank</a:t>
              </a:r>
              <a:endParaRPr lang="en-ID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EF7AE9-5528-E28A-05AE-5D20CA2DF6C6}"/>
                </a:ext>
              </a:extLst>
            </p:cNvPr>
            <p:cNvCxnSpPr>
              <a:stCxn id="1038" idx="3"/>
            </p:cNvCxnSpPr>
            <p:nvPr/>
          </p:nvCxnSpPr>
          <p:spPr>
            <a:xfrm flipV="1">
              <a:off x="4465122" y="3812966"/>
              <a:ext cx="1780526" cy="1482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C2D003-7A22-198C-5472-F1F523F77D3A}"/>
                </a:ext>
              </a:extLst>
            </p:cNvPr>
            <p:cNvCxnSpPr>
              <a:stCxn id="1038" idx="3"/>
            </p:cNvCxnSpPr>
            <p:nvPr/>
          </p:nvCxnSpPr>
          <p:spPr>
            <a:xfrm flipV="1">
              <a:off x="4465122" y="4973765"/>
              <a:ext cx="1780526" cy="321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F596CF-5312-76D4-2E36-FA8351786E5D}"/>
                </a:ext>
              </a:extLst>
            </p:cNvPr>
            <p:cNvCxnSpPr>
              <a:stCxn id="1038" idx="3"/>
            </p:cNvCxnSpPr>
            <p:nvPr/>
          </p:nvCxnSpPr>
          <p:spPr>
            <a:xfrm>
              <a:off x="4465122" y="5295122"/>
              <a:ext cx="1780526" cy="58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D38CDE6-A2C4-2213-04B8-3A1C3D31925D}"/>
                </a:ext>
              </a:extLst>
            </p:cNvPr>
            <p:cNvCxnSpPr>
              <a:stCxn id="1038" idx="3"/>
            </p:cNvCxnSpPr>
            <p:nvPr/>
          </p:nvCxnSpPr>
          <p:spPr>
            <a:xfrm>
              <a:off x="4465122" y="5295122"/>
              <a:ext cx="1780526" cy="1678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2E916F-CC3D-242D-E509-030A8457AD43}"/>
                </a:ext>
              </a:extLst>
            </p:cNvPr>
            <p:cNvCxnSpPr>
              <a:stCxn id="1038" idx="3"/>
            </p:cNvCxnSpPr>
            <p:nvPr/>
          </p:nvCxnSpPr>
          <p:spPr>
            <a:xfrm>
              <a:off x="4465122" y="5295122"/>
              <a:ext cx="1780526" cy="2625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AF4F94E-6934-7016-D565-0394604778CB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7702550" y="5342709"/>
              <a:ext cx="2827390" cy="538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504538-7AF5-C894-3EDC-0D76DB964000}"/>
                </a:ext>
              </a:extLst>
            </p:cNvPr>
            <p:cNvCxnSpPr>
              <a:stCxn id="39" idx="1"/>
              <a:endCxn id="27" idx="3"/>
            </p:cNvCxnSpPr>
            <p:nvPr/>
          </p:nvCxnSpPr>
          <p:spPr>
            <a:xfrm flipH="1">
              <a:off x="7702550" y="5342709"/>
              <a:ext cx="2827390" cy="1630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65AA82-6E11-9901-CDEB-2302C0A90B7F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7929058" y="5342709"/>
              <a:ext cx="2600882" cy="2577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65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208</Words>
  <Application>Microsoft Office PowerPoint</Application>
  <PresentationFormat>Custom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DM-2</dc:creator>
  <cp:lastModifiedBy>DM-2</cp:lastModifiedBy>
  <cp:revision>3</cp:revision>
  <dcterms:created xsi:type="dcterms:W3CDTF">2022-07-06T06:08:31Z</dcterms:created>
  <dcterms:modified xsi:type="dcterms:W3CDTF">2022-07-06T12:30:17Z</dcterms:modified>
</cp:coreProperties>
</file>