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272" r:id="rId6"/>
    <p:sldId id="306" r:id="rId7"/>
    <p:sldId id="276" r:id="rId8"/>
    <p:sldId id="307" r:id="rId9"/>
    <p:sldId id="279" r:id="rId10"/>
  </p:sldIdLst>
  <p:sldSz cx="9144000" cy="5143500" type="screen16x9"/>
  <p:notesSz cx="6858000" cy="9144000"/>
  <p:embeddedFontLst>
    <p:embeddedFont>
      <p:font typeface="Amatic SC" panose="00000500000000000000" pitchFamily="2" charset="-79"/>
      <p:regular r:id="rId12"/>
      <p:bold r:id="rId13"/>
    </p:embeddedFont>
    <p:embeddedFont>
      <p:font typeface="Arimo" panose="020B0604020202020204" charset="0"/>
      <p:regular r:id="rId14"/>
      <p:bold r:id="rId15"/>
      <p:italic r:id="rId16"/>
      <p:boldItalic r:id="rId17"/>
    </p:embeddedFont>
    <p:embeddedFont>
      <p:font typeface="Bebas Neue" panose="020B0606020202050201" pitchFamily="34" charset="0"/>
      <p:regular r:id="rId18"/>
    </p:embeddedFont>
    <p:embeddedFont>
      <p:font typeface="Nunito" pitchFamily="2" charset="0"/>
      <p:regular r:id="rId19"/>
      <p:bold r:id="rId20"/>
      <p:italic r:id="rId21"/>
      <p:boldItalic r:id="rId22"/>
    </p:embeddedFont>
    <p:embeddedFont>
      <p:font typeface="Nunito Light" pitchFamily="2" charset="0"/>
      <p:regular r:id="rId23"/>
      <p:italic r:id="rId24"/>
    </p:embeddedFont>
    <p:embeddedFont>
      <p:font typeface="PT Sans" panose="020B0503020203020204" pitchFamily="34" charset="0"/>
      <p:regular r:id="rId25"/>
      <p:bold r:id="rId26"/>
      <p:italic r:id="rId27"/>
      <p:boldItalic r:id="rId28"/>
    </p:embeddedFont>
    <p:embeddedFont>
      <p:font typeface="PT Serif" panose="020A0603040505020204" pitchFamily="18" charset="0"/>
      <p:regular r:id="rId29"/>
      <p:bold r:id="rId30"/>
      <p:italic r:id="rId31"/>
      <p:boldItalic r:id="rId32"/>
    </p:embeddedFont>
    <p:embeddedFont>
      <p:font typeface="Roboto Condensed Light" panose="02000000000000000000" pitchFamily="2" charset="0"/>
      <p:regular r:id="rId33"/>
      <p:italic r:id="rId34"/>
    </p:embeddedFont>
    <p:embeddedFont>
      <p:font typeface="Titillium Web" panose="00000500000000000000" pitchFamily="2" charset="0"/>
      <p:regular r:id="rId35"/>
      <p:bold r:id="rId36"/>
      <p:italic r:id="rId37"/>
      <p:boldItalic r:id="rId38"/>
    </p:embeddedFont>
    <p:embeddedFont>
      <p:font typeface="Work Sans ExtraBold" panose="020B0604020202020204" pitchFamily="2" charset="0"/>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4FA3E3-16BF-421E-82CC-CBB7B0F6A368}">
  <a:tblStyle styleId="{A94FA3E3-16BF-421E-82CC-CBB7B0F6A3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70" y="84"/>
      </p:cViewPr>
      <p:guideLst>
        <p:guide orient="horz" pos="1620"/>
        <p:guide pos="2880"/>
        <p:guide orient="horz" pos="5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26.727"/>
    </inkml:context>
    <inkml:brush xml:id="br0">
      <inkml:brushProperty name="width" value="0.05" units="cm"/>
      <inkml:brushProperty name="height" value="0.05" units="cm"/>
    </inkml:brush>
  </inkml:definitions>
  <inkml:trace contextRef="#ctx0" brushRef="#br0">1 1 24575,'8'0'0,"10"0"0,3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28.326"/>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29.057"/>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06:03:53.210"/>
    </inkml:context>
    <inkml:brush xml:id="br0">
      <inkml:brushProperty name="width" value="0.05" units="cm"/>
      <inkml:brushProperty name="height" value="0.05" units="cm"/>
    </inkml:brush>
  </inkml:definitions>
  <inkml:trace contextRef="#ctx0" brushRef="#br0">1 0 24575,'8'0'0,"2"0"-8191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6"/>
        <p:cNvGrpSpPr/>
        <p:nvPr/>
      </p:nvGrpSpPr>
      <p:grpSpPr>
        <a:xfrm>
          <a:off x="0" y="0"/>
          <a:ext cx="0" cy="0"/>
          <a:chOff x="0" y="0"/>
          <a:chExt cx="0" cy="0"/>
        </a:xfrm>
      </p:grpSpPr>
      <p:sp>
        <p:nvSpPr>
          <p:cNvPr id="5687" name="Google Shape;5687;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8" name="Google Shape;5688;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9"/>
        <p:cNvGrpSpPr/>
        <p:nvPr/>
      </p:nvGrpSpPr>
      <p:grpSpPr>
        <a:xfrm>
          <a:off x="0" y="0"/>
          <a:ext cx="0" cy="0"/>
          <a:chOff x="0" y="0"/>
          <a:chExt cx="0" cy="0"/>
        </a:xfrm>
      </p:grpSpPr>
      <p:sp>
        <p:nvSpPr>
          <p:cNvPr id="5740" name="Google Shape;574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1" name="Google Shape;574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5"/>
        <p:cNvGrpSpPr/>
        <p:nvPr/>
      </p:nvGrpSpPr>
      <p:grpSpPr>
        <a:xfrm>
          <a:off x="0" y="0"/>
          <a:ext cx="0" cy="0"/>
          <a:chOff x="0" y="0"/>
          <a:chExt cx="0" cy="0"/>
        </a:xfrm>
      </p:grpSpPr>
      <p:sp>
        <p:nvSpPr>
          <p:cNvPr id="5796" name="Google Shape;5796;g11c10b4e51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7" name="Google Shape;5797;g11c10b4e51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1"/>
        <p:cNvGrpSpPr/>
        <p:nvPr/>
      </p:nvGrpSpPr>
      <p:grpSpPr>
        <a:xfrm>
          <a:off x="0" y="0"/>
          <a:ext cx="0" cy="0"/>
          <a:chOff x="0" y="0"/>
          <a:chExt cx="0" cy="0"/>
        </a:xfrm>
      </p:grpSpPr>
      <p:sp>
        <p:nvSpPr>
          <p:cNvPr id="6642" name="Google Shape;6642;g11c10b4e51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3" name="Google Shape;6643;g11c10b4e51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5"/>
        <p:cNvGrpSpPr/>
        <p:nvPr/>
      </p:nvGrpSpPr>
      <p:grpSpPr>
        <a:xfrm>
          <a:off x="0" y="0"/>
          <a:ext cx="0" cy="0"/>
          <a:chOff x="0" y="0"/>
          <a:chExt cx="0" cy="0"/>
        </a:xfrm>
      </p:grpSpPr>
      <p:sp>
        <p:nvSpPr>
          <p:cNvPr id="6796" name="Google Shape;6796;g11c10b4e514_0_23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7" name="Google Shape;6797;g11c10b4e514_0_23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6"/>
        <p:cNvGrpSpPr/>
        <p:nvPr/>
      </p:nvGrpSpPr>
      <p:grpSpPr>
        <a:xfrm>
          <a:off x="0" y="0"/>
          <a:ext cx="0" cy="0"/>
          <a:chOff x="0" y="0"/>
          <a:chExt cx="0" cy="0"/>
        </a:xfrm>
      </p:grpSpPr>
      <p:sp>
        <p:nvSpPr>
          <p:cNvPr id="7087" name="Google Shape;7087;g11c10b4e514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8" name="Google Shape;7088;g11c10b4e514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0750" y="1630050"/>
            <a:ext cx="7342500" cy="1517700"/>
          </a:xfrm>
          <a:prstGeom prst="rect">
            <a:avLst/>
          </a:prstGeom>
          <a:noFill/>
        </p:spPr>
        <p:txBody>
          <a:bodyPr spcFirstLastPara="1" wrap="square" lIns="91425" tIns="91425" rIns="91425" bIns="91425" anchor="ctr" anchorCtr="0">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398050" y="3223950"/>
            <a:ext cx="4347900" cy="365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400"/>
              <a:buNone/>
              <a:defRPr sz="1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 name="Google Shape;11;p2"/>
          <p:cNvGrpSpPr/>
          <p:nvPr/>
        </p:nvGrpSpPr>
        <p:grpSpPr>
          <a:xfrm>
            <a:off x="910870" y="83014"/>
            <a:ext cx="7322261" cy="329272"/>
            <a:chOff x="910870" y="4731214"/>
            <a:chExt cx="7322261" cy="329272"/>
          </a:xfrm>
        </p:grpSpPr>
        <p:grpSp>
          <p:nvGrpSpPr>
            <p:cNvPr id="12" name="Google Shape;12;p2"/>
            <p:cNvGrpSpPr/>
            <p:nvPr/>
          </p:nvGrpSpPr>
          <p:grpSpPr>
            <a:xfrm>
              <a:off x="8149870" y="4731214"/>
              <a:ext cx="83261" cy="85697"/>
              <a:chOff x="256525" y="2322675"/>
              <a:chExt cx="235800" cy="242700"/>
            </a:xfrm>
          </p:grpSpPr>
          <p:cxnSp>
            <p:nvCxnSpPr>
              <p:cNvPr id="13" name="Google Shape;1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 name="Google Shape;1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 name="Google Shape;15;p2"/>
            <p:cNvGrpSpPr/>
            <p:nvPr/>
          </p:nvGrpSpPr>
          <p:grpSpPr>
            <a:xfrm>
              <a:off x="8149870" y="4974789"/>
              <a:ext cx="83261" cy="85697"/>
              <a:chOff x="256525" y="2322675"/>
              <a:chExt cx="235800" cy="242700"/>
            </a:xfrm>
          </p:grpSpPr>
          <p:cxnSp>
            <p:nvCxnSpPr>
              <p:cNvPr id="16" name="Google Shape;1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 name="Google Shape;1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 name="Google Shape;18;p2"/>
            <p:cNvGrpSpPr/>
            <p:nvPr/>
          </p:nvGrpSpPr>
          <p:grpSpPr>
            <a:xfrm>
              <a:off x="7768870" y="4731214"/>
              <a:ext cx="83261" cy="85697"/>
              <a:chOff x="256525" y="2322675"/>
              <a:chExt cx="235800" cy="242700"/>
            </a:xfrm>
          </p:grpSpPr>
          <p:cxnSp>
            <p:nvCxnSpPr>
              <p:cNvPr id="19" name="Google Shape;1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768870" y="4974789"/>
              <a:ext cx="83261" cy="85697"/>
              <a:chOff x="256525" y="2322675"/>
              <a:chExt cx="235800" cy="242700"/>
            </a:xfrm>
          </p:grpSpPr>
          <p:cxnSp>
            <p:nvCxnSpPr>
              <p:cNvPr id="22" name="Google Shape;2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 name="Google Shape;24;p2"/>
            <p:cNvGrpSpPr/>
            <p:nvPr/>
          </p:nvGrpSpPr>
          <p:grpSpPr>
            <a:xfrm>
              <a:off x="7387870" y="4731214"/>
              <a:ext cx="83261" cy="85697"/>
              <a:chOff x="256525" y="2322675"/>
              <a:chExt cx="235800" cy="242700"/>
            </a:xfrm>
          </p:grpSpPr>
          <p:cxnSp>
            <p:nvCxnSpPr>
              <p:cNvPr id="25" name="Google Shape;2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6" name="Google Shape;2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 name="Google Shape;27;p2"/>
            <p:cNvGrpSpPr/>
            <p:nvPr/>
          </p:nvGrpSpPr>
          <p:grpSpPr>
            <a:xfrm>
              <a:off x="7387870" y="4974789"/>
              <a:ext cx="83261" cy="85697"/>
              <a:chOff x="256525" y="2322675"/>
              <a:chExt cx="235800" cy="242700"/>
            </a:xfrm>
          </p:grpSpPr>
          <p:cxnSp>
            <p:nvCxnSpPr>
              <p:cNvPr id="28" name="Google Shape;2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 name="Google Shape;2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 name="Google Shape;30;p2"/>
            <p:cNvGrpSpPr/>
            <p:nvPr/>
          </p:nvGrpSpPr>
          <p:grpSpPr>
            <a:xfrm>
              <a:off x="7006870" y="4731214"/>
              <a:ext cx="83261" cy="85697"/>
              <a:chOff x="256525" y="2322675"/>
              <a:chExt cx="235800" cy="242700"/>
            </a:xfrm>
          </p:grpSpPr>
          <p:cxnSp>
            <p:nvCxnSpPr>
              <p:cNvPr id="31" name="Google Shape;3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 name="Google Shape;3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 name="Google Shape;33;p2"/>
            <p:cNvGrpSpPr/>
            <p:nvPr/>
          </p:nvGrpSpPr>
          <p:grpSpPr>
            <a:xfrm>
              <a:off x="7006870" y="4974789"/>
              <a:ext cx="83261" cy="85697"/>
              <a:chOff x="256525" y="2322675"/>
              <a:chExt cx="235800" cy="242700"/>
            </a:xfrm>
          </p:grpSpPr>
          <p:cxnSp>
            <p:nvCxnSpPr>
              <p:cNvPr id="34" name="Google Shape;3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 name="Google Shape;3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 name="Google Shape;36;p2"/>
            <p:cNvGrpSpPr/>
            <p:nvPr/>
          </p:nvGrpSpPr>
          <p:grpSpPr>
            <a:xfrm>
              <a:off x="6625870" y="4731214"/>
              <a:ext cx="83261" cy="85697"/>
              <a:chOff x="256525" y="2322675"/>
              <a:chExt cx="235800" cy="242700"/>
            </a:xfrm>
          </p:grpSpPr>
          <p:cxnSp>
            <p:nvCxnSpPr>
              <p:cNvPr id="37" name="Google Shape;3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 name="Google Shape;3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 name="Google Shape;39;p2"/>
            <p:cNvGrpSpPr/>
            <p:nvPr/>
          </p:nvGrpSpPr>
          <p:grpSpPr>
            <a:xfrm>
              <a:off x="6625870" y="4974789"/>
              <a:ext cx="83261" cy="85697"/>
              <a:chOff x="256525" y="2322675"/>
              <a:chExt cx="235800" cy="242700"/>
            </a:xfrm>
          </p:grpSpPr>
          <p:cxnSp>
            <p:nvCxnSpPr>
              <p:cNvPr id="40" name="Google Shape;4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 name="Google Shape;4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 name="Google Shape;42;p2"/>
            <p:cNvGrpSpPr/>
            <p:nvPr/>
          </p:nvGrpSpPr>
          <p:grpSpPr>
            <a:xfrm>
              <a:off x="6244870" y="4731214"/>
              <a:ext cx="83261" cy="85697"/>
              <a:chOff x="256525" y="2322675"/>
              <a:chExt cx="235800" cy="242700"/>
            </a:xfrm>
          </p:grpSpPr>
          <p:cxnSp>
            <p:nvCxnSpPr>
              <p:cNvPr id="43" name="Google Shape;4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 name="Google Shape;4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 name="Google Shape;45;p2"/>
            <p:cNvGrpSpPr/>
            <p:nvPr/>
          </p:nvGrpSpPr>
          <p:grpSpPr>
            <a:xfrm>
              <a:off x="6244870" y="4974789"/>
              <a:ext cx="83261" cy="85697"/>
              <a:chOff x="256525" y="2322675"/>
              <a:chExt cx="235800" cy="242700"/>
            </a:xfrm>
          </p:grpSpPr>
          <p:cxnSp>
            <p:nvCxnSpPr>
              <p:cNvPr id="46" name="Google Shape;4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 name="Google Shape;4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 name="Google Shape;48;p2"/>
            <p:cNvGrpSpPr/>
            <p:nvPr/>
          </p:nvGrpSpPr>
          <p:grpSpPr>
            <a:xfrm>
              <a:off x="5863870" y="4731214"/>
              <a:ext cx="83261" cy="85697"/>
              <a:chOff x="256525" y="2322675"/>
              <a:chExt cx="235800" cy="242700"/>
            </a:xfrm>
          </p:grpSpPr>
          <p:cxnSp>
            <p:nvCxnSpPr>
              <p:cNvPr id="49" name="Google Shape;4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 name="Google Shape;5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 name="Google Shape;51;p2"/>
            <p:cNvGrpSpPr/>
            <p:nvPr/>
          </p:nvGrpSpPr>
          <p:grpSpPr>
            <a:xfrm>
              <a:off x="5863870" y="4974789"/>
              <a:ext cx="83261" cy="85697"/>
              <a:chOff x="256525" y="2322675"/>
              <a:chExt cx="235800" cy="242700"/>
            </a:xfrm>
          </p:grpSpPr>
          <p:cxnSp>
            <p:nvCxnSpPr>
              <p:cNvPr id="52" name="Google Shape;5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 name="Google Shape;5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 name="Google Shape;54;p2"/>
            <p:cNvGrpSpPr/>
            <p:nvPr/>
          </p:nvGrpSpPr>
          <p:grpSpPr>
            <a:xfrm>
              <a:off x="5482870" y="4731214"/>
              <a:ext cx="83261" cy="85697"/>
              <a:chOff x="256525" y="2322675"/>
              <a:chExt cx="235800" cy="242700"/>
            </a:xfrm>
          </p:grpSpPr>
          <p:cxnSp>
            <p:nvCxnSpPr>
              <p:cNvPr id="55" name="Google Shape;5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 name="Google Shape;5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 name="Google Shape;57;p2"/>
            <p:cNvGrpSpPr/>
            <p:nvPr/>
          </p:nvGrpSpPr>
          <p:grpSpPr>
            <a:xfrm>
              <a:off x="5482870" y="4974789"/>
              <a:ext cx="83261" cy="85697"/>
              <a:chOff x="256525" y="2322675"/>
              <a:chExt cx="235800" cy="242700"/>
            </a:xfrm>
          </p:grpSpPr>
          <p:cxnSp>
            <p:nvCxnSpPr>
              <p:cNvPr id="58" name="Google Shape;5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 name="Google Shape;5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 name="Google Shape;60;p2"/>
            <p:cNvGrpSpPr/>
            <p:nvPr/>
          </p:nvGrpSpPr>
          <p:grpSpPr>
            <a:xfrm>
              <a:off x="5101870" y="4731214"/>
              <a:ext cx="83261" cy="85697"/>
              <a:chOff x="256525" y="2322675"/>
              <a:chExt cx="235800" cy="242700"/>
            </a:xfrm>
          </p:grpSpPr>
          <p:cxnSp>
            <p:nvCxnSpPr>
              <p:cNvPr id="61" name="Google Shape;6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 name="Google Shape;6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 name="Google Shape;63;p2"/>
            <p:cNvGrpSpPr/>
            <p:nvPr/>
          </p:nvGrpSpPr>
          <p:grpSpPr>
            <a:xfrm>
              <a:off x="5101870" y="4974789"/>
              <a:ext cx="83261" cy="85697"/>
              <a:chOff x="256525" y="2322675"/>
              <a:chExt cx="235800" cy="242700"/>
            </a:xfrm>
          </p:grpSpPr>
          <p:cxnSp>
            <p:nvCxnSpPr>
              <p:cNvPr id="64" name="Google Shape;6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 name="Google Shape;6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 name="Google Shape;66;p2"/>
            <p:cNvGrpSpPr/>
            <p:nvPr/>
          </p:nvGrpSpPr>
          <p:grpSpPr>
            <a:xfrm>
              <a:off x="4720870" y="4731214"/>
              <a:ext cx="83261" cy="85697"/>
              <a:chOff x="256525" y="2322675"/>
              <a:chExt cx="235800" cy="242700"/>
            </a:xfrm>
          </p:grpSpPr>
          <p:cxnSp>
            <p:nvCxnSpPr>
              <p:cNvPr id="67" name="Google Shape;6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 name="Google Shape;6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 name="Google Shape;69;p2"/>
            <p:cNvGrpSpPr/>
            <p:nvPr/>
          </p:nvGrpSpPr>
          <p:grpSpPr>
            <a:xfrm>
              <a:off x="4720870" y="4974789"/>
              <a:ext cx="83261" cy="85697"/>
              <a:chOff x="256525" y="2322675"/>
              <a:chExt cx="235800" cy="242700"/>
            </a:xfrm>
          </p:grpSpPr>
          <p:cxnSp>
            <p:nvCxnSpPr>
              <p:cNvPr id="70" name="Google Shape;7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 name="Google Shape;7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 name="Google Shape;72;p2"/>
            <p:cNvGrpSpPr/>
            <p:nvPr/>
          </p:nvGrpSpPr>
          <p:grpSpPr>
            <a:xfrm>
              <a:off x="4339870" y="4731214"/>
              <a:ext cx="83261" cy="85697"/>
              <a:chOff x="256525" y="2322675"/>
              <a:chExt cx="235800" cy="242700"/>
            </a:xfrm>
          </p:grpSpPr>
          <p:cxnSp>
            <p:nvCxnSpPr>
              <p:cNvPr id="73" name="Google Shape;7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 name="Google Shape;7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 name="Google Shape;75;p2"/>
            <p:cNvGrpSpPr/>
            <p:nvPr/>
          </p:nvGrpSpPr>
          <p:grpSpPr>
            <a:xfrm>
              <a:off x="4339870" y="4974789"/>
              <a:ext cx="83261" cy="85697"/>
              <a:chOff x="256525" y="2322675"/>
              <a:chExt cx="235800" cy="242700"/>
            </a:xfrm>
          </p:grpSpPr>
          <p:cxnSp>
            <p:nvCxnSpPr>
              <p:cNvPr id="76" name="Google Shape;7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 name="Google Shape;7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 name="Google Shape;78;p2"/>
            <p:cNvGrpSpPr/>
            <p:nvPr/>
          </p:nvGrpSpPr>
          <p:grpSpPr>
            <a:xfrm>
              <a:off x="3958870" y="4731214"/>
              <a:ext cx="83261" cy="85697"/>
              <a:chOff x="256525" y="2322675"/>
              <a:chExt cx="235800" cy="242700"/>
            </a:xfrm>
          </p:grpSpPr>
          <p:cxnSp>
            <p:nvCxnSpPr>
              <p:cNvPr id="79" name="Google Shape;7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 name="Google Shape;8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 name="Google Shape;81;p2"/>
            <p:cNvGrpSpPr/>
            <p:nvPr/>
          </p:nvGrpSpPr>
          <p:grpSpPr>
            <a:xfrm>
              <a:off x="3958870" y="4974789"/>
              <a:ext cx="83261" cy="85697"/>
              <a:chOff x="256525" y="2322675"/>
              <a:chExt cx="235800" cy="242700"/>
            </a:xfrm>
          </p:grpSpPr>
          <p:cxnSp>
            <p:nvCxnSpPr>
              <p:cNvPr id="82" name="Google Shape;8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 name="Google Shape;8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4" name="Google Shape;84;p2"/>
            <p:cNvGrpSpPr/>
            <p:nvPr/>
          </p:nvGrpSpPr>
          <p:grpSpPr>
            <a:xfrm>
              <a:off x="3577870" y="4731214"/>
              <a:ext cx="83261" cy="85697"/>
              <a:chOff x="256525" y="2322675"/>
              <a:chExt cx="235800" cy="242700"/>
            </a:xfrm>
          </p:grpSpPr>
          <p:cxnSp>
            <p:nvCxnSpPr>
              <p:cNvPr id="85" name="Google Shape;8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6" name="Google Shape;8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7" name="Google Shape;87;p2"/>
            <p:cNvGrpSpPr/>
            <p:nvPr/>
          </p:nvGrpSpPr>
          <p:grpSpPr>
            <a:xfrm>
              <a:off x="3577870" y="4974789"/>
              <a:ext cx="83261" cy="85697"/>
              <a:chOff x="256525" y="2322675"/>
              <a:chExt cx="235800" cy="242700"/>
            </a:xfrm>
          </p:grpSpPr>
          <p:cxnSp>
            <p:nvCxnSpPr>
              <p:cNvPr id="88" name="Google Shape;8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9" name="Google Shape;8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0" name="Google Shape;90;p2"/>
            <p:cNvGrpSpPr/>
            <p:nvPr/>
          </p:nvGrpSpPr>
          <p:grpSpPr>
            <a:xfrm>
              <a:off x="3196870" y="4731214"/>
              <a:ext cx="83261" cy="85697"/>
              <a:chOff x="256525" y="2322675"/>
              <a:chExt cx="235800" cy="242700"/>
            </a:xfrm>
          </p:grpSpPr>
          <p:cxnSp>
            <p:nvCxnSpPr>
              <p:cNvPr id="91" name="Google Shape;9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92" name="Google Shape;9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3" name="Google Shape;93;p2"/>
            <p:cNvGrpSpPr/>
            <p:nvPr/>
          </p:nvGrpSpPr>
          <p:grpSpPr>
            <a:xfrm>
              <a:off x="3196870" y="4974789"/>
              <a:ext cx="83261" cy="85697"/>
              <a:chOff x="256525" y="2322675"/>
              <a:chExt cx="235800" cy="242700"/>
            </a:xfrm>
          </p:grpSpPr>
          <p:cxnSp>
            <p:nvCxnSpPr>
              <p:cNvPr id="94" name="Google Shape;9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95" name="Google Shape;9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6" name="Google Shape;96;p2"/>
            <p:cNvGrpSpPr/>
            <p:nvPr/>
          </p:nvGrpSpPr>
          <p:grpSpPr>
            <a:xfrm>
              <a:off x="2815870" y="4731214"/>
              <a:ext cx="83261" cy="85697"/>
              <a:chOff x="256525" y="2322675"/>
              <a:chExt cx="235800" cy="242700"/>
            </a:xfrm>
          </p:grpSpPr>
          <p:cxnSp>
            <p:nvCxnSpPr>
              <p:cNvPr id="97" name="Google Shape;9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98" name="Google Shape;9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99" name="Google Shape;99;p2"/>
            <p:cNvGrpSpPr/>
            <p:nvPr/>
          </p:nvGrpSpPr>
          <p:grpSpPr>
            <a:xfrm>
              <a:off x="2815870" y="4974789"/>
              <a:ext cx="83261" cy="85697"/>
              <a:chOff x="256525" y="2322675"/>
              <a:chExt cx="235800" cy="242700"/>
            </a:xfrm>
          </p:grpSpPr>
          <p:cxnSp>
            <p:nvCxnSpPr>
              <p:cNvPr id="100" name="Google Shape;10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2" name="Google Shape;102;p2"/>
            <p:cNvGrpSpPr/>
            <p:nvPr/>
          </p:nvGrpSpPr>
          <p:grpSpPr>
            <a:xfrm>
              <a:off x="2434870" y="4731214"/>
              <a:ext cx="83261" cy="85697"/>
              <a:chOff x="256525" y="2322675"/>
              <a:chExt cx="235800" cy="242700"/>
            </a:xfrm>
          </p:grpSpPr>
          <p:cxnSp>
            <p:nvCxnSpPr>
              <p:cNvPr id="103" name="Google Shape;10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4" name="Google Shape;10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5" name="Google Shape;105;p2"/>
            <p:cNvGrpSpPr/>
            <p:nvPr/>
          </p:nvGrpSpPr>
          <p:grpSpPr>
            <a:xfrm>
              <a:off x="2434870" y="4974789"/>
              <a:ext cx="83261" cy="85697"/>
              <a:chOff x="256525" y="2322675"/>
              <a:chExt cx="235800" cy="242700"/>
            </a:xfrm>
          </p:grpSpPr>
          <p:cxnSp>
            <p:nvCxnSpPr>
              <p:cNvPr id="106" name="Google Shape;10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 name="Google Shape;10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 name="Google Shape;108;p2"/>
            <p:cNvGrpSpPr/>
            <p:nvPr/>
          </p:nvGrpSpPr>
          <p:grpSpPr>
            <a:xfrm>
              <a:off x="2053870" y="4731214"/>
              <a:ext cx="83261" cy="85697"/>
              <a:chOff x="256525" y="2322675"/>
              <a:chExt cx="235800" cy="242700"/>
            </a:xfrm>
          </p:grpSpPr>
          <p:cxnSp>
            <p:nvCxnSpPr>
              <p:cNvPr id="109" name="Google Shape;10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 name="Google Shape;11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 name="Google Shape;111;p2"/>
            <p:cNvGrpSpPr/>
            <p:nvPr/>
          </p:nvGrpSpPr>
          <p:grpSpPr>
            <a:xfrm>
              <a:off x="2053870" y="4974789"/>
              <a:ext cx="83261" cy="85697"/>
              <a:chOff x="256525" y="2322675"/>
              <a:chExt cx="235800" cy="242700"/>
            </a:xfrm>
          </p:grpSpPr>
          <p:cxnSp>
            <p:nvCxnSpPr>
              <p:cNvPr id="112" name="Google Shape;11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 name="Google Shape;11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 name="Google Shape;114;p2"/>
            <p:cNvGrpSpPr/>
            <p:nvPr/>
          </p:nvGrpSpPr>
          <p:grpSpPr>
            <a:xfrm>
              <a:off x="1672870" y="4731214"/>
              <a:ext cx="83261" cy="85697"/>
              <a:chOff x="256525" y="2322675"/>
              <a:chExt cx="235800" cy="242700"/>
            </a:xfrm>
          </p:grpSpPr>
          <p:cxnSp>
            <p:nvCxnSpPr>
              <p:cNvPr id="115" name="Google Shape;11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 name="Google Shape;11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 name="Google Shape;117;p2"/>
            <p:cNvGrpSpPr/>
            <p:nvPr/>
          </p:nvGrpSpPr>
          <p:grpSpPr>
            <a:xfrm>
              <a:off x="1672870" y="4974789"/>
              <a:ext cx="83261" cy="85697"/>
              <a:chOff x="256525" y="2322675"/>
              <a:chExt cx="235800" cy="242700"/>
            </a:xfrm>
          </p:grpSpPr>
          <p:cxnSp>
            <p:nvCxnSpPr>
              <p:cNvPr id="118" name="Google Shape;11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 name="Google Shape;120;p2"/>
            <p:cNvGrpSpPr/>
            <p:nvPr/>
          </p:nvGrpSpPr>
          <p:grpSpPr>
            <a:xfrm>
              <a:off x="1291870" y="4731214"/>
              <a:ext cx="83261" cy="85697"/>
              <a:chOff x="256525" y="2322675"/>
              <a:chExt cx="235800" cy="242700"/>
            </a:xfrm>
          </p:grpSpPr>
          <p:cxnSp>
            <p:nvCxnSpPr>
              <p:cNvPr id="121" name="Google Shape;12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 name="Google Shape;123;p2"/>
            <p:cNvGrpSpPr/>
            <p:nvPr/>
          </p:nvGrpSpPr>
          <p:grpSpPr>
            <a:xfrm>
              <a:off x="1291870" y="4974789"/>
              <a:ext cx="83261" cy="85697"/>
              <a:chOff x="256525" y="2322675"/>
              <a:chExt cx="235800" cy="242700"/>
            </a:xfrm>
          </p:grpSpPr>
          <p:cxnSp>
            <p:nvCxnSpPr>
              <p:cNvPr id="124" name="Google Shape;12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 name="Google Shape;12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 name="Google Shape;126;p2"/>
            <p:cNvGrpSpPr/>
            <p:nvPr/>
          </p:nvGrpSpPr>
          <p:grpSpPr>
            <a:xfrm>
              <a:off x="910870" y="4731214"/>
              <a:ext cx="83261" cy="85697"/>
              <a:chOff x="256525" y="2322675"/>
              <a:chExt cx="235800" cy="242700"/>
            </a:xfrm>
          </p:grpSpPr>
          <p:cxnSp>
            <p:nvCxnSpPr>
              <p:cNvPr id="127" name="Google Shape;12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 name="Google Shape;12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 name="Google Shape;129;p2"/>
            <p:cNvGrpSpPr/>
            <p:nvPr/>
          </p:nvGrpSpPr>
          <p:grpSpPr>
            <a:xfrm>
              <a:off x="910870" y="4974789"/>
              <a:ext cx="83261" cy="85697"/>
              <a:chOff x="256525" y="2322675"/>
              <a:chExt cx="235800" cy="242700"/>
            </a:xfrm>
          </p:grpSpPr>
          <p:cxnSp>
            <p:nvCxnSpPr>
              <p:cNvPr id="130" name="Google Shape;13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 name="Google Shape;13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32" name="Google Shape;132;p2"/>
          <p:cNvGrpSpPr/>
          <p:nvPr/>
        </p:nvGrpSpPr>
        <p:grpSpPr>
          <a:xfrm>
            <a:off x="910870" y="4731214"/>
            <a:ext cx="7322261" cy="329272"/>
            <a:chOff x="910870" y="4731214"/>
            <a:chExt cx="7322261" cy="329272"/>
          </a:xfrm>
        </p:grpSpPr>
        <p:grpSp>
          <p:nvGrpSpPr>
            <p:cNvPr id="133" name="Google Shape;133;p2"/>
            <p:cNvGrpSpPr/>
            <p:nvPr/>
          </p:nvGrpSpPr>
          <p:grpSpPr>
            <a:xfrm>
              <a:off x="8149870" y="4731214"/>
              <a:ext cx="83261" cy="85697"/>
              <a:chOff x="256525" y="2322675"/>
              <a:chExt cx="235800" cy="242700"/>
            </a:xfrm>
          </p:grpSpPr>
          <p:cxnSp>
            <p:nvCxnSpPr>
              <p:cNvPr id="134" name="Google Shape;13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5" name="Google Shape;13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6" name="Google Shape;136;p2"/>
            <p:cNvGrpSpPr/>
            <p:nvPr/>
          </p:nvGrpSpPr>
          <p:grpSpPr>
            <a:xfrm>
              <a:off x="8149870" y="4974789"/>
              <a:ext cx="83261" cy="85697"/>
              <a:chOff x="256525" y="2322675"/>
              <a:chExt cx="235800" cy="242700"/>
            </a:xfrm>
          </p:grpSpPr>
          <p:cxnSp>
            <p:nvCxnSpPr>
              <p:cNvPr id="137" name="Google Shape;13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 name="Google Shape;13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 name="Google Shape;139;p2"/>
            <p:cNvGrpSpPr/>
            <p:nvPr/>
          </p:nvGrpSpPr>
          <p:grpSpPr>
            <a:xfrm>
              <a:off x="7768870" y="4731214"/>
              <a:ext cx="83261" cy="85697"/>
              <a:chOff x="256525" y="2322675"/>
              <a:chExt cx="235800" cy="242700"/>
            </a:xfrm>
          </p:grpSpPr>
          <p:cxnSp>
            <p:nvCxnSpPr>
              <p:cNvPr id="140" name="Google Shape;14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 name="Google Shape;14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 name="Google Shape;142;p2"/>
            <p:cNvGrpSpPr/>
            <p:nvPr/>
          </p:nvGrpSpPr>
          <p:grpSpPr>
            <a:xfrm>
              <a:off x="7768870" y="4974789"/>
              <a:ext cx="83261" cy="85697"/>
              <a:chOff x="256525" y="2322675"/>
              <a:chExt cx="235800" cy="242700"/>
            </a:xfrm>
          </p:grpSpPr>
          <p:cxnSp>
            <p:nvCxnSpPr>
              <p:cNvPr id="143" name="Google Shape;14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 name="Google Shape;14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 name="Google Shape;145;p2"/>
            <p:cNvGrpSpPr/>
            <p:nvPr/>
          </p:nvGrpSpPr>
          <p:grpSpPr>
            <a:xfrm>
              <a:off x="7387870" y="4731214"/>
              <a:ext cx="83261" cy="85697"/>
              <a:chOff x="256525" y="2322675"/>
              <a:chExt cx="235800" cy="242700"/>
            </a:xfrm>
          </p:grpSpPr>
          <p:cxnSp>
            <p:nvCxnSpPr>
              <p:cNvPr id="146" name="Google Shape;14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 name="Google Shape;14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 name="Google Shape;148;p2"/>
            <p:cNvGrpSpPr/>
            <p:nvPr/>
          </p:nvGrpSpPr>
          <p:grpSpPr>
            <a:xfrm>
              <a:off x="7387870" y="4974789"/>
              <a:ext cx="83261" cy="85697"/>
              <a:chOff x="256525" y="2322675"/>
              <a:chExt cx="235800" cy="242700"/>
            </a:xfrm>
          </p:grpSpPr>
          <p:cxnSp>
            <p:nvCxnSpPr>
              <p:cNvPr id="149" name="Google Shape;14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0" name="Google Shape;15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1" name="Google Shape;151;p2"/>
            <p:cNvGrpSpPr/>
            <p:nvPr/>
          </p:nvGrpSpPr>
          <p:grpSpPr>
            <a:xfrm>
              <a:off x="7006870" y="4731214"/>
              <a:ext cx="83261" cy="85697"/>
              <a:chOff x="256525" y="2322675"/>
              <a:chExt cx="235800" cy="242700"/>
            </a:xfrm>
          </p:grpSpPr>
          <p:cxnSp>
            <p:nvCxnSpPr>
              <p:cNvPr id="152" name="Google Shape;15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3" name="Google Shape;15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4" name="Google Shape;154;p2"/>
            <p:cNvGrpSpPr/>
            <p:nvPr/>
          </p:nvGrpSpPr>
          <p:grpSpPr>
            <a:xfrm>
              <a:off x="7006870" y="4974789"/>
              <a:ext cx="83261" cy="85697"/>
              <a:chOff x="256525" y="2322675"/>
              <a:chExt cx="235800" cy="242700"/>
            </a:xfrm>
          </p:grpSpPr>
          <p:cxnSp>
            <p:nvCxnSpPr>
              <p:cNvPr id="155" name="Google Shape;15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 name="Google Shape;15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 name="Google Shape;157;p2"/>
            <p:cNvGrpSpPr/>
            <p:nvPr/>
          </p:nvGrpSpPr>
          <p:grpSpPr>
            <a:xfrm>
              <a:off x="6625870" y="4731214"/>
              <a:ext cx="83261" cy="85697"/>
              <a:chOff x="256525" y="2322675"/>
              <a:chExt cx="235800" cy="242700"/>
            </a:xfrm>
          </p:grpSpPr>
          <p:cxnSp>
            <p:nvCxnSpPr>
              <p:cNvPr id="158" name="Google Shape;15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 name="Google Shape;15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 name="Google Shape;160;p2"/>
            <p:cNvGrpSpPr/>
            <p:nvPr/>
          </p:nvGrpSpPr>
          <p:grpSpPr>
            <a:xfrm>
              <a:off x="6625870" y="4974789"/>
              <a:ext cx="83261" cy="85697"/>
              <a:chOff x="256525" y="2322675"/>
              <a:chExt cx="235800" cy="242700"/>
            </a:xfrm>
          </p:grpSpPr>
          <p:cxnSp>
            <p:nvCxnSpPr>
              <p:cNvPr id="161" name="Google Shape;16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 name="Google Shape;16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 name="Google Shape;163;p2"/>
            <p:cNvGrpSpPr/>
            <p:nvPr/>
          </p:nvGrpSpPr>
          <p:grpSpPr>
            <a:xfrm>
              <a:off x="6244870" y="4731214"/>
              <a:ext cx="83261" cy="85697"/>
              <a:chOff x="256525" y="2322675"/>
              <a:chExt cx="235800" cy="242700"/>
            </a:xfrm>
          </p:grpSpPr>
          <p:cxnSp>
            <p:nvCxnSpPr>
              <p:cNvPr id="164" name="Google Shape;16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 name="Google Shape;16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 name="Google Shape;166;p2"/>
            <p:cNvGrpSpPr/>
            <p:nvPr/>
          </p:nvGrpSpPr>
          <p:grpSpPr>
            <a:xfrm>
              <a:off x="6244870" y="4974789"/>
              <a:ext cx="83261" cy="85697"/>
              <a:chOff x="256525" y="2322675"/>
              <a:chExt cx="235800" cy="242700"/>
            </a:xfrm>
          </p:grpSpPr>
          <p:cxnSp>
            <p:nvCxnSpPr>
              <p:cNvPr id="167" name="Google Shape;16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9" name="Google Shape;169;p2"/>
            <p:cNvGrpSpPr/>
            <p:nvPr/>
          </p:nvGrpSpPr>
          <p:grpSpPr>
            <a:xfrm>
              <a:off x="5863870" y="4731214"/>
              <a:ext cx="83261" cy="85697"/>
              <a:chOff x="256525" y="2322675"/>
              <a:chExt cx="235800" cy="242700"/>
            </a:xfrm>
          </p:grpSpPr>
          <p:cxnSp>
            <p:nvCxnSpPr>
              <p:cNvPr id="170" name="Google Shape;17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72" name="Google Shape;172;p2"/>
            <p:cNvGrpSpPr/>
            <p:nvPr/>
          </p:nvGrpSpPr>
          <p:grpSpPr>
            <a:xfrm>
              <a:off x="5863870" y="4974789"/>
              <a:ext cx="83261" cy="85697"/>
              <a:chOff x="256525" y="2322675"/>
              <a:chExt cx="235800" cy="242700"/>
            </a:xfrm>
          </p:grpSpPr>
          <p:cxnSp>
            <p:nvCxnSpPr>
              <p:cNvPr id="173" name="Google Shape;17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4" name="Google Shape;17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75" name="Google Shape;175;p2"/>
            <p:cNvGrpSpPr/>
            <p:nvPr/>
          </p:nvGrpSpPr>
          <p:grpSpPr>
            <a:xfrm>
              <a:off x="5482870" y="4731214"/>
              <a:ext cx="83261" cy="85697"/>
              <a:chOff x="256525" y="2322675"/>
              <a:chExt cx="235800" cy="242700"/>
            </a:xfrm>
          </p:grpSpPr>
          <p:cxnSp>
            <p:nvCxnSpPr>
              <p:cNvPr id="176" name="Google Shape;17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78" name="Google Shape;178;p2"/>
            <p:cNvGrpSpPr/>
            <p:nvPr/>
          </p:nvGrpSpPr>
          <p:grpSpPr>
            <a:xfrm>
              <a:off x="5482870" y="4974789"/>
              <a:ext cx="83261" cy="85697"/>
              <a:chOff x="256525" y="2322675"/>
              <a:chExt cx="235800" cy="242700"/>
            </a:xfrm>
          </p:grpSpPr>
          <p:cxnSp>
            <p:nvCxnSpPr>
              <p:cNvPr id="179" name="Google Shape;17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0" name="Google Shape;18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1" name="Google Shape;181;p2"/>
            <p:cNvGrpSpPr/>
            <p:nvPr/>
          </p:nvGrpSpPr>
          <p:grpSpPr>
            <a:xfrm>
              <a:off x="5101870" y="4731214"/>
              <a:ext cx="83261" cy="85697"/>
              <a:chOff x="256525" y="2322675"/>
              <a:chExt cx="235800" cy="242700"/>
            </a:xfrm>
          </p:grpSpPr>
          <p:cxnSp>
            <p:nvCxnSpPr>
              <p:cNvPr id="182" name="Google Shape;18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3" name="Google Shape;18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4" name="Google Shape;184;p2"/>
            <p:cNvGrpSpPr/>
            <p:nvPr/>
          </p:nvGrpSpPr>
          <p:grpSpPr>
            <a:xfrm>
              <a:off x="5101870" y="4974789"/>
              <a:ext cx="83261" cy="85697"/>
              <a:chOff x="256525" y="2322675"/>
              <a:chExt cx="235800" cy="242700"/>
            </a:xfrm>
          </p:grpSpPr>
          <p:cxnSp>
            <p:nvCxnSpPr>
              <p:cNvPr id="185" name="Google Shape;18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6" name="Google Shape;18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87" name="Google Shape;187;p2"/>
            <p:cNvGrpSpPr/>
            <p:nvPr/>
          </p:nvGrpSpPr>
          <p:grpSpPr>
            <a:xfrm>
              <a:off x="4720870" y="4731214"/>
              <a:ext cx="83261" cy="85697"/>
              <a:chOff x="256525" y="2322675"/>
              <a:chExt cx="235800" cy="242700"/>
            </a:xfrm>
          </p:grpSpPr>
          <p:cxnSp>
            <p:nvCxnSpPr>
              <p:cNvPr id="188" name="Google Shape;18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89" name="Google Shape;18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0" name="Google Shape;190;p2"/>
            <p:cNvGrpSpPr/>
            <p:nvPr/>
          </p:nvGrpSpPr>
          <p:grpSpPr>
            <a:xfrm>
              <a:off x="4720870" y="4974789"/>
              <a:ext cx="83261" cy="85697"/>
              <a:chOff x="256525" y="2322675"/>
              <a:chExt cx="235800" cy="242700"/>
            </a:xfrm>
          </p:grpSpPr>
          <p:cxnSp>
            <p:nvCxnSpPr>
              <p:cNvPr id="191" name="Google Shape;19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92" name="Google Shape;19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3" name="Google Shape;193;p2"/>
            <p:cNvGrpSpPr/>
            <p:nvPr/>
          </p:nvGrpSpPr>
          <p:grpSpPr>
            <a:xfrm>
              <a:off x="4339870" y="4731214"/>
              <a:ext cx="83261" cy="85697"/>
              <a:chOff x="256525" y="2322675"/>
              <a:chExt cx="235800" cy="242700"/>
            </a:xfrm>
          </p:grpSpPr>
          <p:cxnSp>
            <p:nvCxnSpPr>
              <p:cNvPr id="194" name="Google Shape;19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6" name="Google Shape;196;p2"/>
            <p:cNvGrpSpPr/>
            <p:nvPr/>
          </p:nvGrpSpPr>
          <p:grpSpPr>
            <a:xfrm>
              <a:off x="4339870" y="4974789"/>
              <a:ext cx="83261" cy="85697"/>
              <a:chOff x="256525" y="2322675"/>
              <a:chExt cx="235800" cy="242700"/>
            </a:xfrm>
          </p:grpSpPr>
          <p:cxnSp>
            <p:nvCxnSpPr>
              <p:cNvPr id="197" name="Google Shape;19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98" name="Google Shape;19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99" name="Google Shape;199;p2"/>
            <p:cNvGrpSpPr/>
            <p:nvPr/>
          </p:nvGrpSpPr>
          <p:grpSpPr>
            <a:xfrm>
              <a:off x="3958870" y="4731214"/>
              <a:ext cx="83261" cy="85697"/>
              <a:chOff x="256525" y="2322675"/>
              <a:chExt cx="235800" cy="242700"/>
            </a:xfrm>
          </p:grpSpPr>
          <p:cxnSp>
            <p:nvCxnSpPr>
              <p:cNvPr id="200" name="Google Shape;20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1" name="Google Shape;20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02" name="Google Shape;202;p2"/>
            <p:cNvGrpSpPr/>
            <p:nvPr/>
          </p:nvGrpSpPr>
          <p:grpSpPr>
            <a:xfrm>
              <a:off x="3958870" y="4974789"/>
              <a:ext cx="83261" cy="85697"/>
              <a:chOff x="256525" y="2322675"/>
              <a:chExt cx="235800" cy="242700"/>
            </a:xfrm>
          </p:grpSpPr>
          <p:cxnSp>
            <p:nvCxnSpPr>
              <p:cNvPr id="203" name="Google Shape;20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4" name="Google Shape;20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05" name="Google Shape;205;p2"/>
            <p:cNvGrpSpPr/>
            <p:nvPr/>
          </p:nvGrpSpPr>
          <p:grpSpPr>
            <a:xfrm>
              <a:off x="3577870" y="4731214"/>
              <a:ext cx="83261" cy="85697"/>
              <a:chOff x="256525" y="2322675"/>
              <a:chExt cx="235800" cy="242700"/>
            </a:xfrm>
          </p:grpSpPr>
          <p:cxnSp>
            <p:nvCxnSpPr>
              <p:cNvPr id="206" name="Google Shape;20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07" name="Google Shape;20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08" name="Google Shape;208;p2"/>
            <p:cNvGrpSpPr/>
            <p:nvPr/>
          </p:nvGrpSpPr>
          <p:grpSpPr>
            <a:xfrm>
              <a:off x="3577870" y="4974789"/>
              <a:ext cx="83261" cy="85697"/>
              <a:chOff x="256525" y="2322675"/>
              <a:chExt cx="235800" cy="242700"/>
            </a:xfrm>
          </p:grpSpPr>
          <p:cxnSp>
            <p:nvCxnSpPr>
              <p:cNvPr id="209" name="Google Shape;20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0" name="Google Shape;21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1" name="Google Shape;211;p2"/>
            <p:cNvGrpSpPr/>
            <p:nvPr/>
          </p:nvGrpSpPr>
          <p:grpSpPr>
            <a:xfrm>
              <a:off x="3196870" y="4731214"/>
              <a:ext cx="83261" cy="85697"/>
              <a:chOff x="256525" y="2322675"/>
              <a:chExt cx="235800" cy="242700"/>
            </a:xfrm>
          </p:grpSpPr>
          <p:cxnSp>
            <p:nvCxnSpPr>
              <p:cNvPr id="212" name="Google Shape;21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3" name="Google Shape;21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4" name="Google Shape;214;p2"/>
            <p:cNvGrpSpPr/>
            <p:nvPr/>
          </p:nvGrpSpPr>
          <p:grpSpPr>
            <a:xfrm>
              <a:off x="3196870" y="4974789"/>
              <a:ext cx="83261" cy="85697"/>
              <a:chOff x="256525" y="2322675"/>
              <a:chExt cx="235800" cy="242700"/>
            </a:xfrm>
          </p:grpSpPr>
          <p:cxnSp>
            <p:nvCxnSpPr>
              <p:cNvPr id="215" name="Google Shape;21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6" name="Google Shape;21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17" name="Google Shape;217;p2"/>
            <p:cNvGrpSpPr/>
            <p:nvPr/>
          </p:nvGrpSpPr>
          <p:grpSpPr>
            <a:xfrm>
              <a:off x="2815870" y="4731214"/>
              <a:ext cx="83261" cy="85697"/>
              <a:chOff x="256525" y="2322675"/>
              <a:chExt cx="235800" cy="242700"/>
            </a:xfrm>
          </p:grpSpPr>
          <p:cxnSp>
            <p:nvCxnSpPr>
              <p:cNvPr id="218" name="Google Shape;21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19" name="Google Shape;21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0" name="Google Shape;220;p2"/>
            <p:cNvGrpSpPr/>
            <p:nvPr/>
          </p:nvGrpSpPr>
          <p:grpSpPr>
            <a:xfrm>
              <a:off x="2815870" y="4974789"/>
              <a:ext cx="83261" cy="85697"/>
              <a:chOff x="256525" y="2322675"/>
              <a:chExt cx="235800" cy="242700"/>
            </a:xfrm>
          </p:grpSpPr>
          <p:cxnSp>
            <p:nvCxnSpPr>
              <p:cNvPr id="221" name="Google Shape;22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 name="Google Shape;22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 name="Google Shape;223;p2"/>
            <p:cNvGrpSpPr/>
            <p:nvPr/>
          </p:nvGrpSpPr>
          <p:grpSpPr>
            <a:xfrm>
              <a:off x="2434870" y="4731214"/>
              <a:ext cx="83261" cy="85697"/>
              <a:chOff x="256525" y="2322675"/>
              <a:chExt cx="235800" cy="242700"/>
            </a:xfrm>
          </p:grpSpPr>
          <p:cxnSp>
            <p:nvCxnSpPr>
              <p:cNvPr id="224" name="Google Shape;224;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 name="Google Shape;225;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 name="Google Shape;226;p2"/>
            <p:cNvGrpSpPr/>
            <p:nvPr/>
          </p:nvGrpSpPr>
          <p:grpSpPr>
            <a:xfrm>
              <a:off x="2434870" y="4974789"/>
              <a:ext cx="83261" cy="85697"/>
              <a:chOff x="256525" y="2322675"/>
              <a:chExt cx="235800" cy="242700"/>
            </a:xfrm>
          </p:grpSpPr>
          <p:cxnSp>
            <p:nvCxnSpPr>
              <p:cNvPr id="227" name="Google Shape;227;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 name="Google Shape;228;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 name="Google Shape;229;p2"/>
            <p:cNvGrpSpPr/>
            <p:nvPr/>
          </p:nvGrpSpPr>
          <p:grpSpPr>
            <a:xfrm>
              <a:off x="2053870" y="4731214"/>
              <a:ext cx="83261" cy="85697"/>
              <a:chOff x="256525" y="2322675"/>
              <a:chExt cx="235800" cy="242700"/>
            </a:xfrm>
          </p:grpSpPr>
          <p:cxnSp>
            <p:nvCxnSpPr>
              <p:cNvPr id="230" name="Google Shape;230;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 name="Google Shape;231;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 name="Google Shape;232;p2"/>
            <p:cNvGrpSpPr/>
            <p:nvPr/>
          </p:nvGrpSpPr>
          <p:grpSpPr>
            <a:xfrm>
              <a:off x="2053870" y="4974789"/>
              <a:ext cx="83261" cy="85697"/>
              <a:chOff x="256525" y="2322675"/>
              <a:chExt cx="235800" cy="242700"/>
            </a:xfrm>
          </p:grpSpPr>
          <p:cxnSp>
            <p:nvCxnSpPr>
              <p:cNvPr id="233" name="Google Shape;233;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4" name="Google Shape;234;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5" name="Google Shape;235;p2"/>
            <p:cNvGrpSpPr/>
            <p:nvPr/>
          </p:nvGrpSpPr>
          <p:grpSpPr>
            <a:xfrm>
              <a:off x="1672870" y="4731214"/>
              <a:ext cx="83261" cy="85697"/>
              <a:chOff x="256525" y="2322675"/>
              <a:chExt cx="235800" cy="242700"/>
            </a:xfrm>
          </p:grpSpPr>
          <p:cxnSp>
            <p:nvCxnSpPr>
              <p:cNvPr id="236" name="Google Shape;236;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8" name="Google Shape;238;p2"/>
            <p:cNvGrpSpPr/>
            <p:nvPr/>
          </p:nvGrpSpPr>
          <p:grpSpPr>
            <a:xfrm>
              <a:off x="1672870" y="4974789"/>
              <a:ext cx="83261" cy="85697"/>
              <a:chOff x="256525" y="2322675"/>
              <a:chExt cx="235800" cy="242700"/>
            </a:xfrm>
          </p:grpSpPr>
          <p:cxnSp>
            <p:nvCxnSpPr>
              <p:cNvPr id="239" name="Google Shape;239;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0" name="Google Shape;240;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1" name="Google Shape;241;p2"/>
            <p:cNvGrpSpPr/>
            <p:nvPr/>
          </p:nvGrpSpPr>
          <p:grpSpPr>
            <a:xfrm>
              <a:off x="1291870" y="4731214"/>
              <a:ext cx="83261" cy="85697"/>
              <a:chOff x="256525" y="2322675"/>
              <a:chExt cx="235800" cy="242700"/>
            </a:xfrm>
          </p:grpSpPr>
          <p:cxnSp>
            <p:nvCxnSpPr>
              <p:cNvPr id="242" name="Google Shape;242;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3" name="Google Shape;243;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4" name="Google Shape;244;p2"/>
            <p:cNvGrpSpPr/>
            <p:nvPr/>
          </p:nvGrpSpPr>
          <p:grpSpPr>
            <a:xfrm>
              <a:off x="1291870" y="4974789"/>
              <a:ext cx="83261" cy="85697"/>
              <a:chOff x="256525" y="2322675"/>
              <a:chExt cx="235800" cy="242700"/>
            </a:xfrm>
          </p:grpSpPr>
          <p:cxnSp>
            <p:nvCxnSpPr>
              <p:cNvPr id="245" name="Google Shape;245;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6" name="Google Shape;246;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47" name="Google Shape;247;p2"/>
            <p:cNvGrpSpPr/>
            <p:nvPr/>
          </p:nvGrpSpPr>
          <p:grpSpPr>
            <a:xfrm>
              <a:off x="910870" y="4731214"/>
              <a:ext cx="83261" cy="85697"/>
              <a:chOff x="256525" y="2322675"/>
              <a:chExt cx="235800" cy="242700"/>
            </a:xfrm>
          </p:grpSpPr>
          <p:cxnSp>
            <p:nvCxnSpPr>
              <p:cNvPr id="248" name="Google Shape;248;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49" name="Google Shape;249;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50" name="Google Shape;250;p2"/>
            <p:cNvGrpSpPr/>
            <p:nvPr/>
          </p:nvGrpSpPr>
          <p:grpSpPr>
            <a:xfrm>
              <a:off x="910870" y="4974789"/>
              <a:ext cx="83261" cy="85697"/>
              <a:chOff x="256525" y="2322675"/>
              <a:chExt cx="235800" cy="242700"/>
            </a:xfrm>
          </p:grpSpPr>
          <p:cxnSp>
            <p:nvCxnSpPr>
              <p:cNvPr id="251" name="Google Shape;251;p2"/>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52" name="Google Shape;252;p2"/>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253" name="Google Shape;253;p2"/>
          <p:cNvGrpSpPr/>
          <p:nvPr/>
        </p:nvGrpSpPr>
        <p:grpSpPr>
          <a:xfrm rot="10800000">
            <a:off x="7487201" y="3648557"/>
            <a:ext cx="938159" cy="938159"/>
            <a:chOff x="339775" y="166650"/>
            <a:chExt cx="1774800" cy="1774800"/>
          </a:xfrm>
        </p:grpSpPr>
        <p:sp>
          <p:nvSpPr>
            <p:cNvPr id="254" name="Google Shape;254;p2"/>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2"/>
            <p:cNvGrpSpPr/>
            <p:nvPr/>
          </p:nvGrpSpPr>
          <p:grpSpPr>
            <a:xfrm rot="5400000">
              <a:off x="1182175" y="-675750"/>
              <a:ext cx="90000" cy="1774800"/>
              <a:chOff x="811175" y="-119300"/>
              <a:chExt cx="90000" cy="1774800"/>
            </a:xfrm>
          </p:grpSpPr>
          <p:sp>
            <p:nvSpPr>
              <p:cNvPr id="257" name="Google Shape;257;p2"/>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 name="Google Shape;259;p2"/>
          <p:cNvGrpSpPr/>
          <p:nvPr/>
        </p:nvGrpSpPr>
        <p:grpSpPr>
          <a:xfrm>
            <a:off x="720996" y="542607"/>
            <a:ext cx="938159" cy="938159"/>
            <a:chOff x="339775" y="166650"/>
            <a:chExt cx="1774800" cy="1774800"/>
          </a:xfrm>
        </p:grpSpPr>
        <p:sp>
          <p:nvSpPr>
            <p:cNvPr id="260" name="Google Shape;260;p2"/>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
            <p:cNvGrpSpPr/>
            <p:nvPr/>
          </p:nvGrpSpPr>
          <p:grpSpPr>
            <a:xfrm rot="5400000">
              <a:off x="1182175" y="-675750"/>
              <a:ext cx="90000" cy="1774800"/>
              <a:chOff x="811175" y="-119300"/>
              <a:chExt cx="90000" cy="1774800"/>
            </a:xfrm>
          </p:grpSpPr>
          <p:sp>
            <p:nvSpPr>
              <p:cNvPr id="263" name="Google Shape;263;p2"/>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5" name="Google Shape;265;p2"/>
          <p:cNvGrpSpPr/>
          <p:nvPr/>
        </p:nvGrpSpPr>
        <p:grpSpPr>
          <a:xfrm rot="10800000">
            <a:off x="721010" y="4336305"/>
            <a:ext cx="504350" cy="250425"/>
            <a:chOff x="-1583100" y="2311725"/>
            <a:chExt cx="504350" cy="250425"/>
          </a:xfrm>
        </p:grpSpPr>
        <p:sp>
          <p:nvSpPr>
            <p:cNvPr id="266" name="Google Shape;266;p2"/>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
            <p:cNvGrpSpPr/>
            <p:nvPr/>
          </p:nvGrpSpPr>
          <p:grpSpPr>
            <a:xfrm>
              <a:off x="-1583100" y="2311725"/>
              <a:ext cx="504350" cy="250425"/>
              <a:chOff x="4036475" y="1368200"/>
              <a:chExt cx="504350" cy="250425"/>
            </a:xfrm>
          </p:grpSpPr>
          <p:sp>
            <p:nvSpPr>
              <p:cNvPr id="268" name="Google Shape;268;p2"/>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269" name="Google Shape;269;p2"/>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270" name="Google Shape;270;p2"/>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271" name="Google Shape;271;p2"/>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272" name="Google Shape;272;p2"/>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273" name="Google Shape;273;p2"/>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274" name="Google Shape;274;p2"/>
          <p:cNvGrpSpPr/>
          <p:nvPr/>
        </p:nvGrpSpPr>
        <p:grpSpPr>
          <a:xfrm rot="5400000">
            <a:off x="8053377" y="669553"/>
            <a:ext cx="504350" cy="250425"/>
            <a:chOff x="-1583100" y="2311725"/>
            <a:chExt cx="504350" cy="250425"/>
          </a:xfrm>
        </p:grpSpPr>
        <p:sp>
          <p:nvSpPr>
            <p:cNvPr id="275" name="Google Shape;275;p2"/>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
            <p:cNvGrpSpPr/>
            <p:nvPr/>
          </p:nvGrpSpPr>
          <p:grpSpPr>
            <a:xfrm>
              <a:off x="-1583100" y="2311725"/>
              <a:ext cx="504350" cy="250425"/>
              <a:chOff x="4036475" y="1368200"/>
              <a:chExt cx="504350" cy="250425"/>
            </a:xfrm>
          </p:grpSpPr>
          <p:sp>
            <p:nvSpPr>
              <p:cNvPr id="277" name="Google Shape;277;p2"/>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278" name="Google Shape;278;p2"/>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279" name="Google Shape;279;p2"/>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280" name="Google Shape;280;p2"/>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281" name="Google Shape;281;p2"/>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282" name="Google Shape;282;p2"/>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641"/>
        <p:cNvGrpSpPr/>
        <p:nvPr/>
      </p:nvGrpSpPr>
      <p:grpSpPr>
        <a:xfrm>
          <a:off x="0" y="0"/>
          <a:ext cx="0" cy="0"/>
          <a:chOff x="0" y="0"/>
          <a:chExt cx="0" cy="0"/>
        </a:xfrm>
      </p:grpSpPr>
      <p:sp>
        <p:nvSpPr>
          <p:cNvPr id="4642" name="Google Shape;4642;p27"/>
          <p:cNvSpPr txBox="1">
            <a:spLocks noGrp="1"/>
          </p:cNvSpPr>
          <p:nvPr>
            <p:ph type="title" hasCustomPrompt="1"/>
          </p:nvPr>
        </p:nvSpPr>
        <p:spPr>
          <a:xfrm>
            <a:off x="1224238" y="2307966"/>
            <a:ext cx="1371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43" name="Google Shape;4643;p27"/>
          <p:cNvSpPr txBox="1">
            <a:spLocks noGrp="1"/>
          </p:cNvSpPr>
          <p:nvPr>
            <p:ph type="subTitle" idx="1"/>
          </p:nvPr>
        </p:nvSpPr>
        <p:spPr>
          <a:xfrm>
            <a:off x="719938" y="3408045"/>
            <a:ext cx="2380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644" name="Google Shape;4644;p27"/>
          <p:cNvSpPr txBox="1">
            <a:spLocks noGrp="1"/>
          </p:cNvSpPr>
          <p:nvPr>
            <p:ph type="title" idx="2" hasCustomPrompt="1"/>
          </p:nvPr>
        </p:nvSpPr>
        <p:spPr>
          <a:xfrm>
            <a:off x="3886113" y="2307966"/>
            <a:ext cx="1371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45" name="Google Shape;4645;p27"/>
          <p:cNvSpPr txBox="1">
            <a:spLocks noGrp="1"/>
          </p:cNvSpPr>
          <p:nvPr>
            <p:ph type="subTitle" idx="3"/>
          </p:nvPr>
        </p:nvSpPr>
        <p:spPr>
          <a:xfrm>
            <a:off x="3381813" y="3408045"/>
            <a:ext cx="2380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646" name="Google Shape;4646;p27"/>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47" name="Google Shape;4647;p27"/>
          <p:cNvSpPr txBox="1">
            <a:spLocks noGrp="1"/>
          </p:cNvSpPr>
          <p:nvPr>
            <p:ph type="subTitle" idx="5"/>
          </p:nvPr>
        </p:nvSpPr>
        <p:spPr>
          <a:xfrm>
            <a:off x="719938" y="3041325"/>
            <a:ext cx="2380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2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sp>
        <p:nvSpPr>
          <p:cNvPr id="4648" name="Google Shape;4648;p27"/>
          <p:cNvSpPr txBox="1">
            <a:spLocks noGrp="1"/>
          </p:cNvSpPr>
          <p:nvPr>
            <p:ph type="subTitle" idx="6"/>
          </p:nvPr>
        </p:nvSpPr>
        <p:spPr>
          <a:xfrm>
            <a:off x="3381813" y="3041325"/>
            <a:ext cx="2380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2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sp>
        <p:nvSpPr>
          <p:cNvPr id="4649" name="Google Shape;4649;p27"/>
          <p:cNvSpPr txBox="1">
            <a:spLocks noGrp="1"/>
          </p:cNvSpPr>
          <p:nvPr>
            <p:ph type="title" idx="7" hasCustomPrompt="1"/>
          </p:nvPr>
        </p:nvSpPr>
        <p:spPr>
          <a:xfrm>
            <a:off x="6548162" y="2307966"/>
            <a:ext cx="1371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50" name="Google Shape;4650;p27"/>
          <p:cNvSpPr txBox="1">
            <a:spLocks noGrp="1"/>
          </p:cNvSpPr>
          <p:nvPr>
            <p:ph type="subTitle" idx="8"/>
          </p:nvPr>
        </p:nvSpPr>
        <p:spPr>
          <a:xfrm>
            <a:off x="6043862" y="3408045"/>
            <a:ext cx="2380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651" name="Google Shape;4651;p27"/>
          <p:cNvSpPr txBox="1">
            <a:spLocks noGrp="1"/>
          </p:cNvSpPr>
          <p:nvPr>
            <p:ph type="subTitle" idx="9"/>
          </p:nvPr>
        </p:nvSpPr>
        <p:spPr>
          <a:xfrm>
            <a:off x="6043862" y="3041325"/>
            <a:ext cx="2380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2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grpSp>
        <p:nvGrpSpPr>
          <p:cNvPr id="4652" name="Google Shape;4652;p27"/>
          <p:cNvGrpSpPr/>
          <p:nvPr/>
        </p:nvGrpSpPr>
        <p:grpSpPr>
          <a:xfrm>
            <a:off x="2055863" y="215070"/>
            <a:ext cx="5032275" cy="122036"/>
            <a:chOff x="2055863" y="1310645"/>
            <a:chExt cx="5032275" cy="122036"/>
          </a:xfrm>
        </p:grpSpPr>
        <p:grpSp>
          <p:nvGrpSpPr>
            <p:cNvPr id="4653" name="Google Shape;4653;p27"/>
            <p:cNvGrpSpPr/>
            <p:nvPr/>
          </p:nvGrpSpPr>
          <p:grpSpPr>
            <a:xfrm>
              <a:off x="3662216" y="1310645"/>
              <a:ext cx="1819567" cy="122036"/>
              <a:chOff x="7809500" y="371175"/>
              <a:chExt cx="2532100" cy="169825"/>
            </a:xfrm>
          </p:grpSpPr>
          <p:sp>
            <p:nvSpPr>
              <p:cNvPr id="4654" name="Google Shape;4654;p27"/>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4655" name="Google Shape;4655;p27"/>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6" name="Google Shape;4656;p27"/>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7" name="Google Shape;4657;p27"/>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8" name="Google Shape;4658;p27"/>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59" name="Google Shape;4659;p27"/>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0" name="Google Shape;4660;p27"/>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1" name="Google Shape;4661;p27"/>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2" name="Google Shape;4662;p27"/>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3" name="Google Shape;4663;p27"/>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4" name="Google Shape;4664;p27"/>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5" name="Google Shape;4665;p27"/>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6" name="Google Shape;4666;p27"/>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7" name="Google Shape;4667;p27"/>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8" name="Google Shape;4668;p27"/>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69" name="Google Shape;4669;p27"/>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4670" name="Google Shape;4670;p27"/>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4671" name="Google Shape;4671;p27"/>
            <p:cNvGrpSpPr/>
            <p:nvPr/>
          </p:nvGrpSpPr>
          <p:grpSpPr>
            <a:xfrm rot="10800000" flipH="1">
              <a:off x="2055863" y="1326463"/>
              <a:ext cx="1527075" cy="90400"/>
              <a:chOff x="1994575" y="1273675"/>
              <a:chExt cx="1527075" cy="90400"/>
            </a:xfrm>
          </p:grpSpPr>
          <p:cxnSp>
            <p:nvCxnSpPr>
              <p:cNvPr id="4672" name="Google Shape;4672;p2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4673" name="Google Shape;4673;p2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4674" name="Google Shape;4674;p27"/>
            <p:cNvGrpSpPr/>
            <p:nvPr/>
          </p:nvGrpSpPr>
          <p:grpSpPr>
            <a:xfrm rot="10800000">
              <a:off x="5561063" y="1326463"/>
              <a:ext cx="1527075" cy="90400"/>
              <a:chOff x="1994575" y="1273675"/>
              <a:chExt cx="1527075" cy="90400"/>
            </a:xfrm>
          </p:grpSpPr>
          <p:cxnSp>
            <p:nvCxnSpPr>
              <p:cNvPr id="4675" name="Google Shape;4675;p2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4676" name="Google Shape;4676;p2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4677" name="Google Shape;4677;p27"/>
          <p:cNvGrpSpPr/>
          <p:nvPr/>
        </p:nvGrpSpPr>
        <p:grpSpPr>
          <a:xfrm flipH="1">
            <a:off x="7487201" y="542607"/>
            <a:ext cx="938159" cy="938159"/>
            <a:chOff x="339775" y="166650"/>
            <a:chExt cx="1774800" cy="1774800"/>
          </a:xfrm>
        </p:grpSpPr>
        <p:sp>
          <p:nvSpPr>
            <p:cNvPr id="4678" name="Google Shape;4678;p2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2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0" name="Google Shape;4680;p27"/>
            <p:cNvGrpSpPr/>
            <p:nvPr/>
          </p:nvGrpSpPr>
          <p:grpSpPr>
            <a:xfrm rot="5400000">
              <a:off x="1182175" y="-675750"/>
              <a:ext cx="90000" cy="1774800"/>
              <a:chOff x="811175" y="-119300"/>
              <a:chExt cx="90000" cy="1774800"/>
            </a:xfrm>
          </p:grpSpPr>
          <p:sp>
            <p:nvSpPr>
              <p:cNvPr id="4681" name="Google Shape;4681;p2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3" name="Google Shape;4683;p27"/>
          <p:cNvGrpSpPr/>
          <p:nvPr/>
        </p:nvGrpSpPr>
        <p:grpSpPr>
          <a:xfrm>
            <a:off x="720996" y="542607"/>
            <a:ext cx="938159" cy="938159"/>
            <a:chOff x="339775" y="166650"/>
            <a:chExt cx="1774800" cy="1774800"/>
          </a:xfrm>
        </p:grpSpPr>
        <p:sp>
          <p:nvSpPr>
            <p:cNvPr id="4684" name="Google Shape;4684;p2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2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6" name="Google Shape;4686;p27"/>
            <p:cNvGrpSpPr/>
            <p:nvPr/>
          </p:nvGrpSpPr>
          <p:grpSpPr>
            <a:xfrm rot="5400000">
              <a:off x="1182175" y="-675750"/>
              <a:ext cx="90000" cy="1774800"/>
              <a:chOff x="811175" y="-119300"/>
              <a:chExt cx="90000" cy="1774800"/>
            </a:xfrm>
          </p:grpSpPr>
          <p:sp>
            <p:nvSpPr>
              <p:cNvPr id="4687" name="Google Shape;4687;p2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9" name="Google Shape;4689;p27"/>
          <p:cNvGrpSpPr/>
          <p:nvPr/>
        </p:nvGrpSpPr>
        <p:grpSpPr>
          <a:xfrm>
            <a:off x="910870" y="4731214"/>
            <a:ext cx="7322261" cy="329272"/>
            <a:chOff x="910870" y="4731214"/>
            <a:chExt cx="7322261" cy="329272"/>
          </a:xfrm>
        </p:grpSpPr>
        <p:grpSp>
          <p:nvGrpSpPr>
            <p:cNvPr id="4690" name="Google Shape;4690;p27"/>
            <p:cNvGrpSpPr/>
            <p:nvPr/>
          </p:nvGrpSpPr>
          <p:grpSpPr>
            <a:xfrm>
              <a:off x="8149870" y="4731214"/>
              <a:ext cx="83261" cy="85697"/>
              <a:chOff x="256525" y="2322675"/>
              <a:chExt cx="235800" cy="242700"/>
            </a:xfrm>
          </p:grpSpPr>
          <p:cxnSp>
            <p:nvCxnSpPr>
              <p:cNvPr id="4691" name="Google Shape;469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92" name="Google Shape;469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3" name="Google Shape;4693;p27"/>
            <p:cNvGrpSpPr/>
            <p:nvPr/>
          </p:nvGrpSpPr>
          <p:grpSpPr>
            <a:xfrm>
              <a:off x="8149870" y="4974789"/>
              <a:ext cx="83261" cy="85697"/>
              <a:chOff x="256525" y="2322675"/>
              <a:chExt cx="235800" cy="242700"/>
            </a:xfrm>
          </p:grpSpPr>
          <p:cxnSp>
            <p:nvCxnSpPr>
              <p:cNvPr id="4694" name="Google Shape;469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95" name="Google Shape;469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6" name="Google Shape;4696;p27"/>
            <p:cNvGrpSpPr/>
            <p:nvPr/>
          </p:nvGrpSpPr>
          <p:grpSpPr>
            <a:xfrm>
              <a:off x="7768870" y="4731214"/>
              <a:ext cx="83261" cy="85697"/>
              <a:chOff x="256525" y="2322675"/>
              <a:chExt cx="235800" cy="242700"/>
            </a:xfrm>
          </p:grpSpPr>
          <p:cxnSp>
            <p:nvCxnSpPr>
              <p:cNvPr id="4697" name="Google Shape;469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98" name="Google Shape;469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9" name="Google Shape;4699;p27"/>
            <p:cNvGrpSpPr/>
            <p:nvPr/>
          </p:nvGrpSpPr>
          <p:grpSpPr>
            <a:xfrm>
              <a:off x="7768870" y="4974789"/>
              <a:ext cx="83261" cy="85697"/>
              <a:chOff x="256525" y="2322675"/>
              <a:chExt cx="235800" cy="242700"/>
            </a:xfrm>
          </p:grpSpPr>
          <p:cxnSp>
            <p:nvCxnSpPr>
              <p:cNvPr id="4700" name="Google Shape;470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01" name="Google Shape;470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02" name="Google Shape;4702;p27"/>
            <p:cNvGrpSpPr/>
            <p:nvPr/>
          </p:nvGrpSpPr>
          <p:grpSpPr>
            <a:xfrm>
              <a:off x="7387870" y="4731214"/>
              <a:ext cx="83261" cy="85697"/>
              <a:chOff x="256525" y="2322675"/>
              <a:chExt cx="235800" cy="242700"/>
            </a:xfrm>
          </p:grpSpPr>
          <p:cxnSp>
            <p:nvCxnSpPr>
              <p:cNvPr id="4703" name="Google Shape;470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04" name="Google Shape;470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05" name="Google Shape;4705;p27"/>
            <p:cNvGrpSpPr/>
            <p:nvPr/>
          </p:nvGrpSpPr>
          <p:grpSpPr>
            <a:xfrm>
              <a:off x="7387870" y="4974789"/>
              <a:ext cx="83261" cy="85697"/>
              <a:chOff x="256525" y="2322675"/>
              <a:chExt cx="235800" cy="242700"/>
            </a:xfrm>
          </p:grpSpPr>
          <p:cxnSp>
            <p:nvCxnSpPr>
              <p:cNvPr id="4706" name="Google Shape;470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07" name="Google Shape;470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08" name="Google Shape;4708;p27"/>
            <p:cNvGrpSpPr/>
            <p:nvPr/>
          </p:nvGrpSpPr>
          <p:grpSpPr>
            <a:xfrm>
              <a:off x="7006870" y="4731214"/>
              <a:ext cx="83261" cy="85697"/>
              <a:chOff x="256525" y="2322675"/>
              <a:chExt cx="235800" cy="242700"/>
            </a:xfrm>
          </p:grpSpPr>
          <p:cxnSp>
            <p:nvCxnSpPr>
              <p:cNvPr id="4709" name="Google Shape;470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0" name="Google Shape;471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11" name="Google Shape;4711;p27"/>
            <p:cNvGrpSpPr/>
            <p:nvPr/>
          </p:nvGrpSpPr>
          <p:grpSpPr>
            <a:xfrm>
              <a:off x="7006870" y="4974789"/>
              <a:ext cx="83261" cy="85697"/>
              <a:chOff x="256525" y="2322675"/>
              <a:chExt cx="235800" cy="242700"/>
            </a:xfrm>
          </p:grpSpPr>
          <p:cxnSp>
            <p:nvCxnSpPr>
              <p:cNvPr id="4712" name="Google Shape;471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3" name="Google Shape;471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14" name="Google Shape;4714;p27"/>
            <p:cNvGrpSpPr/>
            <p:nvPr/>
          </p:nvGrpSpPr>
          <p:grpSpPr>
            <a:xfrm>
              <a:off x="6625870" y="4731214"/>
              <a:ext cx="83261" cy="85697"/>
              <a:chOff x="256525" y="2322675"/>
              <a:chExt cx="235800" cy="242700"/>
            </a:xfrm>
          </p:grpSpPr>
          <p:cxnSp>
            <p:nvCxnSpPr>
              <p:cNvPr id="4715" name="Google Shape;471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6" name="Google Shape;471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17" name="Google Shape;4717;p27"/>
            <p:cNvGrpSpPr/>
            <p:nvPr/>
          </p:nvGrpSpPr>
          <p:grpSpPr>
            <a:xfrm>
              <a:off x="6625870" y="4974789"/>
              <a:ext cx="83261" cy="85697"/>
              <a:chOff x="256525" y="2322675"/>
              <a:chExt cx="235800" cy="242700"/>
            </a:xfrm>
          </p:grpSpPr>
          <p:cxnSp>
            <p:nvCxnSpPr>
              <p:cNvPr id="4718" name="Google Shape;471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9" name="Google Shape;471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0" name="Google Shape;4720;p27"/>
            <p:cNvGrpSpPr/>
            <p:nvPr/>
          </p:nvGrpSpPr>
          <p:grpSpPr>
            <a:xfrm>
              <a:off x="6244870" y="4731214"/>
              <a:ext cx="83261" cy="85697"/>
              <a:chOff x="256525" y="2322675"/>
              <a:chExt cx="235800" cy="242700"/>
            </a:xfrm>
          </p:grpSpPr>
          <p:cxnSp>
            <p:nvCxnSpPr>
              <p:cNvPr id="4721" name="Google Shape;472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22" name="Google Shape;472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3" name="Google Shape;4723;p27"/>
            <p:cNvGrpSpPr/>
            <p:nvPr/>
          </p:nvGrpSpPr>
          <p:grpSpPr>
            <a:xfrm>
              <a:off x="6244870" y="4974789"/>
              <a:ext cx="83261" cy="85697"/>
              <a:chOff x="256525" y="2322675"/>
              <a:chExt cx="235800" cy="242700"/>
            </a:xfrm>
          </p:grpSpPr>
          <p:cxnSp>
            <p:nvCxnSpPr>
              <p:cNvPr id="4724" name="Google Shape;472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25" name="Google Shape;472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6" name="Google Shape;4726;p27"/>
            <p:cNvGrpSpPr/>
            <p:nvPr/>
          </p:nvGrpSpPr>
          <p:grpSpPr>
            <a:xfrm>
              <a:off x="5863870" y="4731214"/>
              <a:ext cx="83261" cy="85697"/>
              <a:chOff x="256525" y="2322675"/>
              <a:chExt cx="235800" cy="242700"/>
            </a:xfrm>
          </p:grpSpPr>
          <p:cxnSp>
            <p:nvCxnSpPr>
              <p:cNvPr id="4727" name="Google Shape;472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28" name="Google Shape;472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9" name="Google Shape;4729;p27"/>
            <p:cNvGrpSpPr/>
            <p:nvPr/>
          </p:nvGrpSpPr>
          <p:grpSpPr>
            <a:xfrm>
              <a:off x="5863870" y="4974789"/>
              <a:ext cx="83261" cy="85697"/>
              <a:chOff x="256525" y="2322675"/>
              <a:chExt cx="235800" cy="242700"/>
            </a:xfrm>
          </p:grpSpPr>
          <p:cxnSp>
            <p:nvCxnSpPr>
              <p:cNvPr id="4730" name="Google Shape;473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31" name="Google Shape;473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32" name="Google Shape;4732;p27"/>
            <p:cNvGrpSpPr/>
            <p:nvPr/>
          </p:nvGrpSpPr>
          <p:grpSpPr>
            <a:xfrm>
              <a:off x="5482870" y="4731214"/>
              <a:ext cx="83261" cy="85697"/>
              <a:chOff x="256525" y="2322675"/>
              <a:chExt cx="235800" cy="242700"/>
            </a:xfrm>
          </p:grpSpPr>
          <p:cxnSp>
            <p:nvCxnSpPr>
              <p:cNvPr id="4733" name="Google Shape;473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34" name="Google Shape;473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35" name="Google Shape;4735;p27"/>
            <p:cNvGrpSpPr/>
            <p:nvPr/>
          </p:nvGrpSpPr>
          <p:grpSpPr>
            <a:xfrm>
              <a:off x="5482870" y="4974789"/>
              <a:ext cx="83261" cy="85697"/>
              <a:chOff x="256525" y="2322675"/>
              <a:chExt cx="235800" cy="242700"/>
            </a:xfrm>
          </p:grpSpPr>
          <p:cxnSp>
            <p:nvCxnSpPr>
              <p:cNvPr id="4736" name="Google Shape;473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37" name="Google Shape;473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38" name="Google Shape;4738;p27"/>
            <p:cNvGrpSpPr/>
            <p:nvPr/>
          </p:nvGrpSpPr>
          <p:grpSpPr>
            <a:xfrm>
              <a:off x="5101870" y="4731214"/>
              <a:ext cx="83261" cy="85697"/>
              <a:chOff x="256525" y="2322675"/>
              <a:chExt cx="235800" cy="242700"/>
            </a:xfrm>
          </p:grpSpPr>
          <p:cxnSp>
            <p:nvCxnSpPr>
              <p:cNvPr id="4739" name="Google Shape;473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0" name="Google Shape;474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41" name="Google Shape;4741;p27"/>
            <p:cNvGrpSpPr/>
            <p:nvPr/>
          </p:nvGrpSpPr>
          <p:grpSpPr>
            <a:xfrm>
              <a:off x="5101870" y="4974789"/>
              <a:ext cx="83261" cy="85697"/>
              <a:chOff x="256525" y="2322675"/>
              <a:chExt cx="235800" cy="242700"/>
            </a:xfrm>
          </p:grpSpPr>
          <p:cxnSp>
            <p:nvCxnSpPr>
              <p:cNvPr id="4742" name="Google Shape;474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3" name="Google Shape;474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44" name="Google Shape;4744;p27"/>
            <p:cNvGrpSpPr/>
            <p:nvPr/>
          </p:nvGrpSpPr>
          <p:grpSpPr>
            <a:xfrm>
              <a:off x="4720870" y="4731214"/>
              <a:ext cx="83261" cy="85697"/>
              <a:chOff x="256525" y="2322675"/>
              <a:chExt cx="235800" cy="242700"/>
            </a:xfrm>
          </p:grpSpPr>
          <p:cxnSp>
            <p:nvCxnSpPr>
              <p:cNvPr id="4745" name="Google Shape;474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6" name="Google Shape;474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47" name="Google Shape;4747;p27"/>
            <p:cNvGrpSpPr/>
            <p:nvPr/>
          </p:nvGrpSpPr>
          <p:grpSpPr>
            <a:xfrm>
              <a:off x="4720870" y="4974789"/>
              <a:ext cx="83261" cy="85697"/>
              <a:chOff x="256525" y="2322675"/>
              <a:chExt cx="235800" cy="242700"/>
            </a:xfrm>
          </p:grpSpPr>
          <p:cxnSp>
            <p:nvCxnSpPr>
              <p:cNvPr id="4748" name="Google Shape;474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9" name="Google Shape;474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0" name="Google Shape;4750;p27"/>
            <p:cNvGrpSpPr/>
            <p:nvPr/>
          </p:nvGrpSpPr>
          <p:grpSpPr>
            <a:xfrm>
              <a:off x="4339870" y="4731214"/>
              <a:ext cx="83261" cy="85697"/>
              <a:chOff x="256525" y="2322675"/>
              <a:chExt cx="235800" cy="242700"/>
            </a:xfrm>
          </p:grpSpPr>
          <p:cxnSp>
            <p:nvCxnSpPr>
              <p:cNvPr id="4751" name="Google Shape;475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52" name="Google Shape;475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3" name="Google Shape;4753;p27"/>
            <p:cNvGrpSpPr/>
            <p:nvPr/>
          </p:nvGrpSpPr>
          <p:grpSpPr>
            <a:xfrm>
              <a:off x="4339870" y="4974789"/>
              <a:ext cx="83261" cy="85697"/>
              <a:chOff x="256525" y="2322675"/>
              <a:chExt cx="235800" cy="242700"/>
            </a:xfrm>
          </p:grpSpPr>
          <p:cxnSp>
            <p:nvCxnSpPr>
              <p:cNvPr id="4754" name="Google Shape;475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55" name="Google Shape;475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6" name="Google Shape;4756;p27"/>
            <p:cNvGrpSpPr/>
            <p:nvPr/>
          </p:nvGrpSpPr>
          <p:grpSpPr>
            <a:xfrm>
              <a:off x="3958870" y="4731214"/>
              <a:ext cx="83261" cy="85697"/>
              <a:chOff x="256525" y="2322675"/>
              <a:chExt cx="235800" cy="242700"/>
            </a:xfrm>
          </p:grpSpPr>
          <p:cxnSp>
            <p:nvCxnSpPr>
              <p:cNvPr id="4757" name="Google Shape;475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58" name="Google Shape;475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9" name="Google Shape;4759;p27"/>
            <p:cNvGrpSpPr/>
            <p:nvPr/>
          </p:nvGrpSpPr>
          <p:grpSpPr>
            <a:xfrm>
              <a:off x="3958870" y="4974789"/>
              <a:ext cx="83261" cy="85697"/>
              <a:chOff x="256525" y="2322675"/>
              <a:chExt cx="235800" cy="242700"/>
            </a:xfrm>
          </p:grpSpPr>
          <p:cxnSp>
            <p:nvCxnSpPr>
              <p:cNvPr id="4760" name="Google Shape;476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61" name="Google Shape;476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62" name="Google Shape;4762;p27"/>
            <p:cNvGrpSpPr/>
            <p:nvPr/>
          </p:nvGrpSpPr>
          <p:grpSpPr>
            <a:xfrm>
              <a:off x="3577870" y="4731214"/>
              <a:ext cx="83261" cy="85697"/>
              <a:chOff x="256525" y="2322675"/>
              <a:chExt cx="235800" cy="242700"/>
            </a:xfrm>
          </p:grpSpPr>
          <p:cxnSp>
            <p:nvCxnSpPr>
              <p:cNvPr id="4763" name="Google Shape;476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64" name="Google Shape;476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65" name="Google Shape;4765;p27"/>
            <p:cNvGrpSpPr/>
            <p:nvPr/>
          </p:nvGrpSpPr>
          <p:grpSpPr>
            <a:xfrm>
              <a:off x="3577870" y="4974789"/>
              <a:ext cx="83261" cy="85697"/>
              <a:chOff x="256525" y="2322675"/>
              <a:chExt cx="235800" cy="242700"/>
            </a:xfrm>
          </p:grpSpPr>
          <p:cxnSp>
            <p:nvCxnSpPr>
              <p:cNvPr id="4766" name="Google Shape;476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67" name="Google Shape;476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68" name="Google Shape;4768;p27"/>
            <p:cNvGrpSpPr/>
            <p:nvPr/>
          </p:nvGrpSpPr>
          <p:grpSpPr>
            <a:xfrm>
              <a:off x="3196870" y="4731214"/>
              <a:ext cx="83261" cy="85697"/>
              <a:chOff x="256525" y="2322675"/>
              <a:chExt cx="235800" cy="242700"/>
            </a:xfrm>
          </p:grpSpPr>
          <p:cxnSp>
            <p:nvCxnSpPr>
              <p:cNvPr id="4769" name="Google Shape;476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0" name="Google Shape;477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71" name="Google Shape;4771;p27"/>
            <p:cNvGrpSpPr/>
            <p:nvPr/>
          </p:nvGrpSpPr>
          <p:grpSpPr>
            <a:xfrm>
              <a:off x="3196870" y="4974789"/>
              <a:ext cx="83261" cy="85697"/>
              <a:chOff x="256525" y="2322675"/>
              <a:chExt cx="235800" cy="242700"/>
            </a:xfrm>
          </p:grpSpPr>
          <p:cxnSp>
            <p:nvCxnSpPr>
              <p:cNvPr id="4772" name="Google Shape;477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3" name="Google Shape;477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74" name="Google Shape;4774;p27"/>
            <p:cNvGrpSpPr/>
            <p:nvPr/>
          </p:nvGrpSpPr>
          <p:grpSpPr>
            <a:xfrm>
              <a:off x="2815870" y="4731214"/>
              <a:ext cx="83261" cy="85697"/>
              <a:chOff x="256525" y="2322675"/>
              <a:chExt cx="235800" cy="242700"/>
            </a:xfrm>
          </p:grpSpPr>
          <p:cxnSp>
            <p:nvCxnSpPr>
              <p:cNvPr id="4775" name="Google Shape;477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6" name="Google Shape;477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77" name="Google Shape;4777;p27"/>
            <p:cNvGrpSpPr/>
            <p:nvPr/>
          </p:nvGrpSpPr>
          <p:grpSpPr>
            <a:xfrm>
              <a:off x="2815870" y="4974789"/>
              <a:ext cx="83261" cy="85697"/>
              <a:chOff x="256525" y="2322675"/>
              <a:chExt cx="235800" cy="242700"/>
            </a:xfrm>
          </p:grpSpPr>
          <p:cxnSp>
            <p:nvCxnSpPr>
              <p:cNvPr id="4778" name="Google Shape;477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9" name="Google Shape;477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0" name="Google Shape;4780;p27"/>
            <p:cNvGrpSpPr/>
            <p:nvPr/>
          </p:nvGrpSpPr>
          <p:grpSpPr>
            <a:xfrm>
              <a:off x="2434870" y="4731214"/>
              <a:ext cx="83261" cy="85697"/>
              <a:chOff x="256525" y="2322675"/>
              <a:chExt cx="235800" cy="242700"/>
            </a:xfrm>
          </p:grpSpPr>
          <p:cxnSp>
            <p:nvCxnSpPr>
              <p:cNvPr id="4781" name="Google Shape;4781;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82" name="Google Shape;4782;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3" name="Google Shape;4783;p27"/>
            <p:cNvGrpSpPr/>
            <p:nvPr/>
          </p:nvGrpSpPr>
          <p:grpSpPr>
            <a:xfrm>
              <a:off x="2434870" y="4974789"/>
              <a:ext cx="83261" cy="85697"/>
              <a:chOff x="256525" y="2322675"/>
              <a:chExt cx="235800" cy="242700"/>
            </a:xfrm>
          </p:grpSpPr>
          <p:cxnSp>
            <p:nvCxnSpPr>
              <p:cNvPr id="4784" name="Google Shape;4784;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85" name="Google Shape;4785;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6" name="Google Shape;4786;p27"/>
            <p:cNvGrpSpPr/>
            <p:nvPr/>
          </p:nvGrpSpPr>
          <p:grpSpPr>
            <a:xfrm>
              <a:off x="2053870" y="4731214"/>
              <a:ext cx="83261" cy="85697"/>
              <a:chOff x="256525" y="2322675"/>
              <a:chExt cx="235800" cy="242700"/>
            </a:xfrm>
          </p:grpSpPr>
          <p:cxnSp>
            <p:nvCxnSpPr>
              <p:cNvPr id="4787" name="Google Shape;4787;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88" name="Google Shape;4788;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9" name="Google Shape;4789;p27"/>
            <p:cNvGrpSpPr/>
            <p:nvPr/>
          </p:nvGrpSpPr>
          <p:grpSpPr>
            <a:xfrm>
              <a:off x="2053870" y="4974789"/>
              <a:ext cx="83261" cy="85697"/>
              <a:chOff x="256525" y="2322675"/>
              <a:chExt cx="235800" cy="242700"/>
            </a:xfrm>
          </p:grpSpPr>
          <p:cxnSp>
            <p:nvCxnSpPr>
              <p:cNvPr id="4790" name="Google Shape;4790;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91" name="Google Shape;4791;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92" name="Google Shape;4792;p27"/>
            <p:cNvGrpSpPr/>
            <p:nvPr/>
          </p:nvGrpSpPr>
          <p:grpSpPr>
            <a:xfrm>
              <a:off x="1672870" y="4731214"/>
              <a:ext cx="83261" cy="85697"/>
              <a:chOff x="256525" y="2322675"/>
              <a:chExt cx="235800" cy="242700"/>
            </a:xfrm>
          </p:grpSpPr>
          <p:cxnSp>
            <p:nvCxnSpPr>
              <p:cNvPr id="4793" name="Google Shape;4793;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94" name="Google Shape;4794;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95" name="Google Shape;4795;p27"/>
            <p:cNvGrpSpPr/>
            <p:nvPr/>
          </p:nvGrpSpPr>
          <p:grpSpPr>
            <a:xfrm>
              <a:off x="1672870" y="4974789"/>
              <a:ext cx="83261" cy="85697"/>
              <a:chOff x="256525" y="2322675"/>
              <a:chExt cx="235800" cy="242700"/>
            </a:xfrm>
          </p:grpSpPr>
          <p:cxnSp>
            <p:nvCxnSpPr>
              <p:cNvPr id="4796" name="Google Shape;4796;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97" name="Google Shape;4797;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98" name="Google Shape;4798;p27"/>
            <p:cNvGrpSpPr/>
            <p:nvPr/>
          </p:nvGrpSpPr>
          <p:grpSpPr>
            <a:xfrm>
              <a:off x="1291870" y="4731214"/>
              <a:ext cx="83261" cy="85697"/>
              <a:chOff x="256525" y="2322675"/>
              <a:chExt cx="235800" cy="242700"/>
            </a:xfrm>
          </p:grpSpPr>
          <p:cxnSp>
            <p:nvCxnSpPr>
              <p:cNvPr id="4799" name="Google Shape;4799;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0" name="Google Shape;4800;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01" name="Google Shape;4801;p27"/>
            <p:cNvGrpSpPr/>
            <p:nvPr/>
          </p:nvGrpSpPr>
          <p:grpSpPr>
            <a:xfrm>
              <a:off x="1291870" y="4974789"/>
              <a:ext cx="83261" cy="85697"/>
              <a:chOff x="256525" y="2322675"/>
              <a:chExt cx="235800" cy="242700"/>
            </a:xfrm>
          </p:grpSpPr>
          <p:cxnSp>
            <p:nvCxnSpPr>
              <p:cNvPr id="4802" name="Google Shape;4802;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3" name="Google Shape;4803;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04" name="Google Shape;4804;p27"/>
            <p:cNvGrpSpPr/>
            <p:nvPr/>
          </p:nvGrpSpPr>
          <p:grpSpPr>
            <a:xfrm>
              <a:off x="910870" y="4731214"/>
              <a:ext cx="83261" cy="85697"/>
              <a:chOff x="256525" y="2322675"/>
              <a:chExt cx="235800" cy="242700"/>
            </a:xfrm>
          </p:grpSpPr>
          <p:cxnSp>
            <p:nvCxnSpPr>
              <p:cNvPr id="4805" name="Google Shape;4805;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6" name="Google Shape;4806;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07" name="Google Shape;4807;p27"/>
            <p:cNvGrpSpPr/>
            <p:nvPr/>
          </p:nvGrpSpPr>
          <p:grpSpPr>
            <a:xfrm>
              <a:off x="910870" y="4974789"/>
              <a:ext cx="83261" cy="85697"/>
              <a:chOff x="256525" y="2322675"/>
              <a:chExt cx="235800" cy="242700"/>
            </a:xfrm>
          </p:grpSpPr>
          <p:cxnSp>
            <p:nvCxnSpPr>
              <p:cNvPr id="4808" name="Google Shape;4808;p2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9" name="Google Shape;4809;p2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34"/>
        <p:cNvGrpSpPr/>
        <p:nvPr/>
      </p:nvGrpSpPr>
      <p:grpSpPr>
        <a:xfrm>
          <a:off x="0" y="0"/>
          <a:ext cx="0" cy="0"/>
          <a:chOff x="0" y="0"/>
          <a:chExt cx="0" cy="0"/>
        </a:xfrm>
      </p:grpSpPr>
      <p:grpSp>
        <p:nvGrpSpPr>
          <p:cNvPr id="5135" name="Google Shape;5135;p29"/>
          <p:cNvGrpSpPr/>
          <p:nvPr/>
        </p:nvGrpSpPr>
        <p:grpSpPr>
          <a:xfrm>
            <a:off x="910870" y="4731214"/>
            <a:ext cx="7322261" cy="329272"/>
            <a:chOff x="910870" y="4731214"/>
            <a:chExt cx="7322261" cy="329272"/>
          </a:xfrm>
        </p:grpSpPr>
        <p:grpSp>
          <p:nvGrpSpPr>
            <p:cNvPr id="5136" name="Google Shape;5136;p29"/>
            <p:cNvGrpSpPr/>
            <p:nvPr/>
          </p:nvGrpSpPr>
          <p:grpSpPr>
            <a:xfrm>
              <a:off x="8149870" y="4731214"/>
              <a:ext cx="83261" cy="85697"/>
              <a:chOff x="256525" y="2322675"/>
              <a:chExt cx="235800" cy="242700"/>
            </a:xfrm>
          </p:grpSpPr>
          <p:cxnSp>
            <p:nvCxnSpPr>
              <p:cNvPr id="5137" name="Google Shape;513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38" name="Google Shape;513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39" name="Google Shape;5139;p29"/>
            <p:cNvGrpSpPr/>
            <p:nvPr/>
          </p:nvGrpSpPr>
          <p:grpSpPr>
            <a:xfrm>
              <a:off x="8149870" y="4974789"/>
              <a:ext cx="83261" cy="85697"/>
              <a:chOff x="256525" y="2322675"/>
              <a:chExt cx="235800" cy="242700"/>
            </a:xfrm>
          </p:grpSpPr>
          <p:cxnSp>
            <p:nvCxnSpPr>
              <p:cNvPr id="5140" name="Google Shape;514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41" name="Google Shape;514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2" name="Google Shape;5142;p29"/>
            <p:cNvGrpSpPr/>
            <p:nvPr/>
          </p:nvGrpSpPr>
          <p:grpSpPr>
            <a:xfrm>
              <a:off x="7768870" y="4731214"/>
              <a:ext cx="83261" cy="85697"/>
              <a:chOff x="256525" y="2322675"/>
              <a:chExt cx="235800" cy="242700"/>
            </a:xfrm>
          </p:grpSpPr>
          <p:cxnSp>
            <p:nvCxnSpPr>
              <p:cNvPr id="5143" name="Google Shape;514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44" name="Google Shape;514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5" name="Google Shape;5145;p29"/>
            <p:cNvGrpSpPr/>
            <p:nvPr/>
          </p:nvGrpSpPr>
          <p:grpSpPr>
            <a:xfrm>
              <a:off x="7768870" y="4974789"/>
              <a:ext cx="83261" cy="85697"/>
              <a:chOff x="256525" y="2322675"/>
              <a:chExt cx="235800" cy="242700"/>
            </a:xfrm>
          </p:grpSpPr>
          <p:cxnSp>
            <p:nvCxnSpPr>
              <p:cNvPr id="5146" name="Google Shape;514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47" name="Google Shape;514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8" name="Google Shape;5148;p29"/>
            <p:cNvGrpSpPr/>
            <p:nvPr/>
          </p:nvGrpSpPr>
          <p:grpSpPr>
            <a:xfrm>
              <a:off x="7387870" y="4731214"/>
              <a:ext cx="83261" cy="85697"/>
              <a:chOff x="256525" y="2322675"/>
              <a:chExt cx="235800" cy="242700"/>
            </a:xfrm>
          </p:grpSpPr>
          <p:cxnSp>
            <p:nvCxnSpPr>
              <p:cNvPr id="5149" name="Google Shape;514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0" name="Google Shape;515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51" name="Google Shape;5151;p29"/>
            <p:cNvGrpSpPr/>
            <p:nvPr/>
          </p:nvGrpSpPr>
          <p:grpSpPr>
            <a:xfrm>
              <a:off x="7387870" y="4974789"/>
              <a:ext cx="83261" cy="85697"/>
              <a:chOff x="256525" y="2322675"/>
              <a:chExt cx="235800" cy="242700"/>
            </a:xfrm>
          </p:grpSpPr>
          <p:cxnSp>
            <p:nvCxnSpPr>
              <p:cNvPr id="5152" name="Google Shape;515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3" name="Google Shape;515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54" name="Google Shape;5154;p29"/>
            <p:cNvGrpSpPr/>
            <p:nvPr/>
          </p:nvGrpSpPr>
          <p:grpSpPr>
            <a:xfrm>
              <a:off x="7006870" y="4731214"/>
              <a:ext cx="83261" cy="85697"/>
              <a:chOff x="256525" y="2322675"/>
              <a:chExt cx="235800" cy="242700"/>
            </a:xfrm>
          </p:grpSpPr>
          <p:cxnSp>
            <p:nvCxnSpPr>
              <p:cNvPr id="5155" name="Google Shape;515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6" name="Google Shape;515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57" name="Google Shape;5157;p29"/>
            <p:cNvGrpSpPr/>
            <p:nvPr/>
          </p:nvGrpSpPr>
          <p:grpSpPr>
            <a:xfrm>
              <a:off x="7006870" y="4974789"/>
              <a:ext cx="83261" cy="85697"/>
              <a:chOff x="256525" y="2322675"/>
              <a:chExt cx="235800" cy="242700"/>
            </a:xfrm>
          </p:grpSpPr>
          <p:cxnSp>
            <p:nvCxnSpPr>
              <p:cNvPr id="5158" name="Google Shape;515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59" name="Google Shape;515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0" name="Google Shape;5160;p29"/>
            <p:cNvGrpSpPr/>
            <p:nvPr/>
          </p:nvGrpSpPr>
          <p:grpSpPr>
            <a:xfrm>
              <a:off x="6625870" y="4731214"/>
              <a:ext cx="83261" cy="85697"/>
              <a:chOff x="256525" y="2322675"/>
              <a:chExt cx="235800" cy="242700"/>
            </a:xfrm>
          </p:grpSpPr>
          <p:cxnSp>
            <p:nvCxnSpPr>
              <p:cNvPr id="5161" name="Google Shape;516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2" name="Google Shape;516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3" name="Google Shape;5163;p29"/>
            <p:cNvGrpSpPr/>
            <p:nvPr/>
          </p:nvGrpSpPr>
          <p:grpSpPr>
            <a:xfrm>
              <a:off x="6625870" y="4974789"/>
              <a:ext cx="83261" cy="85697"/>
              <a:chOff x="256525" y="2322675"/>
              <a:chExt cx="235800" cy="242700"/>
            </a:xfrm>
          </p:grpSpPr>
          <p:cxnSp>
            <p:nvCxnSpPr>
              <p:cNvPr id="5164" name="Google Shape;516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5" name="Google Shape;516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6" name="Google Shape;5166;p29"/>
            <p:cNvGrpSpPr/>
            <p:nvPr/>
          </p:nvGrpSpPr>
          <p:grpSpPr>
            <a:xfrm>
              <a:off x="6244870" y="4731214"/>
              <a:ext cx="83261" cy="85697"/>
              <a:chOff x="256525" y="2322675"/>
              <a:chExt cx="235800" cy="242700"/>
            </a:xfrm>
          </p:grpSpPr>
          <p:cxnSp>
            <p:nvCxnSpPr>
              <p:cNvPr id="5167" name="Google Shape;516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8" name="Google Shape;516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69" name="Google Shape;5169;p29"/>
            <p:cNvGrpSpPr/>
            <p:nvPr/>
          </p:nvGrpSpPr>
          <p:grpSpPr>
            <a:xfrm>
              <a:off x="6244870" y="4974789"/>
              <a:ext cx="83261" cy="85697"/>
              <a:chOff x="256525" y="2322675"/>
              <a:chExt cx="235800" cy="242700"/>
            </a:xfrm>
          </p:grpSpPr>
          <p:cxnSp>
            <p:nvCxnSpPr>
              <p:cNvPr id="5170" name="Google Shape;517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71" name="Google Shape;517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2" name="Google Shape;5172;p29"/>
            <p:cNvGrpSpPr/>
            <p:nvPr/>
          </p:nvGrpSpPr>
          <p:grpSpPr>
            <a:xfrm>
              <a:off x="5863870" y="4731214"/>
              <a:ext cx="83261" cy="85697"/>
              <a:chOff x="256525" y="2322675"/>
              <a:chExt cx="235800" cy="242700"/>
            </a:xfrm>
          </p:grpSpPr>
          <p:cxnSp>
            <p:nvCxnSpPr>
              <p:cNvPr id="5173" name="Google Shape;517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74" name="Google Shape;517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5" name="Google Shape;5175;p29"/>
            <p:cNvGrpSpPr/>
            <p:nvPr/>
          </p:nvGrpSpPr>
          <p:grpSpPr>
            <a:xfrm>
              <a:off x="5863870" y="4974789"/>
              <a:ext cx="83261" cy="85697"/>
              <a:chOff x="256525" y="2322675"/>
              <a:chExt cx="235800" cy="242700"/>
            </a:xfrm>
          </p:grpSpPr>
          <p:cxnSp>
            <p:nvCxnSpPr>
              <p:cNvPr id="5176" name="Google Shape;517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77" name="Google Shape;517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8" name="Google Shape;5178;p29"/>
            <p:cNvGrpSpPr/>
            <p:nvPr/>
          </p:nvGrpSpPr>
          <p:grpSpPr>
            <a:xfrm>
              <a:off x="5482870" y="4731214"/>
              <a:ext cx="83261" cy="85697"/>
              <a:chOff x="256525" y="2322675"/>
              <a:chExt cx="235800" cy="242700"/>
            </a:xfrm>
          </p:grpSpPr>
          <p:cxnSp>
            <p:nvCxnSpPr>
              <p:cNvPr id="5179" name="Google Shape;517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0" name="Google Shape;518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81" name="Google Shape;5181;p29"/>
            <p:cNvGrpSpPr/>
            <p:nvPr/>
          </p:nvGrpSpPr>
          <p:grpSpPr>
            <a:xfrm>
              <a:off x="5482870" y="4974789"/>
              <a:ext cx="83261" cy="85697"/>
              <a:chOff x="256525" y="2322675"/>
              <a:chExt cx="235800" cy="242700"/>
            </a:xfrm>
          </p:grpSpPr>
          <p:cxnSp>
            <p:nvCxnSpPr>
              <p:cNvPr id="5182" name="Google Shape;518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3" name="Google Shape;518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84" name="Google Shape;5184;p29"/>
            <p:cNvGrpSpPr/>
            <p:nvPr/>
          </p:nvGrpSpPr>
          <p:grpSpPr>
            <a:xfrm>
              <a:off x="5101870" y="4731214"/>
              <a:ext cx="83261" cy="85697"/>
              <a:chOff x="256525" y="2322675"/>
              <a:chExt cx="235800" cy="242700"/>
            </a:xfrm>
          </p:grpSpPr>
          <p:cxnSp>
            <p:nvCxnSpPr>
              <p:cNvPr id="5185" name="Google Shape;518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6" name="Google Shape;518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87" name="Google Shape;5187;p29"/>
            <p:cNvGrpSpPr/>
            <p:nvPr/>
          </p:nvGrpSpPr>
          <p:grpSpPr>
            <a:xfrm>
              <a:off x="5101870" y="4974789"/>
              <a:ext cx="83261" cy="85697"/>
              <a:chOff x="256525" y="2322675"/>
              <a:chExt cx="235800" cy="242700"/>
            </a:xfrm>
          </p:grpSpPr>
          <p:cxnSp>
            <p:nvCxnSpPr>
              <p:cNvPr id="5188" name="Google Shape;518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89" name="Google Shape;518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0" name="Google Shape;5190;p29"/>
            <p:cNvGrpSpPr/>
            <p:nvPr/>
          </p:nvGrpSpPr>
          <p:grpSpPr>
            <a:xfrm>
              <a:off x="4720870" y="4731214"/>
              <a:ext cx="83261" cy="85697"/>
              <a:chOff x="256525" y="2322675"/>
              <a:chExt cx="235800" cy="242700"/>
            </a:xfrm>
          </p:grpSpPr>
          <p:cxnSp>
            <p:nvCxnSpPr>
              <p:cNvPr id="5191" name="Google Shape;519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2" name="Google Shape;519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3" name="Google Shape;5193;p29"/>
            <p:cNvGrpSpPr/>
            <p:nvPr/>
          </p:nvGrpSpPr>
          <p:grpSpPr>
            <a:xfrm>
              <a:off x="4720870" y="4974789"/>
              <a:ext cx="83261" cy="85697"/>
              <a:chOff x="256525" y="2322675"/>
              <a:chExt cx="235800" cy="242700"/>
            </a:xfrm>
          </p:grpSpPr>
          <p:cxnSp>
            <p:nvCxnSpPr>
              <p:cNvPr id="5194" name="Google Shape;519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5" name="Google Shape;519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6" name="Google Shape;5196;p29"/>
            <p:cNvGrpSpPr/>
            <p:nvPr/>
          </p:nvGrpSpPr>
          <p:grpSpPr>
            <a:xfrm>
              <a:off x="4339870" y="4731214"/>
              <a:ext cx="83261" cy="85697"/>
              <a:chOff x="256525" y="2322675"/>
              <a:chExt cx="235800" cy="242700"/>
            </a:xfrm>
          </p:grpSpPr>
          <p:cxnSp>
            <p:nvCxnSpPr>
              <p:cNvPr id="5197" name="Google Shape;519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8" name="Google Shape;519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99" name="Google Shape;5199;p29"/>
            <p:cNvGrpSpPr/>
            <p:nvPr/>
          </p:nvGrpSpPr>
          <p:grpSpPr>
            <a:xfrm>
              <a:off x="4339870" y="4974789"/>
              <a:ext cx="83261" cy="85697"/>
              <a:chOff x="256525" y="2322675"/>
              <a:chExt cx="235800" cy="242700"/>
            </a:xfrm>
          </p:grpSpPr>
          <p:cxnSp>
            <p:nvCxnSpPr>
              <p:cNvPr id="5200" name="Google Shape;520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01" name="Google Shape;520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2" name="Google Shape;5202;p29"/>
            <p:cNvGrpSpPr/>
            <p:nvPr/>
          </p:nvGrpSpPr>
          <p:grpSpPr>
            <a:xfrm>
              <a:off x="3958870" y="4731214"/>
              <a:ext cx="83261" cy="85697"/>
              <a:chOff x="256525" y="2322675"/>
              <a:chExt cx="235800" cy="242700"/>
            </a:xfrm>
          </p:grpSpPr>
          <p:cxnSp>
            <p:nvCxnSpPr>
              <p:cNvPr id="5203" name="Google Shape;520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04" name="Google Shape;520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5" name="Google Shape;5205;p29"/>
            <p:cNvGrpSpPr/>
            <p:nvPr/>
          </p:nvGrpSpPr>
          <p:grpSpPr>
            <a:xfrm>
              <a:off x="3958870" y="4974789"/>
              <a:ext cx="83261" cy="85697"/>
              <a:chOff x="256525" y="2322675"/>
              <a:chExt cx="235800" cy="242700"/>
            </a:xfrm>
          </p:grpSpPr>
          <p:cxnSp>
            <p:nvCxnSpPr>
              <p:cNvPr id="5206" name="Google Shape;520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07" name="Google Shape;520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8" name="Google Shape;5208;p29"/>
            <p:cNvGrpSpPr/>
            <p:nvPr/>
          </p:nvGrpSpPr>
          <p:grpSpPr>
            <a:xfrm>
              <a:off x="3577870" y="4731214"/>
              <a:ext cx="83261" cy="85697"/>
              <a:chOff x="256525" y="2322675"/>
              <a:chExt cx="235800" cy="242700"/>
            </a:xfrm>
          </p:grpSpPr>
          <p:cxnSp>
            <p:nvCxnSpPr>
              <p:cNvPr id="5209" name="Google Shape;520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0" name="Google Shape;521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11" name="Google Shape;5211;p29"/>
            <p:cNvGrpSpPr/>
            <p:nvPr/>
          </p:nvGrpSpPr>
          <p:grpSpPr>
            <a:xfrm>
              <a:off x="3577870" y="4974789"/>
              <a:ext cx="83261" cy="85697"/>
              <a:chOff x="256525" y="2322675"/>
              <a:chExt cx="235800" cy="242700"/>
            </a:xfrm>
          </p:grpSpPr>
          <p:cxnSp>
            <p:nvCxnSpPr>
              <p:cNvPr id="5212" name="Google Shape;521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3" name="Google Shape;521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14" name="Google Shape;5214;p29"/>
            <p:cNvGrpSpPr/>
            <p:nvPr/>
          </p:nvGrpSpPr>
          <p:grpSpPr>
            <a:xfrm>
              <a:off x="3196870" y="4731214"/>
              <a:ext cx="83261" cy="85697"/>
              <a:chOff x="256525" y="2322675"/>
              <a:chExt cx="235800" cy="242700"/>
            </a:xfrm>
          </p:grpSpPr>
          <p:cxnSp>
            <p:nvCxnSpPr>
              <p:cNvPr id="5215" name="Google Shape;521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6" name="Google Shape;521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17" name="Google Shape;5217;p29"/>
            <p:cNvGrpSpPr/>
            <p:nvPr/>
          </p:nvGrpSpPr>
          <p:grpSpPr>
            <a:xfrm>
              <a:off x="3196870" y="4974789"/>
              <a:ext cx="83261" cy="85697"/>
              <a:chOff x="256525" y="2322675"/>
              <a:chExt cx="235800" cy="242700"/>
            </a:xfrm>
          </p:grpSpPr>
          <p:cxnSp>
            <p:nvCxnSpPr>
              <p:cNvPr id="5218" name="Google Shape;521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19" name="Google Shape;521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0" name="Google Shape;5220;p29"/>
            <p:cNvGrpSpPr/>
            <p:nvPr/>
          </p:nvGrpSpPr>
          <p:grpSpPr>
            <a:xfrm>
              <a:off x="2815870" y="4731214"/>
              <a:ext cx="83261" cy="85697"/>
              <a:chOff x="256525" y="2322675"/>
              <a:chExt cx="235800" cy="242700"/>
            </a:xfrm>
          </p:grpSpPr>
          <p:cxnSp>
            <p:nvCxnSpPr>
              <p:cNvPr id="5221" name="Google Shape;522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2" name="Google Shape;522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3" name="Google Shape;5223;p29"/>
            <p:cNvGrpSpPr/>
            <p:nvPr/>
          </p:nvGrpSpPr>
          <p:grpSpPr>
            <a:xfrm>
              <a:off x="2815870" y="4974789"/>
              <a:ext cx="83261" cy="85697"/>
              <a:chOff x="256525" y="2322675"/>
              <a:chExt cx="235800" cy="242700"/>
            </a:xfrm>
          </p:grpSpPr>
          <p:cxnSp>
            <p:nvCxnSpPr>
              <p:cNvPr id="5224" name="Google Shape;522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5" name="Google Shape;522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6" name="Google Shape;5226;p29"/>
            <p:cNvGrpSpPr/>
            <p:nvPr/>
          </p:nvGrpSpPr>
          <p:grpSpPr>
            <a:xfrm>
              <a:off x="2434870" y="4731214"/>
              <a:ext cx="83261" cy="85697"/>
              <a:chOff x="256525" y="2322675"/>
              <a:chExt cx="235800" cy="242700"/>
            </a:xfrm>
          </p:grpSpPr>
          <p:cxnSp>
            <p:nvCxnSpPr>
              <p:cNvPr id="5227" name="Google Shape;522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8" name="Google Shape;522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29" name="Google Shape;5229;p29"/>
            <p:cNvGrpSpPr/>
            <p:nvPr/>
          </p:nvGrpSpPr>
          <p:grpSpPr>
            <a:xfrm>
              <a:off x="2434870" y="4974789"/>
              <a:ext cx="83261" cy="85697"/>
              <a:chOff x="256525" y="2322675"/>
              <a:chExt cx="235800" cy="242700"/>
            </a:xfrm>
          </p:grpSpPr>
          <p:cxnSp>
            <p:nvCxnSpPr>
              <p:cNvPr id="5230" name="Google Shape;523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31" name="Google Shape;523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2" name="Google Shape;5232;p29"/>
            <p:cNvGrpSpPr/>
            <p:nvPr/>
          </p:nvGrpSpPr>
          <p:grpSpPr>
            <a:xfrm>
              <a:off x="2053870" y="4731214"/>
              <a:ext cx="83261" cy="85697"/>
              <a:chOff x="256525" y="2322675"/>
              <a:chExt cx="235800" cy="242700"/>
            </a:xfrm>
          </p:grpSpPr>
          <p:cxnSp>
            <p:nvCxnSpPr>
              <p:cNvPr id="5233" name="Google Shape;523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34" name="Google Shape;523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5" name="Google Shape;5235;p29"/>
            <p:cNvGrpSpPr/>
            <p:nvPr/>
          </p:nvGrpSpPr>
          <p:grpSpPr>
            <a:xfrm>
              <a:off x="2053870" y="4974789"/>
              <a:ext cx="83261" cy="85697"/>
              <a:chOff x="256525" y="2322675"/>
              <a:chExt cx="235800" cy="242700"/>
            </a:xfrm>
          </p:grpSpPr>
          <p:cxnSp>
            <p:nvCxnSpPr>
              <p:cNvPr id="5236" name="Google Shape;523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37" name="Google Shape;523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8" name="Google Shape;5238;p29"/>
            <p:cNvGrpSpPr/>
            <p:nvPr/>
          </p:nvGrpSpPr>
          <p:grpSpPr>
            <a:xfrm>
              <a:off x="1672870" y="4731214"/>
              <a:ext cx="83261" cy="85697"/>
              <a:chOff x="256525" y="2322675"/>
              <a:chExt cx="235800" cy="242700"/>
            </a:xfrm>
          </p:grpSpPr>
          <p:cxnSp>
            <p:nvCxnSpPr>
              <p:cNvPr id="5239" name="Google Shape;523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0" name="Google Shape;524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41" name="Google Shape;5241;p29"/>
            <p:cNvGrpSpPr/>
            <p:nvPr/>
          </p:nvGrpSpPr>
          <p:grpSpPr>
            <a:xfrm>
              <a:off x="1672870" y="4974789"/>
              <a:ext cx="83261" cy="85697"/>
              <a:chOff x="256525" y="2322675"/>
              <a:chExt cx="235800" cy="242700"/>
            </a:xfrm>
          </p:grpSpPr>
          <p:cxnSp>
            <p:nvCxnSpPr>
              <p:cNvPr id="5242" name="Google Shape;524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3" name="Google Shape;524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44" name="Google Shape;5244;p29"/>
            <p:cNvGrpSpPr/>
            <p:nvPr/>
          </p:nvGrpSpPr>
          <p:grpSpPr>
            <a:xfrm>
              <a:off x="1291870" y="4731214"/>
              <a:ext cx="83261" cy="85697"/>
              <a:chOff x="256525" y="2322675"/>
              <a:chExt cx="235800" cy="242700"/>
            </a:xfrm>
          </p:grpSpPr>
          <p:cxnSp>
            <p:nvCxnSpPr>
              <p:cNvPr id="5245" name="Google Shape;524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6" name="Google Shape;524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47" name="Google Shape;5247;p29"/>
            <p:cNvGrpSpPr/>
            <p:nvPr/>
          </p:nvGrpSpPr>
          <p:grpSpPr>
            <a:xfrm>
              <a:off x="1291870" y="4974789"/>
              <a:ext cx="83261" cy="85697"/>
              <a:chOff x="256525" y="2322675"/>
              <a:chExt cx="235800" cy="242700"/>
            </a:xfrm>
          </p:grpSpPr>
          <p:cxnSp>
            <p:nvCxnSpPr>
              <p:cNvPr id="5248" name="Google Shape;524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49" name="Google Shape;524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50" name="Google Shape;5250;p29"/>
            <p:cNvGrpSpPr/>
            <p:nvPr/>
          </p:nvGrpSpPr>
          <p:grpSpPr>
            <a:xfrm>
              <a:off x="910870" y="4731214"/>
              <a:ext cx="83261" cy="85697"/>
              <a:chOff x="256525" y="2322675"/>
              <a:chExt cx="235800" cy="242700"/>
            </a:xfrm>
          </p:grpSpPr>
          <p:cxnSp>
            <p:nvCxnSpPr>
              <p:cNvPr id="5251" name="Google Shape;525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2" name="Google Shape;525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53" name="Google Shape;5253;p29"/>
            <p:cNvGrpSpPr/>
            <p:nvPr/>
          </p:nvGrpSpPr>
          <p:grpSpPr>
            <a:xfrm>
              <a:off x="910870" y="4974789"/>
              <a:ext cx="83261" cy="85697"/>
              <a:chOff x="256525" y="2322675"/>
              <a:chExt cx="235800" cy="242700"/>
            </a:xfrm>
          </p:grpSpPr>
          <p:cxnSp>
            <p:nvCxnSpPr>
              <p:cNvPr id="5254" name="Google Shape;525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5" name="Google Shape;525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256" name="Google Shape;5256;p29"/>
          <p:cNvGrpSpPr/>
          <p:nvPr/>
        </p:nvGrpSpPr>
        <p:grpSpPr>
          <a:xfrm>
            <a:off x="910870" y="83014"/>
            <a:ext cx="7322261" cy="329272"/>
            <a:chOff x="910870" y="4731214"/>
            <a:chExt cx="7322261" cy="329272"/>
          </a:xfrm>
        </p:grpSpPr>
        <p:grpSp>
          <p:nvGrpSpPr>
            <p:cNvPr id="5257" name="Google Shape;5257;p29"/>
            <p:cNvGrpSpPr/>
            <p:nvPr/>
          </p:nvGrpSpPr>
          <p:grpSpPr>
            <a:xfrm>
              <a:off x="8149870" y="4731214"/>
              <a:ext cx="83261" cy="85697"/>
              <a:chOff x="256525" y="2322675"/>
              <a:chExt cx="235800" cy="242700"/>
            </a:xfrm>
          </p:grpSpPr>
          <p:cxnSp>
            <p:nvCxnSpPr>
              <p:cNvPr id="5258" name="Google Shape;525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9" name="Google Shape;525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0" name="Google Shape;5260;p29"/>
            <p:cNvGrpSpPr/>
            <p:nvPr/>
          </p:nvGrpSpPr>
          <p:grpSpPr>
            <a:xfrm>
              <a:off x="8149870" y="4974789"/>
              <a:ext cx="83261" cy="85697"/>
              <a:chOff x="256525" y="2322675"/>
              <a:chExt cx="235800" cy="242700"/>
            </a:xfrm>
          </p:grpSpPr>
          <p:cxnSp>
            <p:nvCxnSpPr>
              <p:cNvPr id="5261" name="Google Shape;526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62" name="Google Shape;526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3" name="Google Shape;5263;p29"/>
            <p:cNvGrpSpPr/>
            <p:nvPr/>
          </p:nvGrpSpPr>
          <p:grpSpPr>
            <a:xfrm>
              <a:off x="7768870" y="4731214"/>
              <a:ext cx="83261" cy="85697"/>
              <a:chOff x="256525" y="2322675"/>
              <a:chExt cx="235800" cy="242700"/>
            </a:xfrm>
          </p:grpSpPr>
          <p:cxnSp>
            <p:nvCxnSpPr>
              <p:cNvPr id="5264" name="Google Shape;526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65" name="Google Shape;526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6" name="Google Shape;5266;p29"/>
            <p:cNvGrpSpPr/>
            <p:nvPr/>
          </p:nvGrpSpPr>
          <p:grpSpPr>
            <a:xfrm>
              <a:off x="7768870" y="4974789"/>
              <a:ext cx="83261" cy="85697"/>
              <a:chOff x="256525" y="2322675"/>
              <a:chExt cx="235800" cy="242700"/>
            </a:xfrm>
          </p:grpSpPr>
          <p:cxnSp>
            <p:nvCxnSpPr>
              <p:cNvPr id="5267" name="Google Shape;526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68" name="Google Shape;526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9" name="Google Shape;5269;p29"/>
            <p:cNvGrpSpPr/>
            <p:nvPr/>
          </p:nvGrpSpPr>
          <p:grpSpPr>
            <a:xfrm>
              <a:off x="7387870" y="4731214"/>
              <a:ext cx="83261" cy="85697"/>
              <a:chOff x="256525" y="2322675"/>
              <a:chExt cx="235800" cy="242700"/>
            </a:xfrm>
          </p:grpSpPr>
          <p:cxnSp>
            <p:nvCxnSpPr>
              <p:cNvPr id="5270" name="Google Shape;527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71" name="Google Shape;527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72" name="Google Shape;5272;p29"/>
            <p:cNvGrpSpPr/>
            <p:nvPr/>
          </p:nvGrpSpPr>
          <p:grpSpPr>
            <a:xfrm>
              <a:off x="7387870" y="4974789"/>
              <a:ext cx="83261" cy="85697"/>
              <a:chOff x="256525" y="2322675"/>
              <a:chExt cx="235800" cy="242700"/>
            </a:xfrm>
          </p:grpSpPr>
          <p:cxnSp>
            <p:nvCxnSpPr>
              <p:cNvPr id="5273" name="Google Shape;527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74" name="Google Shape;527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75" name="Google Shape;5275;p29"/>
            <p:cNvGrpSpPr/>
            <p:nvPr/>
          </p:nvGrpSpPr>
          <p:grpSpPr>
            <a:xfrm>
              <a:off x="7006870" y="4731214"/>
              <a:ext cx="83261" cy="85697"/>
              <a:chOff x="256525" y="2322675"/>
              <a:chExt cx="235800" cy="242700"/>
            </a:xfrm>
          </p:grpSpPr>
          <p:cxnSp>
            <p:nvCxnSpPr>
              <p:cNvPr id="5276" name="Google Shape;527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77" name="Google Shape;527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78" name="Google Shape;5278;p29"/>
            <p:cNvGrpSpPr/>
            <p:nvPr/>
          </p:nvGrpSpPr>
          <p:grpSpPr>
            <a:xfrm>
              <a:off x="7006870" y="4974789"/>
              <a:ext cx="83261" cy="85697"/>
              <a:chOff x="256525" y="2322675"/>
              <a:chExt cx="235800" cy="242700"/>
            </a:xfrm>
          </p:grpSpPr>
          <p:cxnSp>
            <p:nvCxnSpPr>
              <p:cNvPr id="5279" name="Google Shape;527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0" name="Google Shape;528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81" name="Google Shape;5281;p29"/>
            <p:cNvGrpSpPr/>
            <p:nvPr/>
          </p:nvGrpSpPr>
          <p:grpSpPr>
            <a:xfrm>
              <a:off x="6625870" y="4731214"/>
              <a:ext cx="83261" cy="85697"/>
              <a:chOff x="256525" y="2322675"/>
              <a:chExt cx="235800" cy="242700"/>
            </a:xfrm>
          </p:grpSpPr>
          <p:cxnSp>
            <p:nvCxnSpPr>
              <p:cNvPr id="5282" name="Google Shape;528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3" name="Google Shape;528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84" name="Google Shape;5284;p29"/>
            <p:cNvGrpSpPr/>
            <p:nvPr/>
          </p:nvGrpSpPr>
          <p:grpSpPr>
            <a:xfrm>
              <a:off x="6625870" y="4974789"/>
              <a:ext cx="83261" cy="85697"/>
              <a:chOff x="256525" y="2322675"/>
              <a:chExt cx="235800" cy="242700"/>
            </a:xfrm>
          </p:grpSpPr>
          <p:cxnSp>
            <p:nvCxnSpPr>
              <p:cNvPr id="5285" name="Google Shape;528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6" name="Google Shape;528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87" name="Google Shape;5287;p29"/>
            <p:cNvGrpSpPr/>
            <p:nvPr/>
          </p:nvGrpSpPr>
          <p:grpSpPr>
            <a:xfrm>
              <a:off x="6244870" y="4731214"/>
              <a:ext cx="83261" cy="85697"/>
              <a:chOff x="256525" y="2322675"/>
              <a:chExt cx="235800" cy="242700"/>
            </a:xfrm>
          </p:grpSpPr>
          <p:cxnSp>
            <p:nvCxnSpPr>
              <p:cNvPr id="5288" name="Google Shape;528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9" name="Google Shape;528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0" name="Google Shape;5290;p29"/>
            <p:cNvGrpSpPr/>
            <p:nvPr/>
          </p:nvGrpSpPr>
          <p:grpSpPr>
            <a:xfrm>
              <a:off x="6244870" y="4974789"/>
              <a:ext cx="83261" cy="85697"/>
              <a:chOff x="256525" y="2322675"/>
              <a:chExt cx="235800" cy="242700"/>
            </a:xfrm>
          </p:grpSpPr>
          <p:cxnSp>
            <p:nvCxnSpPr>
              <p:cNvPr id="5291" name="Google Shape;529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92" name="Google Shape;529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3" name="Google Shape;5293;p29"/>
            <p:cNvGrpSpPr/>
            <p:nvPr/>
          </p:nvGrpSpPr>
          <p:grpSpPr>
            <a:xfrm>
              <a:off x="5863870" y="4731214"/>
              <a:ext cx="83261" cy="85697"/>
              <a:chOff x="256525" y="2322675"/>
              <a:chExt cx="235800" cy="242700"/>
            </a:xfrm>
          </p:grpSpPr>
          <p:cxnSp>
            <p:nvCxnSpPr>
              <p:cNvPr id="5294" name="Google Shape;529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95" name="Google Shape;529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6" name="Google Shape;5296;p29"/>
            <p:cNvGrpSpPr/>
            <p:nvPr/>
          </p:nvGrpSpPr>
          <p:grpSpPr>
            <a:xfrm>
              <a:off x="5863870" y="4974789"/>
              <a:ext cx="83261" cy="85697"/>
              <a:chOff x="256525" y="2322675"/>
              <a:chExt cx="235800" cy="242700"/>
            </a:xfrm>
          </p:grpSpPr>
          <p:cxnSp>
            <p:nvCxnSpPr>
              <p:cNvPr id="5297" name="Google Shape;529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98" name="Google Shape;529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99" name="Google Shape;5299;p29"/>
            <p:cNvGrpSpPr/>
            <p:nvPr/>
          </p:nvGrpSpPr>
          <p:grpSpPr>
            <a:xfrm>
              <a:off x="5482870" y="4731214"/>
              <a:ext cx="83261" cy="85697"/>
              <a:chOff x="256525" y="2322675"/>
              <a:chExt cx="235800" cy="242700"/>
            </a:xfrm>
          </p:grpSpPr>
          <p:cxnSp>
            <p:nvCxnSpPr>
              <p:cNvPr id="5300" name="Google Shape;530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01" name="Google Shape;530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02" name="Google Shape;5302;p29"/>
            <p:cNvGrpSpPr/>
            <p:nvPr/>
          </p:nvGrpSpPr>
          <p:grpSpPr>
            <a:xfrm>
              <a:off x="5482870" y="4974789"/>
              <a:ext cx="83261" cy="85697"/>
              <a:chOff x="256525" y="2322675"/>
              <a:chExt cx="235800" cy="242700"/>
            </a:xfrm>
          </p:grpSpPr>
          <p:cxnSp>
            <p:nvCxnSpPr>
              <p:cNvPr id="5303" name="Google Shape;530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04" name="Google Shape;530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05" name="Google Shape;5305;p29"/>
            <p:cNvGrpSpPr/>
            <p:nvPr/>
          </p:nvGrpSpPr>
          <p:grpSpPr>
            <a:xfrm>
              <a:off x="5101870" y="4731214"/>
              <a:ext cx="83261" cy="85697"/>
              <a:chOff x="256525" y="2322675"/>
              <a:chExt cx="235800" cy="242700"/>
            </a:xfrm>
          </p:grpSpPr>
          <p:cxnSp>
            <p:nvCxnSpPr>
              <p:cNvPr id="5306" name="Google Shape;530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07" name="Google Shape;530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08" name="Google Shape;5308;p29"/>
            <p:cNvGrpSpPr/>
            <p:nvPr/>
          </p:nvGrpSpPr>
          <p:grpSpPr>
            <a:xfrm>
              <a:off x="5101870" y="4974789"/>
              <a:ext cx="83261" cy="85697"/>
              <a:chOff x="256525" y="2322675"/>
              <a:chExt cx="235800" cy="242700"/>
            </a:xfrm>
          </p:grpSpPr>
          <p:cxnSp>
            <p:nvCxnSpPr>
              <p:cNvPr id="5309" name="Google Shape;530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0" name="Google Shape;531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11" name="Google Shape;5311;p29"/>
            <p:cNvGrpSpPr/>
            <p:nvPr/>
          </p:nvGrpSpPr>
          <p:grpSpPr>
            <a:xfrm>
              <a:off x="4720870" y="4731214"/>
              <a:ext cx="83261" cy="85697"/>
              <a:chOff x="256525" y="2322675"/>
              <a:chExt cx="235800" cy="242700"/>
            </a:xfrm>
          </p:grpSpPr>
          <p:cxnSp>
            <p:nvCxnSpPr>
              <p:cNvPr id="5312" name="Google Shape;531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3" name="Google Shape;531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14" name="Google Shape;5314;p29"/>
            <p:cNvGrpSpPr/>
            <p:nvPr/>
          </p:nvGrpSpPr>
          <p:grpSpPr>
            <a:xfrm>
              <a:off x="4720870" y="4974789"/>
              <a:ext cx="83261" cy="85697"/>
              <a:chOff x="256525" y="2322675"/>
              <a:chExt cx="235800" cy="242700"/>
            </a:xfrm>
          </p:grpSpPr>
          <p:cxnSp>
            <p:nvCxnSpPr>
              <p:cNvPr id="5315" name="Google Shape;531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6" name="Google Shape;531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17" name="Google Shape;5317;p29"/>
            <p:cNvGrpSpPr/>
            <p:nvPr/>
          </p:nvGrpSpPr>
          <p:grpSpPr>
            <a:xfrm>
              <a:off x="4339870" y="4731214"/>
              <a:ext cx="83261" cy="85697"/>
              <a:chOff x="256525" y="2322675"/>
              <a:chExt cx="235800" cy="242700"/>
            </a:xfrm>
          </p:grpSpPr>
          <p:cxnSp>
            <p:nvCxnSpPr>
              <p:cNvPr id="5318" name="Google Shape;531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19" name="Google Shape;531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0" name="Google Shape;5320;p29"/>
            <p:cNvGrpSpPr/>
            <p:nvPr/>
          </p:nvGrpSpPr>
          <p:grpSpPr>
            <a:xfrm>
              <a:off x="4339870" y="4974789"/>
              <a:ext cx="83261" cy="85697"/>
              <a:chOff x="256525" y="2322675"/>
              <a:chExt cx="235800" cy="242700"/>
            </a:xfrm>
          </p:grpSpPr>
          <p:cxnSp>
            <p:nvCxnSpPr>
              <p:cNvPr id="5321" name="Google Shape;532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22" name="Google Shape;532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3" name="Google Shape;5323;p29"/>
            <p:cNvGrpSpPr/>
            <p:nvPr/>
          </p:nvGrpSpPr>
          <p:grpSpPr>
            <a:xfrm>
              <a:off x="3958870" y="4731214"/>
              <a:ext cx="83261" cy="85697"/>
              <a:chOff x="256525" y="2322675"/>
              <a:chExt cx="235800" cy="242700"/>
            </a:xfrm>
          </p:grpSpPr>
          <p:cxnSp>
            <p:nvCxnSpPr>
              <p:cNvPr id="5324" name="Google Shape;532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25" name="Google Shape;532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6" name="Google Shape;5326;p29"/>
            <p:cNvGrpSpPr/>
            <p:nvPr/>
          </p:nvGrpSpPr>
          <p:grpSpPr>
            <a:xfrm>
              <a:off x="3958870" y="4974789"/>
              <a:ext cx="83261" cy="85697"/>
              <a:chOff x="256525" y="2322675"/>
              <a:chExt cx="235800" cy="242700"/>
            </a:xfrm>
          </p:grpSpPr>
          <p:cxnSp>
            <p:nvCxnSpPr>
              <p:cNvPr id="5327" name="Google Shape;532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28" name="Google Shape;532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29" name="Google Shape;5329;p29"/>
            <p:cNvGrpSpPr/>
            <p:nvPr/>
          </p:nvGrpSpPr>
          <p:grpSpPr>
            <a:xfrm>
              <a:off x="3577870" y="4731214"/>
              <a:ext cx="83261" cy="85697"/>
              <a:chOff x="256525" y="2322675"/>
              <a:chExt cx="235800" cy="242700"/>
            </a:xfrm>
          </p:grpSpPr>
          <p:cxnSp>
            <p:nvCxnSpPr>
              <p:cNvPr id="5330" name="Google Shape;533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31" name="Google Shape;533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32" name="Google Shape;5332;p29"/>
            <p:cNvGrpSpPr/>
            <p:nvPr/>
          </p:nvGrpSpPr>
          <p:grpSpPr>
            <a:xfrm>
              <a:off x="3577870" y="4974789"/>
              <a:ext cx="83261" cy="85697"/>
              <a:chOff x="256525" y="2322675"/>
              <a:chExt cx="235800" cy="242700"/>
            </a:xfrm>
          </p:grpSpPr>
          <p:cxnSp>
            <p:nvCxnSpPr>
              <p:cNvPr id="5333" name="Google Shape;533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34" name="Google Shape;533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35" name="Google Shape;5335;p29"/>
            <p:cNvGrpSpPr/>
            <p:nvPr/>
          </p:nvGrpSpPr>
          <p:grpSpPr>
            <a:xfrm>
              <a:off x="3196870" y="4731214"/>
              <a:ext cx="83261" cy="85697"/>
              <a:chOff x="256525" y="2322675"/>
              <a:chExt cx="235800" cy="242700"/>
            </a:xfrm>
          </p:grpSpPr>
          <p:cxnSp>
            <p:nvCxnSpPr>
              <p:cNvPr id="5336" name="Google Shape;533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37" name="Google Shape;533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38" name="Google Shape;5338;p29"/>
            <p:cNvGrpSpPr/>
            <p:nvPr/>
          </p:nvGrpSpPr>
          <p:grpSpPr>
            <a:xfrm>
              <a:off x="3196870" y="4974789"/>
              <a:ext cx="83261" cy="85697"/>
              <a:chOff x="256525" y="2322675"/>
              <a:chExt cx="235800" cy="242700"/>
            </a:xfrm>
          </p:grpSpPr>
          <p:cxnSp>
            <p:nvCxnSpPr>
              <p:cNvPr id="5339" name="Google Shape;533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0" name="Google Shape;534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41" name="Google Shape;5341;p29"/>
            <p:cNvGrpSpPr/>
            <p:nvPr/>
          </p:nvGrpSpPr>
          <p:grpSpPr>
            <a:xfrm>
              <a:off x="2815870" y="4731214"/>
              <a:ext cx="83261" cy="85697"/>
              <a:chOff x="256525" y="2322675"/>
              <a:chExt cx="235800" cy="242700"/>
            </a:xfrm>
          </p:grpSpPr>
          <p:cxnSp>
            <p:nvCxnSpPr>
              <p:cNvPr id="5342" name="Google Shape;534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3" name="Google Shape;534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44" name="Google Shape;5344;p29"/>
            <p:cNvGrpSpPr/>
            <p:nvPr/>
          </p:nvGrpSpPr>
          <p:grpSpPr>
            <a:xfrm>
              <a:off x="2815870" y="4974789"/>
              <a:ext cx="83261" cy="85697"/>
              <a:chOff x="256525" y="2322675"/>
              <a:chExt cx="235800" cy="242700"/>
            </a:xfrm>
          </p:grpSpPr>
          <p:cxnSp>
            <p:nvCxnSpPr>
              <p:cNvPr id="5345" name="Google Shape;534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6" name="Google Shape;534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47" name="Google Shape;5347;p29"/>
            <p:cNvGrpSpPr/>
            <p:nvPr/>
          </p:nvGrpSpPr>
          <p:grpSpPr>
            <a:xfrm>
              <a:off x="2434870" y="4731214"/>
              <a:ext cx="83261" cy="85697"/>
              <a:chOff x="256525" y="2322675"/>
              <a:chExt cx="235800" cy="242700"/>
            </a:xfrm>
          </p:grpSpPr>
          <p:cxnSp>
            <p:nvCxnSpPr>
              <p:cNvPr id="5348" name="Google Shape;5348;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49" name="Google Shape;5349;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0" name="Google Shape;5350;p29"/>
            <p:cNvGrpSpPr/>
            <p:nvPr/>
          </p:nvGrpSpPr>
          <p:grpSpPr>
            <a:xfrm>
              <a:off x="2434870" y="4974789"/>
              <a:ext cx="83261" cy="85697"/>
              <a:chOff x="256525" y="2322675"/>
              <a:chExt cx="235800" cy="242700"/>
            </a:xfrm>
          </p:grpSpPr>
          <p:cxnSp>
            <p:nvCxnSpPr>
              <p:cNvPr id="5351" name="Google Shape;5351;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52" name="Google Shape;5352;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3" name="Google Shape;5353;p29"/>
            <p:cNvGrpSpPr/>
            <p:nvPr/>
          </p:nvGrpSpPr>
          <p:grpSpPr>
            <a:xfrm>
              <a:off x="2053870" y="4731214"/>
              <a:ext cx="83261" cy="85697"/>
              <a:chOff x="256525" y="2322675"/>
              <a:chExt cx="235800" cy="242700"/>
            </a:xfrm>
          </p:grpSpPr>
          <p:cxnSp>
            <p:nvCxnSpPr>
              <p:cNvPr id="5354" name="Google Shape;5354;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55" name="Google Shape;5355;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6" name="Google Shape;5356;p29"/>
            <p:cNvGrpSpPr/>
            <p:nvPr/>
          </p:nvGrpSpPr>
          <p:grpSpPr>
            <a:xfrm>
              <a:off x="2053870" y="4974789"/>
              <a:ext cx="83261" cy="85697"/>
              <a:chOff x="256525" y="2322675"/>
              <a:chExt cx="235800" cy="242700"/>
            </a:xfrm>
          </p:grpSpPr>
          <p:cxnSp>
            <p:nvCxnSpPr>
              <p:cNvPr id="5357" name="Google Shape;5357;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58" name="Google Shape;5358;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59" name="Google Shape;5359;p29"/>
            <p:cNvGrpSpPr/>
            <p:nvPr/>
          </p:nvGrpSpPr>
          <p:grpSpPr>
            <a:xfrm>
              <a:off x="1672870" y="4731214"/>
              <a:ext cx="83261" cy="85697"/>
              <a:chOff x="256525" y="2322675"/>
              <a:chExt cx="235800" cy="242700"/>
            </a:xfrm>
          </p:grpSpPr>
          <p:cxnSp>
            <p:nvCxnSpPr>
              <p:cNvPr id="5360" name="Google Shape;5360;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61" name="Google Shape;5361;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62" name="Google Shape;5362;p29"/>
            <p:cNvGrpSpPr/>
            <p:nvPr/>
          </p:nvGrpSpPr>
          <p:grpSpPr>
            <a:xfrm>
              <a:off x="1672870" y="4974789"/>
              <a:ext cx="83261" cy="85697"/>
              <a:chOff x="256525" y="2322675"/>
              <a:chExt cx="235800" cy="242700"/>
            </a:xfrm>
          </p:grpSpPr>
          <p:cxnSp>
            <p:nvCxnSpPr>
              <p:cNvPr id="5363" name="Google Shape;5363;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64" name="Google Shape;5364;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65" name="Google Shape;5365;p29"/>
            <p:cNvGrpSpPr/>
            <p:nvPr/>
          </p:nvGrpSpPr>
          <p:grpSpPr>
            <a:xfrm>
              <a:off x="1291870" y="4731214"/>
              <a:ext cx="83261" cy="85697"/>
              <a:chOff x="256525" y="2322675"/>
              <a:chExt cx="235800" cy="242700"/>
            </a:xfrm>
          </p:grpSpPr>
          <p:cxnSp>
            <p:nvCxnSpPr>
              <p:cNvPr id="5366" name="Google Shape;5366;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67" name="Google Shape;5367;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68" name="Google Shape;5368;p29"/>
            <p:cNvGrpSpPr/>
            <p:nvPr/>
          </p:nvGrpSpPr>
          <p:grpSpPr>
            <a:xfrm>
              <a:off x="1291870" y="4974789"/>
              <a:ext cx="83261" cy="85697"/>
              <a:chOff x="256525" y="2322675"/>
              <a:chExt cx="235800" cy="242700"/>
            </a:xfrm>
          </p:grpSpPr>
          <p:cxnSp>
            <p:nvCxnSpPr>
              <p:cNvPr id="5369" name="Google Shape;5369;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70" name="Google Shape;5370;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71" name="Google Shape;5371;p29"/>
            <p:cNvGrpSpPr/>
            <p:nvPr/>
          </p:nvGrpSpPr>
          <p:grpSpPr>
            <a:xfrm>
              <a:off x="910870" y="4731214"/>
              <a:ext cx="83261" cy="85697"/>
              <a:chOff x="256525" y="2322675"/>
              <a:chExt cx="235800" cy="242700"/>
            </a:xfrm>
          </p:grpSpPr>
          <p:cxnSp>
            <p:nvCxnSpPr>
              <p:cNvPr id="5372" name="Google Shape;5372;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73" name="Google Shape;5373;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374" name="Google Shape;5374;p29"/>
            <p:cNvGrpSpPr/>
            <p:nvPr/>
          </p:nvGrpSpPr>
          <p:grpSpPr>
            <a:xfrm>
              <a:off x="910870" y="4974789"/>
              <a:ext cx="83261" cy="85697"/>
              <a:chOff x="256525" y="2322675"/>
              <a:chExt cx="235800" cy="242700"/>
            </a:xfrm>
          </p:grpSpPr>
          <p:cxnSp>
            <p:nvCxnSpPr>
              <p:cNvPr id="5375" name="Google Shape;5375;p29"/>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76" name="Google Shape;5376;p29"/>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377" name="Google Shape;5377;p29"/>
          <p:cNvGrpSpPr/>
          <p:nvPr/>
        </p:nvGrpSpPr>
        <p:grpSpPr>
          <a:xfrm rot="5400000">
            <a:off x="8053377" y="669553"/>
            <a:ext cx="504350" cy="250425"/>
            <a:chOff x="-1583100" y="2311725"/>
            <a:chExt cx="504350" cy="250425"/>
          </a:xfrm>
        </p:grpSpPr>
        <p:sp>
          <p:nvSpPr>
            <p:cNvPr id="5378" name="Google Shape;5378;p29"/>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9" name="Google Shape;5379;p29"/>
            <p:cNvGrpSpPr/>
            <p:nvPr/>
          </p:nvGrpSpPr>
          <p:grpSpPr>
            <a:xfrm>
              <a:off x="-1583100" y="2311725"/>
              <a:ext cx="504350" cy="250425"/>
              <a:chOff x="4036475" y="1368200"/>
              <a:chExt cx="504350" cy="250425"/>
            </a:xfrm>
          </p:grpSpPr>
          <p:sp>
            <p:nvSpPr>
              <p:cNvPr id="5380" name="Google Shape;5380;p29"/>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381" name="Google Shape;5381;p29"/>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382" name="Google Shape;5382;p29"/>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383" name="Google Shape;5383;p29"/>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384" name="Google Shape;5384;p29"/>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385" name="Google Shape;5385;p29"/>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386" name="Google Shape;5386;p29"/>
          <p:cNvGrpSpPr/>
          <p:nvPr/>
        </p:nvGrpSpPr>
        <p:grpSpPr>
          <a:xfrm rot="10800000">
            <a:off x="721010" y="4336305"/>
            <a:ext cx="504350" cy="250425"/>
            <a:chOff x="-1583100" y="2311725"/>
            <a:chExt cx="504350" cy="250425"/>
          </a:xfrm>
        </p:grpSpPr>
        <p:sp>
          <p:nvSpPr>
            <p:cNvPr id="5387" name="Google Shape;5387;p29"/>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8" name="Google Shape;5388;p29"/>
            <p:cNvGrpSpPr/>
            <p:nvPr/>
          </p:nvGrpSpPr>
          <p:grpSpPr>
            <a:xfrm>
              <a:off x="-1583100" y="2311725"/>
              <a:ext cx="504350" cy="250425"/>
              <a:chOff x="4036475" y="1368200"/>
              <a:chExt cx="504350" cy="250425"/>
            </a:xfrm>
          </p:grpSpPr>
          <p:sp>
            <p:nvSpPr>
              <p:cNvPr id="5389" name="Google Shape;5389;p29"/>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390" name="Google Shape;5390;p29"/>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391" name="Google Shape;5391;p29"/>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392" name="Google Shape;5392;p29"/>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393" name="Google Shape;5393;p29"/>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394" name="Google Shape;5394;p29"/>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95"/>
        <p:cNvGrpSpPr/>
        <p:nvPr/>
      </p:nvGrpSpPr>
      <p:grpSpPr>
        <a:xfrm>
          <a:off x="0" y="0"/>
          <a:ext cx="0" cy="0"/>
          <a:chOff x="0" y="0"/>
          <a:chExt cx="0" cy="0"/>
        </a:xfrm>
      </p:grpSpPr>
      <p:grpSp>
        <p:nvGrpSpPr>
          <p:cNvPr id="5396" name="Google Shape;5396;p30"/>
          <p:cNvGrpSpPr/>
          <p:nvPr/>
        </p:nvGrpSpPr>
        <p:grpSpPr>
          <a:xfrm>
            <a:off x="148870" y="83014"/>
            <a:ext cx="464261" cy="4977472"/>
            <a:chOff x="152557" y="83014"/>
            <a:chExt cx="464261" cy="4977472"/>
          </a:xfrm>
        </p:grpSpPr>
        <p:grpSp>
          <p:nvGrpSpPr>
            <p:cNvPr id="5397" name="Google Shape;5397;p30"/>
            <p:cNvGrpSpPr/>
            <p:nvPr/>
          </p:nvGrpSpPr>
          <p:grpSpPr>
            <a:xfrm>
              <a:off x="533557" y="83014"/>
              <a:ext cx="83261" cy="85697"/>
              <a:chOff x="256525" y="2322675"/>
              <a:chExt cx="235800" cy="242700"/>
            </a:xfrm>
          </p:grpSpPr>
          <p:cxnSp>
            <p:nvCxnSpPr>
              <p:cNvPr id="5398" name="Google Shape;539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399" name="Google Shape;539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0" name="Google Shape;5400;p30"/>
            <p:cNvGrpSpPr/>
            <p:nvPr/>
          </p:nvGrpSpPr>
          <p:grpSpPr>
            <a:xfrm>
              <a:off x="533557" y="326589"/>
              <a:ext cx="83261" cy="85697"/>
              <a:chOff x="256525" y="2322675"/>
              <a:chExt cx="235800" cy="242700"/>
            </a:xfrm>
          </p:grpSpPr>
          <p:cxnSp>
            <p:nvCxnSpPr>
              <p:cNvPr id="5401" name="Google Shape;540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02" name="Google Shape;540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3" name="Google Shape;5403;p30"/>
            <p:cNvGrpSpPr/>
            <p:nvPr/>
          </p:nvGrpSpPr>
          <p:grpSpPr>
            <a:xfrm>
              <a:off x="533557" y="540214"/>
              <a:ext cx="83261" cy="85697"/>
              <a:chOff x="256525" y="2322675"/>
              <a:chExt cx="235800" cy="242700"/>
            </a:xfrm>
          </p:grpSpPr>
          <p:cxnSp>
            <p:nvCxnSpPr>
              <p:cNvPr id="5404" name="Google Shape;540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05" name="Google Shape;540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6" name="Google Shape;5406;p30"/>
            <p:cNvGrpSpPr/>
            <p:nvPr/>
          </p:nvGrpSpPr>
          <p:grpSpPr>
            <a:xfrm>
              <a:off x="533557" y="783789"/>
              <a:ext cx="83261" cy="85697"/>
              <a:chOff x="256525" y="2322675"/>
              <a:chExt cx="235800" cy="242700"/>
            </a:xfrm>
          </p:grpSpPr>
          <p:cxnSp>
            <p:nvCxnSpPr>
              <p:cNvPr id="5407" name="Google Shape;540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08" name="Google Shape;540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09" name="Google Shape;5409;p30"/>
            <p:cNvGrpSpPr/>
            <p:nvPr/>
          </p:nvGrpSpPr>
          <p:grpSpPr>
            <a:xfrm>
              <a:off x="533557" y="997414"/>
              <a:ext cx="83261" cy="85697"/>
              <a:chOff x="256525" y="2322675"/>
              <a:chExt cx="235800" cy="242700"/>
            </a:xfrm>
          </p:grpSpPr>
          <p:cxnSp>
            <p:nvCxnSpPr>
              <p:cNvPr id="5410" name="Google Shape;541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11" name="Google Shape;541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12" name="Google Shape;5412;p30"/>
            <p:cNvGrpSpPr/>
            <p:nvPr/>
          </p:nvGrpSpPr>
          <p:grpSpPr>
            <a:xfrm>
              <a:off x="533557" y="1240989"/>
              <a:ext cx="83261" cy="85697"/>
              <a:chOff x="256525" y="2322675"/>
              <a:chExt cx="235800" cy="242700"/>
            </a:xfrm>
          </p:grpSpPr>
          <p:cxnSp>
            <p:nvCxnSpPr>
              <p:cNvPr id="5413" name="Google Shape;541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14" name="Google Shape;541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15" name="Google Shape;5415;p30"/>
            <p:cNvGrpSpPr/>
            <p:nvPr/>
          </p:nvGrpSpPr>
          <p:grpSpPr>
            <a:xfrm>
              <a:off x="533557" y="1454614"/>
              <a:ext cx="83261" cy="85697"/>
              <a:chOff x="256525" y="2322675"/>
              <a:chExt cx="235800" cy="242700"/>
            </a:xfrm>
          </p:grpSpPr>
          <p:cxnSp>
            <p:nvCxnSpPr>
              <p:cNvPr id="5416" name="Google Shape;541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17" name="Google Shape;541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18" name="Google Shape;5418;p30"/>
            <p:cNvGrpSpPr/>
            <p:nvPr/>
          </p:nvGrpSpPr>
          <p:grpSpPr>
            <a:xfrm>
              <a:off x="533557" y="1698189"/>
              <a:ext cx="83261" cy="85697"/>
              <a:chOff x="256525" y="2322675"/>
              <a:chExt cx="235800" cy="242700"/>
            </a:xfrm>
          </p:grpSpPr>
          <p:cxnSp>
            <p:nvCxnSpPr>
              <p:cNvPr id="5419" name="Google Shape;541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0" name="Google Shape;542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21" name="Google Shape;5421;p30"/>
            <p:cNvGrpSpPr/>
            <p:nvPr/>
          </p:nvGrpSpPr>
          <p:grpSpPr>
            <a:xfrm>
              <a:off x="533557" y="1911814"/>
              <a:ext cx="83261" cy="85697"/>
              <a:chOff x="256525" y="2322675"/>
              <a:chExt cx="235800" cy="242700"/>
            </a:xfrm>
          </p:grpSpPr>
          <p:cxnSp>
            <p:nvCxnSpPr>
              <p:cNvPr id="5422" name="Google Shape;542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3" name="Google Shape;542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24" name="Google Shape;5424;p30"/>
            <p:cNvGrpSpPr/>
            <p:nvPr/>
          </p:nvGrpSpPr>
          <p:grpSpPr>
            <a:xfrm>
              <a:off x="533557" y="2155389"/>
              <a:ext cx="83261" cy="85697"/>
              <a:chOff x="256525" y="2322675"/>
              <a:chExt cx="235800" cy="242700"/>
            </a:xfrm>
          </p:grpSpPr>
          <p:cxnSp>
            <p:nvCxnSpPr>
              <p:cNvPr id="5425" name="Google Shape;542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6" name="Google Shape;542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27" name="Google Shape;5427;p30"/>
            <p:cNvGrpSpPr/>
            <p:nvPr/>
          </p:nvGrpSpPr>
          <p:grpSpPr>
            <a:xfrm>
              <a:off x="533557" y="2369014"/>
              <a:ext cx="83261" cy="85697"/>
              <a:chOff x="256525" y="2322675"/>
              <a:chExt cx="235800" cy="242700"/>
            </a:xfrm>
          </p:grpSpPr>
          <p:cxnSp>
            <p:nvCxnSpPr>
              <p:cNvPr id="5428" name="Google Shape;542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29" name="Google Shape;542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0" name="Google Shape;5430;p30"/>
            <p:cNvGrpSpPr/>
            <p:nvPr/>
          </p:nvGrpSpPr>
          <p:grpSpPr>
            <a:xfrm>
              <a:off x="533557" y="2612589"/>
              <a:ext cx="83261" cy="85697"/>
              <a:chOff x="256525" y="2322675"/>
              <a:chExt cx="235800" cy="242700"/>
            </a:xfrm>
          </p:grpSpPr>
          <p:cxnSp>
            <p:nvCxnSpPr>
              <p:cNvPr id="5431" name="Google Shape;543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32" name="Google Shape;543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3" name="Google Shape;5433;p30"/>
            <p:cNvGrpSpPr/>
            <p:nvPr/>
          </p:nvGrpSpPr>
          <p:grpSpPr>
            <a:xfrm>
              <a:off x="533557" y="2902414"/>
              <a:ext cx="83261" cy="85697"/>
              <a:chOff x="256525" y="2322675"/>
              <a:chExt cx="235800" cy="242700"/>
            </a:xfrm>
          </p:grpSpPr>
          <p:cxnSp>
            <p:nvCxnSpPr>
              <p:cNvPr id="5434" name="Google Shape;543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35" name="Google Shape;543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6" name="Google Shape;5436;p30"/>
            <p:cNvGrpSpPr/>
            <p:nvPr/>
          </p:nvGrpSpPr>
          <p:grpSpPr>
            <a:xfrm>
              <a:off x="533557" y="3145989"/>
              <a:ext cx="83261" cy="85697"/>
              <a:chOff x="256525" y="2322675"/>
              <a:chExt cx="235800" cy="242700"/>
            </a:xfrm>
          </p:grpSpPr>
          <p:cxnSp>
            <p:nvCxnSpPr>
              <p:cNvPr id="5437" name="Google Shape;543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38" name="Google Shape;543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39" name="Google Shape;5439;p30"/>
            <p:cNvGrpSpPr/>
            <p:nvPr/>
          </p:nvGrpSpPr>
          <p:grpSpPr>
            <a:xfrm>
              <a:off x="533557" y="3359614"/>
              <a:ext cx="83261" cy="85697"/>
              <a:chOff x="256525" y="2322675"/>
              <a:chExt cx="235800" cy="242700"/>
            </a:xfrm>
          </p:grpSpPr>
          <p:cxnSp>
            <p:nvCxnSpPr>
              <p:cNvPr id="5440" name="Google Shape;544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41" name="Google Shape;544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42" name="Google Shape;5442;p30"/>
            <p:cNvGrpSpPr/>
            <p:nvPr/>
          </p:nvGrpSpPr>
          <p:grpSpPr>
            <a:xfrm>
              <a:off x="533557" y="3603189"/>
              <a:ext cx="83261" cy="85697"/>
              <a:chOff x="256525" y="2322675"/>
              <a:chExt cx="235800" cy="242700"/>
            </a:xfrm>
          </p:grpSpPr>
          <p:cxnSp>
            <p:nvCxnSpPr>
              <p:cNvPr id="5443" name="Google Shape;544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44" name="Google Shape;544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45" name="Google Shape;5445;p30"/>
            <p:cNvGrpSpPr/>
            <p:nvPr/>
          </p:nvGrpSpPr>
          <p:grpSpPr>
            <a:xfrm>
              <a:off x="533557" y="3816814"/>
              <a:ext cx="83261" cy="85697"/>
              <a:chOff x="256525" y="2322675"/>
              <a:chExt cx="235800" cy="242700"/>
            </a:xfrm>
          </p:grpSpPr>
          <p:cxnSp>
            <p:nvCxnSpPr>
              <p:cNvPr id="5446" name="Google Shape;544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47" name="Google Shape;544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48" name="Google Shape;5448;p30"/>
            <p:cNvGrpSpPr/>
            <p:nvPr/>
          </p:nvGrpSpPr>
          <p:grpSpPr>
            <a:xfrm>
              <a:off x="533557" y="4060389"/>
              <a:ext cx="83261" cy="85697"/>
              <a:chOff x="256525" y="2322675"/>
              <a:chExt cx="235800" cy="242700"/>
            </a:xfrm>
          </p:grpSpPr>
          <p:cxnSp>
            <p:nvCxnSpPr>
              <p:cNvPr id="5449" name="Google Shape;544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0" name="Google Shape;545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51" name="Google Shape;5451;p30"/>
            <p:cNvGrpSpPr/>
            <p:nvPr/>
          </p:nvGrpSpPr>
          <p:grpSpPr>
            <a:xfrm>
              <a:off x="533557" y="4274014"/>
              <a:ext cx="83261" cy="85697"/>
              <a:chOff x="256525" y="2322675"/>
              <a:chExt cx="235800" cy="242700"/>
            </a:xfrm>
          </p:grpSpPr>
          <p:cxnSp>
            <p:nvCxnSpPr>
              <p:cNvPr id="5452" name="Google Shape;545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3" name="Google Shape;545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54" name="Google Shape;5454;p30"/>
            <p:cNvGrpSpPr/>
            <p:nvPr/>
          </p:nvGrpSpPr>
          <p:grpSpPr>
            <a:xfrm>
              <a:off x="533557" y="4517589"/>
              <a:ext cx="83261" cy="85697"/>
              <a:chOff x="256525" y="2322675"/>
              <a:chExt cx="235800" cy="242700"/>
            </a:xfrm>
          </p:grpSpPr>
          <p:cxnSp>
            <p:nvCxnSpPr>
              <p:cNvPr id="5455" name="Google Shape;545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6" name="Google Shape;545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57" name="Google Shape;5457;p30"/>
            <p:cNvGrpSpPr/>
            <p:nvPr/>
          </p:nvGrpSpPr>
          <p:grpSpPr>
            <a:xfrm>
              <a:off x="533557" y="4731214"/>
              <a:ext cx="83261" cy="85697"/>
              <a:chOff x="256525" y="2322675"/>
              <a:chExt cx="235800" cy="242700"/>
            </a:xfrm>
          </p:grpSpPr>
          <p:cxnSp>
            <p:nvCxnSpPr>
              <p:cNvPr id="5458" name="Google Shape;545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59" name="Google Shape;545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0" name="Google Shape;5460;p30"/>
            <p:cNvGrpSpPr/>
            <p:nvPr/>
          </p:nvGrpSpPr>
          <p:grpSpPr>
            <a:xfrm>
              <a:off x="533557" y="4974789"/>
              <a:ext cx="83261" cy="85697"/>
              <a:chOff x="256525" y="2322675"/>
              <a:chExt cx="235800" cy="242700"/>
            </a:xfrm>
          </p:grpSpPr>
          <p:cxnSp>
            <p:nvCxnSpPr>
              <p:cNvPr id="5461" name="Google Shape;546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62" name="Google Shape;546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3" name="Google Shape;5463;p30"/>
            <p:cNvGrpSpPr/>
            <p:nvPr/>
          </p:nvGrpSpPr>
          <p:grpSpPr>
            <a:xfrm>
              <a:off x="152557" y="83014"/>
              <a:ext cx="83261" cy="85697"/>
              <a:chOff x="256525" y="2322675"/>
              <a:chExt cx="235800" cy="242700"/>
            </a:xfrm>
          </p:grpSpPr>
          <p:cxnSp>
            <p:nvCxnSpPr>
              <p:cNvPr id="5464" name="Google Shape;546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65" name="Google Shape;546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6" name="Google Shape;5466;p30"/>
            <p:cNvGrpSpPr/>
            <p:nvPr/>
          </p:nvGrpSpPr>
          <p:grpSpPr>
            <a:xfrm>
              <a:off x="152557" y="326589"/>
              <a:ext cx="83261" cy="85697"/>
              <a:chOff x="256525" y="2322675"/>
              <a:chExt cx="235800" cy="242700"/>
            </a:xfrm>
          </p:grpSpPr>
          <p:cxnSp>
            <p:nvCxnSpPr>
              <p:cNvPr id="5467" name="Google Shape;546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68" name="Google Shape;546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69" name="Google Shape;5469;p30"/>
            <p:cNvGrpSpPr/>
            <p:nvPr/>
          </p:nvGrpSpPr>
          <p:grpSpPr>
            <a:xfrm>
              <a:off x="152557" y="540214"/>
              <a:ext cx="83261" cy="85697"/>
              <a:chOff x="256525" y="2322675"/>
              <a:chExt cx="235800" cy="242700"/>
            </a:xfrm>
          </p:grpSpPr>
          <p:cxnSp>
            <p:nvCxnSpPr>
              <p:cNvPr id="5470" name="Google Shape;547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71" name="Google Shape;547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72" name="Google Shape;5472;p30"/>
            <p:cNvGrpSpPr/>
            <p:nvPr/>
          </p:nvGrpSpPr>
          <p:grpSpPr>
            <a:xfrm>
              <a:off x="152557" y="783789"/>
              <a:ext cx="83261" cy="85697"/>
              <a:chOff x="256525" y="2322675"/>
              <a:chExt cx="235800" cy="242700"/>
            </a:xfrm>
          </p:grpSpPr>
          <p:cxnSp>
            <p:nvCxnSpPr>
              <p:cNvPr id="5473" name="Google Shape;547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74" name="Google Shape;547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75" name="Google Shape;5475;p30"/>
            <p:cNvGrpSpPr/>
            <p:nvPr/>
          </p:nvGrpSpPr>
          <p:grpSpPr>
            <a:xfrm>
              <a:off x="152557" y="997414"/>
              <a:ext cx="83261" cy="85697"/>
              <a:chOff x="256525" y="2322675"/>
              <a:chExt cx="235800" cy="242700"/>
            </a:xfrm>
          </p:grpSpPr>
          <p:cxnSp>
            <p:nvCxnSpPr>
              <p:cNvPr id="5476" name="Google Shape;547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77" name="Google Shape;547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78" name="Google Shape;5478;p30"/>
            <p:cNvGrpSpPr/>
            <p:nvPr/>
          </p:nvGrpSpPr>
          <p:grpSpPr>
            <a:xfrm>
              <a:off x="152557" y="1240989"/>
              <a:ext cx="83261" cy="85697"/>
              <a:chOff x="256525" y="2322675"/>
              <a:chExt cx="235800" cy="242700"/>
            </a:xfrm>
          </p:grpSpPr>
          <p:cxnSp>
            <p:nvCxnSpPr>
              <p:cNvPr id="5479" name="Google Shape;547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0" name="Google Shape;548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81" name="Google Shape;5481;p30"/>
            <p:cNvGrpSpPr/>
            <p:nvPr/>
          </p:nvGrpSpPr>
          <p:grpSpPr>
            <a:xfrm>
              <a:off x="152557" y="1454614"/>
              <a:ext cx="83261" cy="85697"/>
              <a:chOff x="256525" y="2322675"/>
              <a:chExt cx="235800" cy="242700"/>
            </a:xfrm>
          </p:grpSpPr>
          <p:cxnSp>
            <p:nvCxnSpPr>
              <p:cNvPr id="5482" name="Google Shape;548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3" name="Google Shape;548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84" name="Google Shape;5484;p30"/>
            <p:cNvGrpSpPr/>
            <p:nvPr/>
          </p:nvGrpSpPr>
          <p:grpSpPr>
            <a:xfrm>
              <a:off x="152557" y="1698189"/>
              <a:ext cx="83261" cy="85697"/>
              <a:chOff x="256525" y="2322675"/>
              <a:chExt cx="235800" cy="242700"/>
            </a:xfrm>
          </p:grpSpPr>
          <p:cxnSp>
            <p:nvCxnSpPr>
              <p:cNvPr id="5485" name="Google Shape;548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6" name="Google Shape;548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87" name="Google Shape;5487;p30"/>
            <p:cNvGrpSpPr/>
            <p:nvPr/>
          </p:nvGrpSpPr>
          <p:grpSpPr>
            <a:xfrm>
              <a:off x="152557" y="1911814"/>
              <a:ext cx="83261" cy="85697"/>
              <a:chOff x="256525" y="2322675"/>
              <a:chExt cx="235800" cy="242700"/>
            </a:xfrm>
          </p:grpSpPr>
          <p:cxnSp>
            <p:nvCxnSpPr>
              <p:cNvPr id="5488" name="Google Shape;548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89" name="Google Shape;548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0" name="Google Shape;5490;p30"/>
            <p:cNvGrpSpPr/>
            <p:nvPr/>
          </p:nvGrpSpPr>
          <p:grpSpPr>
            <a:xfrm>
              <a:off x="152557" y="2155389"/>
              <a:ext cx="83261" cy="85697"/>
              <a:chOff x="256525" y="2322675"/>
              <a:chExt cx="235800" cy="242700"/>
            </a:xfrm>
          </p:grpSpPr>
          <p:cxnSp>
            <p:nvCxnSpPr>
              <p:cNvPr id="5491" name="Google Shape;549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92" name="Google Shape;549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3" name="Google Shape;5493;p30"/>
            <p:cNvGrpSpPr/>
            <p:nvPr/>
          </p:nvGrpSpPr>
          <p:grpSpPr>
            <a:xfrm>
              <a:off x="152557" y="2369014"/>
              <a:ext cx="83261" cy="85697"/>
              <a:chOff x="256525" y="2322675"/>
              <a:chExt cx="235800" cy="242700"/>
            </a:xfrm>
          </p:grpSpPr>
          <p:cxnSp>
            <p:nvCxnSpPr>
              <p:cNvPr id="5494" name="Google Shape;549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95" name="Google Shape;549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6" name="Google Shape;5496;p30"/>
            <p:cNvGrpSpPr/>
            <p:nvPr/>
          </p:nvGrpSpPr>
          <p:grpSpPr>
            <a:xfrm>
              <a:off x="152557" y="2612589"/>
              <a:ext cx="83261" cy="85697"/>
              <a:chOff x="256525" y="2322675"/>
              <a:chExt cx="235800" cy="242700"/>
            </a:xfrm>
          </p:grpSpPr>
          <p:cxnSp>
            <p:nvCxnSpPr>
              <p:cNvPr id="5497" name="Google Shape;549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498" name="Google Shape;549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499" name="Google Shape;5499;p30"/>
            <p:cNvGrpSpPr/>
            <p:nvPr/>
          </p:nvGrpSpPr>
          <p:grpSpPr>
            <a:xfrm>
              <a:off x="152557" y="2902414"/>
              <a:ext cx="83261" cy="85697"/>
              <a:chOff x="256525" y="2322675"/>
              <a:chExt cx="235800" cy="242700"/>
            </a:xfrm>
          </p:grpSpPr>
          <p:cxnSp>
            <p:nvCxnSpPr>
              <p:cNvPr id="5500" name="Google Shape;550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01" name="Google Shape;550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02" name="Google Shape;5502;p30"/>
            <p:cNvGrpSpPr/>
            <p:nvPr/>
          </p:nvGrpSpPr>
          <p:grpSpPr>
            <a:xfrm>
              <a:off x="152557" y="3145989"/>
              <a:ext cx="83261" cy="85697"/>
              <a:chOff x="256525" y="2322675"/>
              <a:chExt cx="235800" cy="242700"/>
            </a:xfrm>
          </p:grpSpPr>
          <p:cxnSp>
            <p:nvCxnSpPr>
              <p:cNvPr id="5503" name="Google Shape;550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04" name="Google Shape;550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05" name="Google Shape;5505;p30"/>
            <p:cNvGrpSpPr/>
            <p:nvPr/>
          </p:nvGrpSpPr>
          <p:grpSpPr>
            <a:xfrm>
              <a:off x="152557" y="3359614"/>
              <a:ext cx="83261" cy="85697"/>
              <a:chOff x="256525" y="2322675"/>
              <a:chExt cx="235800" cy="242700"/>
            </a:xfrm>
          </p:grpSpPr>
          <p:cxnSp>
            <p:nvCxnSpPr>
              <p:cNvPr id="5506" name="Google Shape;550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07" name="Google Shape;550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08" name="Google Shape;5508;p30"/>
            <p:cNvGrpSpPr/>
            <p:nvPr/>
          </p:nvGrpSpPr>
          <p:grpSpPr>
            <a:xfrm>
              <a:off x="152557" y="3603189"/>
              <a:ext cx="83261" cy="85697"/>
              <a:chOff x="256525" y="2322675"/>
              <a:chExt cx="235800" cy="242700"/>
            </a:xfrm>
          </p:grpSpPr>
          <p:cxnSp>
            <p:nvCxnSpPr>
              <p:cNvPr id="5509" name="Google Shape;550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0" name="Google Shape;551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11" name="Google Shape;5511;p30"/>
            <p:cNvGrpSpPr/>
            <p:nvPr/>
          </p:nvGrpSpPr>
          <p:grpSpPr>
            <a:xfrm>
              <a:off x="152557" y="3816814"/>
              <a:ext cx="83261" cy="85697"/>
              <a:chOff x="256525" y="2322675"/>
              <a:chExt cx="235800" cy="242700"/>
            </a:xfrm>
          </p:grpSpPr>
          <p:cxnSp>
            <p:nvCxnSpPr>
              <p:cNvPr id="5512" name="Google Shape;551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3" name="Google Shape;551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14" name="Google Shape;5514;p30"/>
            <p:cNvGrpSpPr/>
            <p:nvPr/>
          </p:nvGrpSpPr>
          <p:grpSpPr>
            <a:xfrm>
              <a:off x="152557" y="4060389"/>
              <a:ext cx="83261" cy="85697"/>
              <a:chOff x="256525" y="2322675"/>
              <a:chExt cx="235800" cy="242700"/>
            </a:xfrm>
          </p:grpSpPr>
          <p:cxnSp>
            <p:nvCxnSpPr>
              <p:cNvPr id="5515" name="Google Shape;551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6" name="Google Shape;551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17" name="Google Shape;5517;p30"/>
            <p:cNvGrpSpPr/>
            <p:nvPr/>
          </p:nvGrpSpPr>
          <p:grpSpPr>
            <a:xfrm>
              <a:off x="152557" y="4274014"/>
              <a:ext cx="83261" cy="85697"/>
              <a:chOff x="256525" y="2322675"/>
              <a:chExt cx="235800" cy="242700"/>
            </a:xfrm>
          </p:grpSpPr>
          <p:cxnSp>
            <p:nvCxnSpPr>
              <p:cNvPr id="5518" name="Google Shape;551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19" name="Google Shape;551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20" name="Google Shape;5520;p30"/>
            <p:cNvGrpSpPr/>
            <p:nvPr/>
          </p:nvGrpSpPr>
          <p:grpSpPr>
            <a:xfrm>
              <a:off x="152557" y="4517589"/>
              <a:ext cx="83261" cy="85697"/>
              <a:chOff x="256525" y="2322675"/>
              <a:chExt cx="235800" cy="242700"/>
            </a:xfrm>
          </p:grpSpPr>
          <p:cxnSp>
            <p:nvCxnSpPr>
              <p:cNvPr id="5521" name="Google Shape;552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22" name="Google Shape;552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23" name="Google Shape;5523;p30"/>
            <p:cNvGrpSpPr/>
            <p:nvPr/>
          </p:nvGrpSpPr>
          <p:grpSpPr>
            <a:xfrm>
              <a:off x="152557" y="4731214"/>
              <a:ext cx="83261" cy="85697"/>
              <a:chOff x="256525" y="2322675"/>
              <a:chExt cx="235800" cy="242700"/>
            </a:xfrm>
          </p:grpSpPr>
          <p:cxnSp>
            <p:nvCxnSpPr>
              <p:cNvPr id="5524" name="Google Shape;552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25" name="Google Shape;552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26" name="Google Shape;5526;p30"/>
            <p:cNvGrpSpPr/>
            <p:nvPr/>
          </p:nvGrpSpPr>
          <p:grpSpPr>
            <a:xfrm>
              <a:off x="152557" y="4974789"/>
              <a:ext cx="83261" cy="85697"/>
              <a:chOff x="256525" y="2322675"/>
              <a:chExt cx="235800" cy="242700"/>
            </a:xfrm>
          </p:grpSpPr>
          <p:cxnSp>
            <p:nvCxnSpPr>
              <p:cNvPr id="5527" name="Google Shape;552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28" name="Google Shape;552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529" name="Google Shape;5529;p30"/>
          <p:cNvGrpSpPr/>
          <p:nvPr/>
        </p:nvGrpSpPr>
        <p:grpSpPr>
          <a:xfrm>
            <a:off x="8530870" y="83014"/>
            <a:ext cx="464261" cy="4977472"/>
            <a:chOff x="8530870" y="83014"/>
            <a:chExt cx="464261" cy="4977472"/>
          </a:xfrm>
        </p:grpSpPr>
        <p:grpSp>
          <p:nvGrpSpPr>
            <p:cNvPr id="5530" name="Google Shape;5530;p30"/>
            <p:cNvGrpSpPr/>
            <p:nvPr/>
          </p:nvGrpSpPr>
          <p:grpSpPr>
            <a:xfrm>
              <a:off x="8911870" y="83014"/>
              <a:ext cx="83261" cy="85697"/>
              <a:chOff x="256525" y="2322675"/>
              <a:chExt cx="235800" cy="242700"/>
            </a:xfrm>
          </p:grpSpPr>
          <p:cxnSp>
            <p:nvCxnSpPr>
              <p:cNvPr id="5531" name="Google Shape;553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32" name="Google Shape;553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33" name="Google Shape;5533;p30"/>
            <p:cNvGrpSpPr/>
            <p:nvPr/>
          </p:nvGrpSpPr>
          <p:grpSpPr>
            <a:xfrm>
              <a:off x="8911870" y="326589"/>
              <a:ext cx="83261" cy="85697"/>
              <a:chOff x="256525" y="2322675"/>
              <a:chExt cx="235800" cy="242700"/>
            </a:xfrm>
          </p:grpSpPr>
          <p:cxnSp>
            <p:nvCxnSpPr>
              <p:cNvPr id="5534" name="Google Shape;553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35" name="Google Shape;553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36" name="Google Shape;5536;p30"/>
            <p:cNvGrpSpPr/>
            <p:nvPr/>
          </p:nvGrpSpPr>
          <p:grpSpPr>
            <a:xfrm>
              <a:off x="8911870" y="540214"/>
              <a:ext cx="83261" cy="85697"/>
              <a:chOff x="256525" y="2322675"/>
              <a:chExt cx="235800" cy="242700"/>
            </a:xfrm>
          </p:grpSpPr>
          <p:cxnSp>
            <p:nvCxnSpPr>
              <p:cNvPr id="5537" name="Google Shape;553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38" name="Google Shape;553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39" name="Google Shape;5539;p30"/>
            <p:cNvGrpSpPr/>
            <p:nvPr/>
          </p:nvGrpSpPr>
          <p:grpSpPr>
            <a:xfrm>
              <a:off x="8911870" y="783789"/>
              <a:ext cx="83261" cy="85697"/>
              <a:chOff x="256525" y="2322675"/>
              <a:chExt cx="235800" cy="242700"/>
            </a:xfrm>
          </p:grpSpPr>
          <p:cxnSp>
            <p:nvCxnSpPr>
              <p:cNvPr id="5540" name="Google Shape;554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41" name="Google Shape;554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42" name="Google Shape;5542;p30"/>
            <p:cNvGrpSpPr/>
            <p:nvPr/>
          </p:nvGrpSpPr>
          <p:grpSpPr>
            <a:xfrm>
              <a:off x="8911870" y="997414"/>
              <a:ext cx="83261" cy="85697"/>
              <a:chOff x="256525" y="2322675"/>
              <a:chExt cx="235800" cy="242700"/>
            </a:xfrm>
          </p:grpSpPr>
          <p:cxnSp>
            <p:nvCxnSpPr>
              <p:cNvPr id="5543" name="Google Shape;554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44" name="Google Shape;554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45" name="Google Shape;5545;p30"/>
            <p:cNvGrpSpPr/>
            <p:nvPr/>
          </p:nvGrpSpPr>
          <p:grpSpPr>
            <a:xfrm>
              <a:off x="8911870" y="1240989"/>
              <a:ext cx="83261" cy="85697"/>
              <a:chOff x="256525" y="2322675"/>
              <a:chExt cx="235800" cy="242700"/>
            </a:xfrm>
          </p:grpSpPr>
          <p:cxnSp>
            <p:nvCxnSpPr>
              <p:cNvPr id="5546" name="Google Shape;554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47" name="Google Shape;554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48" name="Google Shape;5548;p30"/>
            <p:cNvGrpSpPr/>
            <p:nvPr/>
          </p:nvGrpSpPr>
          <p:grpSpPr>
            <a:xfrm>
              <a:off x="8911870" y="1454614"/>
              <a:ext cx="83261" cy="85697"/>
              <a:chOff x="256525" y="2322675"/>
              <a:chExt cx="235800" cy="242700"/>
            </a:xfrm>
          </p:grpSpPr>
          <p:cxnSp>
            <p:nvCxnSpPr>
              <p:cNvPr id="5549" name="Google Shape;554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0" name="Google Shape;555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51" name="Google Shape;5551;p30"/>
            <p:cNvGrpSpPr/>
            <p:nvPr/>
          </p:nvGrpSpPr>
          <p:grpSpPr>
            <a:xfrm>
              <a:off x="8911870" y="1698189"/>
              <a:ext cx="83261" cy="85697"/>
              <a:chOff x="256525" y="2322675"/>
              <a:chExt cx="235800" cy="242700"/>
            </a:xfrm>
          </p:grpSpPr>
          <p:cxnSp>
            <p:nvCxnSpPr>
              <p:cNvPr id="5552" name="Google Shape;555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3" name="Google Shape;555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54" name="Google Shape;5554;p30"/>
            <p:cNvGrpSpPr/>
            <p:nvPr/>
          </p:nvGrpSpPr>
          <p:grpSpPr>
            <a:xfrm>
              <a:off x="8911870" y="1911814"/>
              <a:ext cx="83261" cy="85697"/>
              <a:chOff x="256525" y="2322675"/>
              <a:chExt cx="235800" cy="242700"/>
            </a:xfrm>
          </p:grpSpPr>
          <p:cxnSp>
            <p:nvCxnSpPr>
              <p:cNvPr id="5555" name="Google Shape;555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6" name="Google Shape;555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57" name="Google Shape;5557;p30"/>
            <p:cNvGrpSpPr/>
            <p:nvPr/>
          </p:nvGrpSpPr>
          <p:grpSpPr>
            <a:xfrm>
              <a:off x="8911870" y="2155389"/>
              <a:ext cx="83261" cy="85697"/>
              <a:chOff x="256525" y="2322675"/>
              <a:chExt cx="235800" cy="242700"/>
            </a:xfrm>
          </p:grpSpPr>
          <p:cxnSp>
            <p:nvCxnSpPr>
              <p:cNvPr id="5558" name="Google Shape;555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59" name="Google Shape;555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0" name="Google Shape;5560;p30"/>
            <p:cNvGrpSpPr/>
            <p:nvPr/>
          </p:nvGrpSpPr>
          <p:grpSpPr>
            <a:xfrm>
              <a:off x="8911870" y="2369014"/>
              <a:ext cx="83261" cy="85697"/>
              <a:chOff x="256525" y="2322675"/>
              <a:chExt cx="235800" cy="242700"/>
            </a:xfrm>
          </p:grpSpPr>
          <p:cxnSp>
            <p:nvCxnSpPr>
              <p:cNvPr id="5561" name="Google Shape;556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62" name="Google Shape;556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3" name="Google Shape;5563;p30"/>
            <p:cNvGrpSpPr/>
            <p:nvPr/>
          </p:nvGrpSpPr>
          <p:grpSpPr>
            <a:xfrm>
              <a:off x="8911870" y="2612589"/>
              <a:ext cx="83261" cy="85697"/>
              <a:chOff x="256525" y="2322675"/>
              <a:chExt cx="235800" cy="242700"/>
            </a:xfrm>
          </p:grpSpPr>
          <p:cxnSp>
            <p:nvCxnSpPr>
              <p:cNvPr id="5564" name="Google Shape;556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65" name="Google Shape;556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6" name="Google Shape;5566;p30"/>
            <p:cNvGrpSpPr/>
            <p:nvPr/>
          </p:nvGrpSpPr>
          <p:grpSpPr>
            <a:xfrm>
              <a:off x="8911870" y="2902414"/>
              <a:ext cx="83261" cy="85697"/>
              <a:chOff x="256525" y="2322675"/>
              <a:chExt cx="235800" cy="242700"/>
            </a:xfrm>
          </p:grpSpPr>
          <p:cxnSp>
            <p:nvCxnSpPr>
              <p:cNvPr id="5567" name="Google Shape;556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68" name="Google Shape;556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69" name="Google Shape;5569;p30"/>
            <p:cNvGrpSpPr/>
            <p:nvPr/>
          </p:nvGrpSpPr>
          <p:grpSpPr>
            <a:xfrm>
              <a:off x="8911870" y="3145989"/>
              <a:ext cx="83261" cy="85697"/>
              <a:chOff x="256525" y="2322675"/>
              <a:chExt cx="235800" cy="242700"/>
            </a:xfrm>
          </p:grpSpPr>
          <p:cxnSp>
            <p:nvCxnSpPr>
              <p:cNvPr id="5570" name="Google Shape;557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71" name="Google Shape;557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72" name="Google Shape;5572;p30"/>
            <p:cNvGrpSpPr/>
            <p:nvPr/>
          </p:nvGrpSpPr>
          <p:grpSpPr>
            <a:xfrm>
              <a:off x="8911870" y="3359614"/>
              <a:ext cx="83261" cy="85697"/>
              <a:chOff x="256525" y="2322675"/>
              <a:chExt cx="235800" cy="242700"/>
            </a:xfrm>
          </p:grpSpPr>
          <p:cxnSp>
            <p:nvCxnSpPr>
              <p:cNvPr id="5573" name="Google Shape;557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74" name="Google Shape;557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75" name="Google Shape;5575;p30"/>
            <p:cNvGrpSpPr/>
            <p:nvPr/>
          </p:nvGrpSpPr>
          <p:grpSpPr>
            <a:xfrm>
              <a:off x="8911870" y="3603189"/>
              <a:ext cx="83261" cy="85697"/>
              <a:chOff x="256525" y="2322675"/>
              <a:chExt cx="235800" cy="242700"/>
            </a:xfrm>
          </p:grpSpPr>
          <p:cxnSp>
            <p:nvCxnSpPr>
              <p:cNvPr id="5576" name="Google Shape;557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77" name="Google Shape;557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78" name="Google Shape;5578;p30"/>
            <p:cNvGrpSpPr/>
            <p:nvPr/>
          </p:nvGrpSpPr>
          <p:grpSpPr>
            <a:xfrm>
              <a:off x="8911870" y="3816814"/>
              <a:ext cx="83261" cy="85697"/>
              <a:chOff x="256525" y="2322675"/>
              <a:chExt cx="235800" cy="242700"/>
            </a:xfrm>
          </p:grpSpPr>
          <p:cxnSp>
            <p:nvCxnSpPr>
              <p:cNvPr id="5579" name="Google Shape;557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0" name="Google Shape;558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81" name="Google Shape;5581;p30"/>
            <p:cNvGrpSpPr/>
            <p:nvPr/>
          </p:nvGrpSpPr>
          <p:grpSpPr>
            <a:xfrm>
              <a:off x="8911870" y="4060389"/>
              <a:ext cx="83261" cy="85697"/>
              <a:chOff x="256525" y="2322675"/>
              <a:chExt cx="235800" cy="242700"/>
            </a:xfrm>
          </p:grpSpPr>
          <p:cxnSp>
            <p:nvCxnSpPr>
              <p:cNvPr id="5582" name="Google Shape;558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3" name="Google Shape;558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84" name="Google Shape;5584;p30"/>
            <p:cNvGrpSpPr/>
            <p:nvPr/>
          </p:nvGrpSpPr>
          <p:grpSpPr>
            <a:xfrm>
              <a:off x="8911870" y="4274014"/>
              <a:ext cx="83261" cy="85697"/>
              <a:chOff x="256525" y="2322675"/>
              <a:chExt cx="235800" cy="242700"/>
            </a:xfrm>
          </p:grpSpPr>
          <p:cxnSp>
            <p:nvCxnSpPr>
              <p:cNvPr id="5585" name="Google Shape;558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6" name="Google Shape;558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87" name="Google Shape;5587;p30"/>
            <p:cNvGrpSpPr/>
            <p:nvPr/>
          </p:nvGrpSpPr>
          <p:grpSpPr>
            <a:xfrm>
              <a:off x="8911870" y="4517589"/>
              <a:ext cx="83261" cy="85697"/>
              <a:chOff x="256525" y="2322675"/>
              <a:chExt cx="235800" cy="242700"/>
            </a:xfrm>
          </p:grpSpPr>
          <p:cxnSp>
            <p:nvCxnSpPr>
              <p:cNvPr id="5588" name="Google Shape;558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89" name="Google Shape;558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0" name="Google Shape;5590;p30"/>
            <p:cNvGrpSpPr/>
            <p:nvPr/>
          </p:nvGrpSpPr>
          <p:grpSpPr>
            <a:xfrm>
              <a:off x="8911870" y="4731214"/>
              <a:ext cx="83261" cy="85697"/>
              <a:chOff x="256525" y="2322675"/>
              <a:chExt cx="235800" cy="242700"/>
            </a:xfrm>
          </p:grpSpPr>
          <p:cxnSp>
            <p:nvCxnSpPr>
              <p:cNvPr id="5591" name="Google Shape;559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92" name="Google Shape;559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3" name="Google Shape;5593;p30"/>
            <p:cNvGrpSpPr/>
            <p:nvPr/>
          </p:nvGrpSpPr>
          <p:grpSpPr>
            <a:xfrm>
              <a:off x="8911870" y="4974789"/>
              <a:ext cx="83261" cy="85697"/>
              <a:chOff x="256525" y="2322675"/>
              <a:chExt cx="235800" cy="242700"/>
            </a:xfrm>
          </p:grpSpPr>
          <p:cxnSp>
            <p:nvCxnSpPr>
              <p:cNvPr id="5594" name="Google Shape;559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95" name="Google Shape;559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6" name="Google Shape;5596;p30"/>
            <p:cNvGrpSpPr/>
            <p:nvPr/>
          </p:nvGrpSpPr>
          <p:grpSpPr>
            <a:xfrm>
              <a:off x="8530870" y="83014"/>
              <a:ext cx="83261" cy="85697"/>
              <a:chOff x="256525" y="2322675"/>
              <a:chExt cx="235800" cy="242700"/>
            </a:xfrm>
          </p:grpSpPr>
          <p:cxnSp>
            <p:nvCxnSpPr>
              <p:cNvPr id="5597" name="Google Shape;559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598" name="Google Shape;559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599" name="Google Shape;5599;p30"/>
            <p:cNvGrpSpPr/>
            <p:nvPr/>
          </p:nvGrpSpPr>
          <p:grpSpPr>
            <a:xfrm>
              <a:off x="8530870" y="326589"/>
              <a:ext cx="83261" cy="85697"/>
              <a:chOff x="256525" y="2322675"/>
              <a:chExt cx="235800" cy="242700"/>
            </a:xfrm>
          </p:grpSpPr>
          <p:cxnSp>
            <p:nvCxnSpPr>
              <p:cNvPr id="5600" name="Google Shape;560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01" name="Google Shape;560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02" name="Google Shape;5602;p30"/>
            <p:cNvGrpSpPr/>
            <p:nvPr/>
          </p:nvGrpSpPr>
          <p:grpSpPr>
            <a:xfrm>
              <a:off x="8530870" y="540214"/>
              <a:ext cx="83261" cy="85697"/>
              <a:chOff x="256525" y="2322675"/>
              <a:chExt cx="235800" cy="242700"/>
            </a:xfrm>
          </p:grpSpPr>
          <p:cxnSp>
            <p:nvCxnSpPr>
              <p:cNvPr id="5603" name="Google Shape;560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04" name="Google Shape;560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05" name="Google Shape;5605;p30"/>
            <p:cNvGrpSpPr/>
            <p:nvPr/>
          </p:nvGrpSpPr>
          <p:grpSpPr>
            <a:xfrm>
              <a:off x="8530870" y="783789"/>
              <a:ext cx="83261" cy="85697"/>
              <a:chOff x="256525" y="2322675"/>
              <a:chExt cx="235800" cy="242700"/>
            </a:xfrm>
          </p:grpSpPr>
          <p:cxnSp>
            <p:nvCxnSpPr>
              <p:cNvPr id="5606" name="Google Shape;560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07" name="Google Shape;560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08" name="Google Shape;5608;p30"/>
            <p:cNvGrpSpPr/>
            <p:nvPr/>
          </p:nvGrpSpPr>
          <p:grpSpPr>
            <a:xfrm>
              <a:off x="8530870" y="997414"/>
              <a:ext cx="83261" cy="85697"/>
              <a:chOff x="256525" y="2322675"/>
              <a:chExt cx="235800" cy="242700"/>
            </a:xfrm>
          </p:grpSpPr>
          <p:cxnSp>
            <p:nvCxnSpPr>
              <p:cNvPr id="5609" name="Google Shape;560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0" name="Google Shape;561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11" name="Google Shape;5611;p30"/>
            <p:cNvGrpSpPr/>
            <p:nvPr/>
          </p:nvGrpSpPr>
          <p:grpSpPr>
            <a:xfrm>
              <a:off x="8530870" y="1240989"/>
              <a:ext cx="83261" cy="85697"/>
              <a:chOff x="256525" y="2322675"/>
              <a:chExt cx="235800" cy="242700"/>
            </a:xfrm>
          </p:grpSpPr>
          <p:cxnSp>
            <p:nvCxnSpPr>
              <p:cNvPr id="5612" name="Google Shape;561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3" name="Google Shape;561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14" name="Google Shape;5614;p30"/>
            <p:cNvGrpSpPr/>
            <p:nvPr/>
          </p:nvGrpSpPr>
          <p:grpSpPr>
            <a:xfrm>
              <a:off x="8530870" y="1454614"/>
              <a:ext cx="83261" cy="85697"/>
              <a:chOff x="256525" y="2322675"/>
              <a:chExt cx="235800" cy="242700"/>
            </a:xfrm>
          </p:grpSpPr>
          <p:cxnSp>
            <p:nvCxnSpPr>
              <p:cNvPr id="5615" name="Google Shape;561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6" name="Google Shape;561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17" name="Google Shape;5617;p30"/>
            <p:cNvGrpSpPr/>
            <p:nvPr/>
          </p:nvGrpSpPr>
          <p:grpSpPr>
            <a:xfrm>
              <a:off x="8530870" y="1698189"/>
              <a:ext cx="83261" cy="85697"/>
              <a:chOff x="256525" y="2322675"/>
              <a:chExt cx="235800" cy="242700"/>
            </a:xfrm>
          </p:grpSpPr>
          <p:cxnSp>
            <p:nvCxnSpPr>
              <p:cNvPr id="5618" name="Google Shape;561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19" name="Google Shape;561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0" name="Google Shape;5620;p30"/>
            <p:cNvGrpSpPr/>
            <p:nvPr/>
          </p:nvGrpSpPr>
          <p:grpSpPr>
            <a:xfrm>
              <a:off x="8530870" y="1911814"/>
              <a:ext cx="83261" cy="85697"/>
              <a:chOff x="256525" y="2322675"/>
              <a:chExt cx="235800" cy="242700"/>
            </a:xfrm>
          </p:grpSpPr>
          <p:cxnSp>
            <p:nvCxnSpPr>
              <p:cNvPr id="5621" name="Google Shape;562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22" name="Google Shape;562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3" name="Google Shape;5623;p30"/>
            <p:cNvGrpSpPr/>
            <p:nvPr/>
          </p:nvGrpSpPr>
          <p:grpSpPr>
            <a:xfrm>
              <a:off x="8530870" y="2155389"/>
              <a:ext cx="83261" cy="85697"/>
              <a:chOff x="256525" y="2322675"/>
              <a:chExt cx="235800" cy="242700"/>
            </a:xfrm>
          </p:grpSpPr>
          <p:cxnSp>
            <p:nvCxnSpPr>
              <p:cNvPr id="5624" name="Google Shape;562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25" name="Google Shape;562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6" name="Google Shape;5626;p30"/>
            <p:cNvGrpSpPr/>
            <p:nvPr/>
          </p:nvGrpSpPr>
          <p:grpSpPr>
            <a:xfrm>
              <a:off x="8530870" y="2369014"/>
              <a:ext cx="83261" cy="85697"/>
              <a:chOff x="256525" y="2322675"/>
              <a:chExt cx="235800" cy="242700"/>
            </a:xfrm>
          </p:grpSpPr>
          <p:cxnSp>
            <p:nvCxnSpPr>
              <p:cNvPr id="5627" name="Google Shape;562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28" name="Google Shape;562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29" name="Google Shape;5629;p30"/>
            <p:cNvGrpSpPr/>
            <p:nvPr/>
          </p:nvGrpSpPr>
          <p:grpSpPr>
            <a:xfrm>
              <a:off x="8530870" y="2612589"/>
              <a:ext cx="83261" cy="85697"/>
              <a:chOff x="256525" y="2322675"/>
              <a:chExt cx="235800" cy="242700"/>
            </a:xfrm>
          </p:grpSpPr>
          <p:cxnSp>
            <p:nvCxnSpPr>
              <p:cNvPr id="5630" name="Google Shape;563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31" name="Google Shape;563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32" name="Google Shape;5632;p30"/>
            <p:cNvGrpSpPr/>
            <p:nvPr/>
          </p:nvGrpSpPr>
          <p:grpSpPr>
            <a:xfrm>
              <a:off x="8530870" y="2902414"/>
              <a:ext cx="83261" cy="85697"/>
              <a:chOff x="256525" y="2322675"/>
              <a:chExt cx="235800" cy="242700"/>
            </a:xfrm>
          </p:grpSpPr>
          <p:cxnSp>
            <p:nvCxnSpPr>
              <p:cNvPr id="5633" name="Google Shape;5633;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34" name="Google Shape;5634;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35" name="Google Shape;5635;p30"/>
            <p:cNvGrpSpPr/>
            <p:nvPr/>
          </p:nvGrpSpPr>
          <p:grpSpPr>
            <a:xfrm>
              <a:off x="8530870" y="3145989"/>
              <a:ext cx="83261" cy="85697"/>
              <a:chOff x="256525" y="2322675"/>
              <a:chExt cx="235800" cy="242700"/>
            </a:xfrm>
          </p:grpSpPr>
          <p:cxnSp>
            <p:nvCxnSpPr>
              <p:cNvPr id="5636" name="Google Shape;5636;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37" name="Google Shape;5637;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38" name="Google Shape;5638;p30"/>
            <p:cNvGrpSpPr/>
            <p:nvPr/>
          </p:nvGrpSpPr>
          <p:grpSpPr>
            <a:xfrm>
              <a:off x="8530870" y="3359614"/>
              <a:ext cx="83261" cy="85697"/>
              <a:chOff x="256525" y="2322675"/>
              <a:chExt cx="235800" cy="242700"/>
            </a:xfrm>
          </p:grpSpPr>
          <p:cxnSp>
            <p:nvCxnSpPr>
              <p:cNvPr id="5639" name="Google Shape;5639;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0" name="Google Shape;5640;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41" name="Google Shape;5641;p30"/>
            <p:cNvGrpSpPr/>
            <p:nvPr/>
          </p:nvGrpSpPr>
          <p:grpSpPr>
            <a:xfrm>
              <a:off x="8530870" y="3603189"/>
              <a:ext cx="83261" cy="85697"/>
              <a:chOff x="256525" y="2322675"/>
              <a:chExt cx="235800" cy="242700"/>
            </a:xfrm>
          </p:grpSpPr>
          <p:cxnSp>
            <p:nvCxnSpPr>
              <p:cNvPr id="5642" name="Google Shape;5642;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3" name="Google Shape;5643;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44" name="Google Shape;5644;p30"/>
            <p:cNvGrpSpPr/>
            <p:nvPr/>
          </p:nvGrpSpPr>
          <p:grpSpPr>
            <a:xfrm>
              <a:off x="8530870" y="3816814"/>
              <a:ext cx="83261" cy="85697"/>
              <a:chOff x="256525" y="2322675"/>
              <a:chExt cx="235800" cy="242700"/>
            </a:xfrm>
          </p:grpSpPr>
          <p:cxnSp>
            <p:nvCxnSpPr>
              <p:cNvPr id="5645" name="Google Shape;5645;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6" name="Google Shape;5646;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47" name="Google Shape;5647;p30"/>
            <p:cNvGrpSpPr/>
            <p:nvPr/>
          </p:nvGrpSpPr>
          <p:grpSpPr>
            <a:xfrm>
              <a:off x="8530870" y="4060389"/>
              <a:ext cx="83261" cy="85697"/>
              <a:chOff x="256525" y="2322675"/>
              <a:chExt cx="235800" cy="242700"/>
            </a:xfrm>
          </p:grpSpPr>
          <p:cxnSp>
            <p:nvCxnSpPr>
              <p:cNvPr id="5648" name="Google Shape;5648;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49" name="Google Shape;5649;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0" name="Google Shape;5650;p30"/>
            <p:cNvGrpSpPr/>
            <p:nvPr/>
          </p:nvGrpSpPr>
          <p:grpSpPr>
            <a:xfrm>
              <a:off x="8530870" y="4274014"/>
              <a:ext cx="83261" cy="85697"/>
              <a:chOff x="256525" y="2322675"/>
              <a:chExt cx="235800" cy="242700"/>
            </a:xfrm>
          </p:grpSpPr>
          <p:cxnSp>
            <p:nvCxnSpPr>
              <p:cNvPr id="5651" name="Google Shape;5651;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52" name="Google Shape;5652;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3" name="Google Shape;5653;p30"/>
            <p:cNvGrpSpPr/>
            <p:nvPr/>
          </p:nvGrpSpPr>
          <p:grpSpPr>
            <a:xfrm>
              <a:off x="8530870" y="4517589"/>
              <a:ext cx="83261" cy="85697"/>
              <a:chOff x="256525" y="2322675"/>
              <a:chExt cx="235800" cy="242700"/>
            </a:xfrm>
          </p:grpSpPr>
          <p:cxnSp>
            <p:nvCxnSpPr>
              <p:cNvPr id="5654" name="Google Shape;5654;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55" name="Google Shape;5655;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6" name="Google Shape;5656;p30"/>
            <p:cNvGrpSpPr/>
            <p:nvPr/>
          </p:nvGrpSpPr>
          <p:grpSpPr>
            <a:xfrm>
              <a:off x="8530870" y="4731214"/>
              <a:ext cx="83261" cy="85697"/>
              <a:chOff x="256525" y="2322675"/>
              <a:chExt cx="235800" cy="242700"/>
            </a:xfrm>
          </p:grpSpPr>
          <p:cxnSp>
            <p:nvCxnSpPr>
              <p:cNvPr id="5657" name="Google Shape;5657;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58" name="Google Shape;5658;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659" name="Google Shape;5659;p30"/>
            <p:cNvGrpSpPr/>
            <p:nvPr/>
          </p:nvGrpSpPr>
          <p:grpSpPr>
            <a:xfrm>
              <a:off x="8530870" y="4974789"/>
              <a:ext cx="83261" cy="85697"/>
              <a:chOff x="256525" y="2322675"/>
              <a:chExt cx="235800" cy="242700"/>
            </a:xfrm>
          </p:grpSpPr>
          <p:cxnSp>
            <p:nvCxnSpPr>
              <p:cNvPr id="5660" name="Google Shape;5660;p30"/>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661" name="Google Shape;5661;p30"/>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662" name="Google Shape;5662;p30"/>
          <p:cNvGrpSpPr/>
          <p:nvPr/>
        </p:nvGrpSpPr>
        <p:grpSpPr>
          <a:xfrm rot="-5400000" flipH="1">
            <a:off x="594047" y="669553"/>
            <a:ext cx="504350" cy="250425"/>
            <a:chOff x="-1583100" y="2311725"/>
            <a:chExt cx="504350" cy="250425"/>
          </a:xfrm>
        </p:grpSpPr>
        <p:sp>
          <p:nvSpPr>
            <p:cNvPr id="5663" name="Google Shape;5663;p30"/>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4" name="Google Shape;5664;p30"/>
            <p:cNvGrpSpPr/>
            <p:nvPr/>
          </p:nvGrpSpPr>
          <p:grpSpPr>
            <a:xfrm>
              <a:off x="-1583100" y="2311725"/>
              <a:ext cx="504350" cy="250425"/>
              <a:chOff x="4036475" y="1368200"/>
              <a:chExt cx="504350" cy="250425"/>
            </a:xfrm>
          </p:grpSpPr>
          <p:sp>
            <p:nvSpPr>
              <p:cNvPr id="5665" name="Google Shape;5665;p30"/>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666" name="Google Shape;5666;p30"/>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667" name="Google Shape;5667;p30"/>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668" name="Google Shape;5668;p30"/>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669" name="Google Shape;5669;p30"/>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670" name="Google Shape;5670;p30"/>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671" name="Google Shape;5671;p30"/>
          <p:cNvGrpSpPr/>
          <p:nvPr/>
        </p:nvGrpSpPr>
        <p:grpSpPr>
          <a:xfrm rot="10800000" flipH="1">
            <a:off x="7926415" y="4336305"/>
            <a:ext cx="504350" cy="250425"/>
            <a:chOff x="-1583100" y="2311725"/>
            <a:chExt cx="504350" cy="250425"/>
          </a:xfrm>
        </p:grpSpPr>
        <p:sp>
          <p:nvSpPr>
            <p:cNvPr id="5672" name="Google Shape;5672;p30"/>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3" name="Google Shape;5673;p30"/>
            <p:cNvGrpSpPr/>
            <p:nvPr/>
          </p:nvGrpSpPr>
          <p:grpSpPr>
            <a:xfrm>
              <a:off x="-1583100" y="2311725"/>
              <a:ext cx="504350" cy="250425"/>
              <a:chOff x="4036475" y="1368200"/>
              <a:chExt cx="504350" cy="250425"/>
            </a:xfrm>
          </p:grpSpPr>
          <p:sp>
            <p:nvSpPr>
              <p:cNvPr id="5674" name="Google Shape;5674;p30"/>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675" name="Google Shape;5675;p30"/>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676" name="Google Shape;5676;p30"/>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677" name="Google Shape;5677;p30"/>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678" name="Google Shape;5678;p30"/>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679" name="Google Shape;5679;p30"/>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3"/>
        <p:cNvGrpSpPr/>
        <p:nvPr/>
      </p:nvGrpSpPr>
      <p:grpSpPr>
        <a:xfrm>
          <a:off x="0" y="0"/>
          <a:ext cx="0" cy="0"/>
          <a:chOff x="0" y="0"/>
          <a:chExt cx="0" cy="0"/>
        </a:xfrm>
      </p:grpSpPr>
      <p:sp>
        <p:nvSpPr>
          <p:cNvPr id="284" name="Google Shape;284;p3"/>
          <p:cNvSpPr txBox="1">
            <a:spLocks noGrp="1"/>
          </p:cNvSpPr>
          <p:nvPr>
            <p:ph type="title"/>
          </p:nvPr>
        </p:nvSpPr>
        <p:spPr>
          <a:xfrm>
            <a:off x="713225" y="2710125"/>
            <a:ext cx="7717500" cy="914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85" name="Google Shape;285;p3"/>
          <p:cNvSpPr txBox="1">
            <a:spLocks noGrp="1"/>
          </p:cNvSpPr>
          <p:nvPr>
            <p:ph type="title" idx="2" hasCustomPrompt="1"/>
          </p:nvPr>
        </p:nvSpPr>
        <p:spPr>
          <a:xfrm>
            <a:off x="4023300" y="1141558"/>
            <a:ext cx="1097400" cy="1097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6" name="Google Shape;286;p3"/>
          <p:cNvSpPr txBox="1">
            <a:spLocks noGrp="1"/>
          </p:cNvSpPr>
          <p:nvPr>
            <p:ph type="subTitle" idx="1"/>
          </p:nvPr>
        </p:nvSpPr>
        <p:spPr>
          <a:xfrm>
            <a:off x="2142150" y="3658825"/>
            <a:ext cx="4859700" cy="365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7" name="Google Shape;287;p3"/>
          <p:cNvGrpSpPr/>
          <p:nvPr/>
        </p:nvGrpSpPr>
        <p:grpSpPr>
          <a:xfrm>
            <a:off x="910870" y="4731214"/>
            <a:ext cx="7322261" cy="329272"/>
            <a:chOff x="910870" y="4731214"/>
            <a:chExt cx="7322261" cy="329272"/>
          </a:xfrm>
        </p:grpSpPr>
        <p:grpSp>
          <p:nvGrpSpPr>
            <p:cNvPr id="288" name="Google Shape;288;p3"/>
            <p:cNvGrpSpPr/>
            <p:nvPr/>
          </p:nvGrpSpPr>
          <p:grpSpPr>
            <a:xfrm>
              <a:off x="8149870" y="4731214"/>
              <a:ext cx="83261" cy="85697"/>
              <a:chOff x="256525" y="2322675"/>
              <a:chExt cx="235800" cy="242700"/>
            </a:xfrm>
          </p:grpSpPr>
          <p:cxnSp>
            <p:nvCxnSpPr>
              <p:cNvPr id="289" name="Google Shape;28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0" name="Google Shape;29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91" name="Google Shape;291;p3"/>
            <p:cNvGrpSpPr/>
            <p:nvPr/>
          </p:nvGrpSpPr>
          <p:grpSpPr>
            <a:xfrm>
              <a:off x="8149870" y="4974789"/>
              <a:ext cx="83261" cy="85697"/>
              <a:chOff x="256525" y="2322675"/>
              <a:chExt cx="235800" cy="242700"/>
            </a:xfrm>
          </p:grpSpPr>
          <p:cxnSp>
            <p:nvCxnSpPr>
              <p:cNvPr id="292" name="Google Shape;29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3" name="Google Shape;29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94" name="Google Shape;294;p3"/>
            <p:cNvGrpSpPr/>
            <p:nvPr/>
          </p:nvGrpSpPr>
          <p:grpSpPr>
            <a:xfrm>
              <a:off x="7768870" y="4731214"/>
              <a:ext cx="83261" cy="85697"/>
              <a:chOff x="256525" y="2322675"/>
              <a:chExt cx="235800" cy="242700"/>
            </a:xfrm>
          </p:grpSpPr>
          <p:cxnSp>
            <p:nvCxnSpPr>
              <p:cNvPr id="295" name="Google Shape;29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6" name="Google Shape;29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97" name="Google Shape;297;p3"/>
            <p:cNvGrpSpPr/>
            <p:nvPr/>
          </p:nvGrpSpPr>
          <p:grpSpPr>
            <a:xfrm>
              <a:off x="7768870" y="4974789"/>
              <a:ext cx="83261" cy="85697"/>
              <a:chOff x="256525" y="2322675"/>
              <a:chExt cx="235800" cy="242700"/>
            </a:xfrm>
          </p:grpSpPr>
          <p:cxnSp>
            <p:nvCxnSpPr>
              <p:cNvPr id="298" name="Google Shape;29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99" name="Google Shape;29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0" name="Google Shape;300;p3"/>
            <p:cNvGrpSpPr/>
            <p:nvPr/>
          </p:nvGrpSpPr>
          <p:grpSpPr>
            <a:xfrm>
              <a:off x="7387870" y="4731214"/>
              <a:ext cx="83261" cy="85697"/>
              <a:chOff x="256525" y="2322675"/>
              <a:chExt cx="235800" cy="242700"/>
            </a:xfrm>
          </p:grpSpPr>
          <p:cxnSp>
            <p:nvCxnSpPr>
              <p:cNvPr id="301" name="Google Shape;30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02" name="Google Shape;30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3" name="Google Shape;303;p3"/>
            <p:cNvGrpSpPr/>
            <p:nvPr/>
          </p:nvGrpSpPr>
          <p:grpSpPr>
            <a:xfrm>
              <a:off x="7387870" y="4974789"/>
              <a:ext cx="83261" cy="85697"/>
              <a:chOff x="256525" y="2322675"/>
              <a:chExt cx="235800" cy="242700"/>
            </a:xfrm>
          </p:grpSpPr>
          <p:cxnSp>
            <p:nvCxnSpPr>
              <p:cNvPr id="304" name="Google Shape;30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6" name="Google Shape;306;p3"/>
            <p:cNvGrpSpPr/>
            <p:nvPr/>
          </p:nvGrpSpPr>
          <p:grpSpPr>
            <a:xfrm>
              <a:off x="7006870" y="4731214"/>
              <a:ext cx="83261" cy="85697"/>
              <a:chOff x="256525" y="2322675"/>
              <a:chExt cx="235800" cy="242700"/>
            </a:xfrm>
          </p:grpSpPr>
          <p:cxnSp>
            <p:nvCxnSpPr>
              <p:cNvPr id="307" name="Google Shape;30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08" name="Google Shape;30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09" name="Google Shape;309;p3"/>
            <p:cNvGrpSpPr/>
            <p:nvPr/>
          </p:nvGrpSpPr>
          <p:grpSpPr>
            <a:xfrm>
              <a:off x="7006870" y="4974789"/>
              <a:ext cx="83261" cy="85697"/>
              <a:chOff x="256525" y="2322675"/>
              <a:chExt cx="235800" cy="242700"/>
            </a:xfrm>
          </p:grpSpPr>
          <p:cxnSp>
            <p:nvCxnSpPr>
              <p:cNvPr id="310" name="Google Shape;31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11" name="Google Shape;31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12" name="Google Shape;312;p3"/>
            <p:cNvGrpSpPr/>
            <p:nvPr/>
          </p:nvGrpSpPr>
          <p:grpSpPr>
            <a:xfrm>
              <a:off x="6625870" y="4731214"/>
              <a:ext cx="83261" cy="85697"/>
              <a:chOff x="256525" y="2322675"/>
              <a:chExt cx="235800" cy="242700"/>
            </a:xfrm>
          </p:grpSpPr>
          <p:cxnSp>
            <p:nvCxnSpPr>
              <p:cNvPr id="313" name="Google Shape;31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14" name="Google Shape;31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15" name="Google Shape;315;p3"/>
            <p:cNvGrpSpPr/>
            <p:nvPr/>
          </p:nvGrpSpPr>
          <p:grpSpPr>
            <a:xfrm>
              <a:off x="6625870" y="4974789"/>
              <a:ext cx="83261" cy="85697"/>
              <a:chOff x="256525" y="2322675"/>
              <a:chExt cx="235800" cy="242700"/>
            </a:xfrm>
          </p:grpSpPr>
          <p:cxnSp>
            <p:nvCxnSpPr>
              <p:cNvPr id="316" name="Google Shape;31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17" name="Google Shape;31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18" name="Google Shape;318;p3"/>
            <p:cNvGrpSpPr/>
            <p:nvPr/>
          </p:nvGrpSpPr>
          <p:grpSpPr>
            <a:xfrm>
              <a:off x="6244870" y="4731214"/>
              <a:ext cx="83261" cy="85697"/>
              <a:chOff x="256525" y="2322675"/>
              <a:chExt cx="235800" cy="242700"/>
            </a:xfrm>
          </p:grpSpPr>
          <p:cxnSp>
            <p:nvCxnSpPr>
              <p:cNvPr id="319" name="Google Shape;31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21" name="Google Shape;321;p3"/>
            <p:cNvGrpSpPr/>
            <p:nvPr/>
          </p:nvGrpSpPr>
          <p:grpSpPr>
            <a:xfrm>
              <a:off x="6244870" y="4974789"/>
              <a:ext cx="83261" cy="85697"/>
              <a:chOff x="256525" y="2322675"/>
              <a:chExt cx="235800" cy="242700"/>
            </a:xfrm>
          </p:grpSpPr>
          <p:cxnSp>
            <p:nvCxnSpPr>
              <p:cNvPr id="322" name="Google Shape;32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3" name="Google Shape;32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24" name="Google Shape;324;p3"/>
            <p:cNvGrpSpPr/>
            <p:nvPr/>
          </p:nvGrpSpPr>
          <p:grpSpPr>
            <a:xfrm>
              <a:off x="5863870" y="4731214"/>
              <a:ext cx="83261" cy="85697"/>
              <a:chOff x="256525" y="2322675"/>
              <a:chExt cx="235800" cy="242700"/>
            </a:xfrm>
          </p:grpSpPr>
          <p:cxnSp>
            <p:nvCxnSpPr>
              <p:cNvPr id="325" name="Google Shape;32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6" name="Google Shape;32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27" name="Google Shape;327;p3"/>
            <p:cNvGrpSpPr/>
            <p:nvPr/>
          </p:nvGrpSpPr>
          <p:grpSpPr>
            <a:xfrm>
              <a:off x="5863870" y="4974789"/>
              <a:ext cx="83261" cy="85697"/>
              <a:chOff x="256525" y="2322675"/>
              <a:chExt cx="235800" cy="242700"/>
            </a:xfrm>
          </p:grpSpPr>
          <p:cxnSp>
            <p:nvCxnSpPr>
              <p:cNvPr id="328" name="Google Shape;32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29" name="Google Shape;32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0" name="Google Shape;330;p3"/>
            <p:cNvGrpSpPr/>
            <p:nvPr/>
          </p:nvGrpSpPr>
          <p:grpSpPr>
            <a:xfrm>
              <a:off x="5482870" y="4731214"/>
              <a:ext cx="83261" cy="85697"/>
              <a:chOff x="256525" y="2322675"/>
              <a:chExt cx="235800" cy="242700"/>
            </a:xfrm>
          </p:grpSpPr>
          <p:cxnSp>
            <p:nvCxnSpPr>
              <p:cNvPr id="331" name="Google Shape;33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32" name="Google Shape;33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3" name="Google Shape;333;p3"/>
            <p:cNvGrpSpPr/>
            <p:nvPr/>
          </p:nvGrpSpPr>
          <p:grpSpPr>
            <a:xfrm>
              <a:off x="5482870" y="4974789"/>
              <a:ext cx="83261" cy="85697"/>
              <a:chOff x="256525" y="2322675"/>
              <a:chExt cx="235800" cy="242700"/>
            </a:xfrm>
          </p:grpSpPr>
          <p:cxnSp>
            <p:nvCxnSpPr>
              <p:cNvPr id="334" name="Google Shape;33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35" name="Google Shape;33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6" name="Google Shape;336;p3"/>
            <p:cNvGrpSpPr/>
            <p:nvPr/>
          </p:nvGrpSpPr>
          <p:grpSpPr>
            <a:xfrm>
              <a:off x="5101870" y="4731214"/>
              <a:ext cx="83261" cy="85697"/>
              <a:chOff x="256525" y="2322675"/>
              <a:chExt cx="235800" cy="242700"/>
            </a:xfrm>
          </p:grpSpPr>
          <p:cxnSp>
            <p:nvCxnSpPr>
              <p:cNvPr id="337" name="Google Shape;33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38" name="Google Shape;33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39" name="Google Shape;339;p3"/>
            <p:cNvGrpSpPr/>
            <p:nvPr/>
          </p:nvGrpSpPr>
          <p:grpSpPr>
            <a:xfrm>
              <a:off x="5101870" y="4974789"/>
              <a:ext cx="83261" cy="85697"/>
              <a:chOff x="256525" y="2322675"/>
              <a:chExt cx="235800" cy="242700"/>
            </a:xfrm>
          </p:grpSpPr>
          <p:cxnSp>
            <p:nvCxnSpPr>
              <p:cNvPr id="340" name="Google Shape;34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41" name="Google Shape;34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42" name="Google Shape;342;p3"/>
            <p:cNvGrpSpPr/>
            <p:nvPr/>
          </p:nvGrpSpPr>
          <p:grpSpPr>
            <a:xfrm>
              <a:off x="4720870" y="4731214"/>
              <a:ext cx="83261" cy="85697"/>
              <a:chOff x="256525" y="2322675"/>
              <a:chExt cx="235800" cy="242700"/>
            </a:xfrm>
          </p:grpSpPr>
          <p:cxnSp>
            <p:nvCxnSpPr>
              <p:cNvPr id="343" name="Google Shape;34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44" name="Google Shape;34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45" name="Google Shape;345;p3"/>
            <p:cNvGrpSpPr/>
            <p:nvPr/>
          </p:nvGrpSpPr>
          <p:grpSpPr>
            <a:xfrm>
              <a:off x="4720870" y="4974789"/>
              <a:ext cx="83261" cy="85697"/>
              <a:chOff x="256525" y="2322675"/>
              <a:chExt cx="235800" cy="242700"/>
            </a:xfrm>
          </p:grpSpPr>
          <p:cxnSp>
            <p:nvCxnSpPr>
              <p:cNvPr id="346" name="Google Shape;34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47" name="Google Shape;34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48" name="Google Shape;348;p3"/>
            <p:cNvGrpSpPr/>
            <p:nvPr/>
          </p:nvGrpSpPr>
          <p:grpSpPr>
            <a:xfrm>
              <a:off x="4339870" y="4731214"/>
              <a:ext cx="83261" cy="85697"/>
              <a:chOff x="256525" y="2322675"/>
              <a:chExt cx="235800" cy="242700"/>
            </a:xfrm>
          </p:grpSpPr>
          <p:cxnSp>
            <p:nvCxnSpPr>
              <p:cNvPr id="349" name="Google Shape;34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0" name="Google Shape;35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51" name="Google Shape;351;p3"/>
            <p:cNvGrpSpPr/>
            <p:nvPr/>
          </p:nvGrpSpPr>
          <p:grpSpPr>
            <a:xfrm>
              <a:off x="4339870" y="4974789"/>
              <a:ext cx="83261" cy="85697"/>
              <a:chOff x="256525" y="2322675"/>
              <a:chExt cx="235800" cy="242700"/>
            </a:xfrm>
          </p:grpSpPr>
          <p:cxnSp>
            <p:nvCxnSpPr>
              <p:cNvPr id="352" name="Google Shape;35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3" name="Google Shape;35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54" name="Google Shape;354;p3"/>
            <p:cNvGrpSpPr/>
            <p:nvPr/>
          </p:nvGrpSpPr>
          <p:grpSpPr>
            <a:xfrm>
              <a:off x="3958870" y="4731214"/>
              <a:ext cx="83261" cy="85697"/>
              <a:chOff x="256525" y="2322675"/>
              <a:chExt cx="235800" cy="242700"/>
            </a:xfrm>
          </p:grpSpPr>
          <p:cxnSp>
            <p:nvCxnSpPr>
              <p:cNvPr id="355" name="Google Shape;35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6" name="Google Shape;35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57" name="Google Shape;357;p3"/>
            <p:cNvGrpSpPr/>
            <p:nvPr/>
          </p:nvGrpSpPr>
          <p:grpSpPr>
            <a:xfrm>
              <a:off x="3958870" y="4974789"/>
              <a:ext cx="83261" cy="85697"/>
              <a:chOff x="256525" y="2322675"/>
              <a:chExt cx="235800" cy="242700"/>
            </a:xfrm>
          </p:grpSpPr>
          <p:cxnSp>
            <p:nvCxnSpPr>
              <p:cNvPr id="358" name="Google Shape;35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59" name="Google Shape;35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0" name="Google Shape;360;p3"/>
            <p:cNvGrpSpPr/>
            <p:nvPr/>
          </p:nvGrpSpPr>
          <p:grpSpPr>
            <a:xfrm>
              <a:off x="3577870" y="4731214"/>
              <a:ext cx="83261" cy="85697"/>
              <a:chOff x="256525" y="2322675"/>
              <a:chExt cx="235800" cy="242700"/>
            </a:xfrm>
          </p:grpSpPr>
          <p:cxnSp>
            <p:nvCxnSpPr>
              <p:cNvPr id="361" name="Google Shape;36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62" name="Google Shape;36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3" name="Google Shape;363;p3"/>
            <p:cNvGrpSpPr/>
            <p:nvPr/>
          </p:nvGrpSpPr>
          <p:grpSpPr>
            <a:xfrm>
              <a:off x="3577870" y="4974789"/>
              <a:ext cx="83261" cy="85697"/>
              <a:chOff x="256525" y="2322675"/>
              <a:chExt cx="235800" cy="242700"/>
            </a:xfrm>
          </p:grpSpPr>
          <p:cxnSp>
            <p:nvCxnSpPr>
              <p:cNvPr id="364" name="Google Shape;36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65" name="Google Shape;36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6" name="Google Shape;366;p3"/>
            <p:cNvGrpSpPr/>
            <p:nvPr/>
          </p:nvGrpSpPr>
          <p:grpSpPr>
            <a:xfrm>
              <a:off x="3196870" y="4731214"/>
              <a:ext cx="83261" cy="85697"/>
              <a:chOff x="256525" y="2322675"/>
              <a:chExt cx="235800" cy="242700"/>
            </a:xfrm>
          </p:grpSpPr>
          <p:cxnSp>
            <p:nvCxnSpPr>
              <p:cNvPr id="367" name="Google Shape;36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68" name="Google Shape;36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69" name="Google Shape;369;p3"/>
            <p:cNvGrpSpPr/>
            <p:nvPr/>
          </p:nvGrpSpPr>
          <p:grpSpPr>
            <a:xfrm>
              <a:off x="3196870" y="4974789"/>
              <a:ext cx="83261" cy="85697"/>
              <a:chOff x="256525" y="2322675"/>
              <a:chExt cx="235800" cy="242700"/>
            </a:xfrm>
          </p:grpSpPr>
          <p:cxnSp>
            <p:nvCxnSpPr>
              <p:cNvPr id="370" name="Google Shape;37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71" name="Google Shape;37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72" name="Google Shape;372;p3"/>
            <p:cNvGrpSpPr/>
            <p:nvPr/>
          </p:nvGrpSpPr>
          <p:grpSpPr>
            <a:xfrm>
              <a:off x="2815870" y="4731214"/>
              <a:ext cx="83261" cy="85697"/>
              <a:chOff x="256525" y="2322675"/>
              <a:chExt cx="235800" cy="242700"/>
            </a:xfrm>
          </p:grpSpPr>
          <p:cxnSp>
            <p:nvCxnSpPr>
              <p:cNvPr id="373" name="Google Shape;37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74" name="Google Shape;37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75" name="Google Shape;375;p3"/>
            <p:cNvGrpSpPr/>
            <p:nvPr/>
          </p:nvGrpSpPr>
          <p:grpSpPr>
            <a:xfrm>
              <a:off x="2815870" y="4974789"/>
              <a:ext cx="83261" cy="85697"/>
              <a:chOff x="256525" y="2322675"/>
              <a:chExt cx="235800" cy="242700"/>
            </a:xfrm>
          </p:grpSpPr>
          <p:cxnSp>
            <p:nvCxnSpPr>
              <p:cNvPr id="376" name="Google Shape;37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77" name="Google Shape;37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78" name="Google Shape;378;p3"/>
            <p:cNvGrpSpPr/>
            <p:nvPr/>
          </p:nvGrpSpPr>
          <p:grpSpPr>
            <a:xfrm>
              <a:off x="2434870" y="4731214"/>
              <a:ext cx="83261" cy="85697"/>
              <a:chOff x="256525" y="2322675"/>
              <a:chExt cx="235800" cy="242700"/>
            </a:xfrm>
          </p:grpSpPr>
          <p:cxnSp>
            <p:nvCxnSpPr>
              <p:cNvPr id="379" name="Google Shape;37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81" name="Google Shape;381;p3"/>
            <p:cNvGrpSpPr/>
            <p:nvPr/>
          </p:nvGrpSpPr>
          <p:grpSpPr>
            <a:xfrm>
              <a:off x="2434870" y="4974789"/>
              <a:ext cx="83261" cy="85697"/>
              <a:chOff x="256525" y="2322675"/>
              <a:chExt cx="235800" cy="242700"/>
            </a:xfrm>
          </p:grpSpPr>
          <p:cxnSp>
            <p:nvCxnSpPr>
              <p:cNvPr id="382" name="Google Shape;38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3" name="Google Shape;38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84" name="Google Shape;384;p3"/>
            <p:cNvGrpSpPr/>
            <p:nvPr/>
          </p:nvGrpSpPr>
          <p:grpSpPr>
            <a:xfrm>
              <a:off x="2053870" y="4731214"/>
              <a:ext cx="83261" cy="85697"/>
              <a:chOff x="256525" y="2322675"/>
              <a:chExt cx="235800" cy="242700"/>
            </a:xfrm>
          </p:grpSpPr>
          <p:cxnSp>
            <p:nvCxnSpPr>
              <p:cNvPr id="385" name="Google Shape;38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6" name="Google Shape;38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87" name="Google Shape;387;p3"/>
            <p:cNvGrpSpPr/>
            <p:nvPr/>
          </p:nvGrpSpPr>
          <p:grpSpPr>
            <a:xfrm>
              <a:off x="2053870" y="4974789"/>
              <a:ext cx="83261" cy="85697"/>
              <a:chOff x="256525" y="2322675"/>
              <a:chExt cx="235800" cy="242700"/>
            </a:xfrm>
          </p:grpSpPr>
          <p:cxnSp>
            <p:nvCxnSpPr>
              <p:cNvPr id="388" name="Google Shape;38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89" name="Google Shape;38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0" name="Google Shape;390;p3"/>
            <p:cNvGrpSpPr/>
            <p:nvPr/>
          </p:nvGrpSpPr>
          <p:grpSpPr>
            <a:xfrm>
              <a:off x="1672870" y="4731214"/>
              <a:ext cx="83261" cy="85697"/>
              <a:chOff x="256525" y="2322675"/>
              <a:chExt cx="235800" cy="242700"/>
            </a:xfrm>
          </p:grpSpPr>
          <p:cxnSp>
            <p:nvCxnSpPr>
              <p:cNvPr id="391" name="Google Shape;39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92" name="Google Shape;39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3" name="Google Shape;393;p3"/>
            <p:cNvGrpSpPr/>
            <p:nvPr/>
          </p:nvGrpSpPr>
          <p:grpSpPr>
            <a:xfrm>
              <a:off x="1672870" y="4974789"/>
              <a:ext cx="83261" cy="85697"/>
              <a:chOff x="256525" y="2322675"/>
              <a:chExt cx="235800" cy="242700"/>
            </a:xfrm>
          </p:grpSpPr>
          <p:cxnSp>
            <p:nvCxnSpPr>
              <p:cNvPr id="394" name="Google Shape;39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3"/>
            <p:cNvGrpSpPr/>
            <p:nvPr/>
          </p:nvGrpSpPr>
          <p:grpSpPr>
            <a:xfrm>
              <a:off x="1291870" y="4731214"/>
              <a:ext cx="83261" cy="85697"/>
              <a:chOff x="256525" y="2322675"/>
              <a:chExt cx="235800" cy="242700"/>
            </a:xfrm>
          </p:grpSpPr>
          <p:cxnSp>
            <p:nvCxnSpPr>
              <p:cNvPr id="397" name="Google Shape;39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399" name="Google Shape;399;p3"/>
            <p:cNvGrpSpPr/>
            <p:nvPr/>
          </p:nvGrpSpPr>
          <p:grpSpPr>
            <a:xfrm>
              <a:off x="1291870" y="4974789"/>
              <a:ext cx="83261" cy="85697"/>
              <a:chOff x="256525" y="2322675"/>
              <a:chExt cx="235800" cy="242700"/>
            </a:xfrm>
          </p:grpSpPr>
          <p:cxnSp>
            <p:nvCxnSpPr>
              <p:cNvPr id="400" name="Google Shape;40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01" name="Google Shape;40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02" name="Google Shape;402;p3"/>
            <p:cNvGrpSpPr/>
            <p:nvPr/>
          </p:nvGrpSpPr>
          <p:grpSpPr>
            <a:xfrm>
              <a:off x="910870" y="4731214"/>
              <a:ext cx="83261" cy="85697"/>
              <a:chOff x="256525" y="2322675"/>
              <a:chExt cx="235800" cy="242700"/>
            </a:xfrm>
          </p:grpSpPr>
          <p:cxnSp>
            <p:nvCxnSpPr>
              <p:cNvPr id="403" name="Google Shape;40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04" name="Google Shape;40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05" name="Google Shape;405;p3"/>
            <p:cNvGrpSpPr/>
            <p:nvPr/>
          </p:nvGrpSpPr>
          <p:grpSpPr>
            <a:xfrm>
              <a:off x="910870" y="4974789"/>
              <a:ext cx="83261" cy="85697"/>
              <a:chOff x="256525" y="2322675"/>
              <a:chExt cx="235800" cy="242700"/>
            </a:xfrm>
          </p:grpSpPr>
          <p:cxnSp>
            <p:nvCxnSpPr>
              <p:cNvPr id="406" name="Google Shape;40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07" name="Google Shape;40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408" name="Google Shape;408;p3"/>
          <p:cNvGrpSpPr/>
          <p:nvPr/>
        </p:nvGrpSpPr>
        <p:grpSpPr>
          <a:xfrm>
            <a:off x="910870" y="83014"/>
            <a:ext cx="7322261" cy="329272"/>
            <a:chOff x="910870" y="4731214"/>
            <a:chExt cx="7322261" cy="329272"/>
          </a:xfrm>
        </p:grpSpPr>
        <p:grpSp>
          <p:nvGrpSpPr>
            <p:cNvPr id="409" name="Google Shape;409;p3"/>
            <p:cNvGrpSpPr/>
            <p:nvPr/>
          </p:nvGrpSpPr>
          <p:grpSpPr>
            <a:xfrm>
              <a:off x="8149870" y="4731214"/>
              <a:ext cx="83261" cy="85697"/>
              <a:chOff x="256525" y="2322675"/>
              <a:chExt cx="235800" cy="242700"/>
            </a:xfrm>
          </p:grpSpPr>
          <p:cxnSp>
            <p:nvCxnSpPr>
              <p:cNvPr id="410" name="Google Shape;41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1" name="Google Shape;41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12" name="Google Shape;412;p3"/>
            <p:cNvGrpSpPr/>
            <p:nvPr/>
          </p:nvGrpSpPr>
          <p:grpSpPr>
            <a:xfrm>
              <a:off x="8149870" y="4974789"/>
              <a:ext cx="83261" cy="85697"/>
              <a:chOff x="256525" y="2322675"/>
              <a:chExt cx="235800" cy="242700"/>
            </a:xfrm>
          </p:grpSpPr>
          <p:cxnSp>
            <p:nvCxnSpPr>
              <p:cNvPr id="413" name="Google Shape;41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4" name="Google Shape;41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15" name="Google Shape;415;p3"/>
            <p:cNvGrpSpPr/>
            <p:nvPr/>
          </p:nvGrpSpPr>
          <p:grpSpPr>
            <a:xfrm>
              <a:off x="7768870" y="4731214"/>
              <a:ext cx="83261" cy="85697"/>
              <a:chOff x="256525" y="2322675"/>
              <a:chExt cx="235800" cy="242700"/>
            </a:xfrm>
          </p:grpSpPr>
          <p:cxnSp>
            <p:nvCxnSpPr>
              <p:cNvPr id="416" name="Google Shape;41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17" name="Google Shape;41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18" name="Google Shape;418;p3"/>
            <p:cNvGrpSpPr/>
            <p:nvPr/>
          </p:nvGrpSpPr>
          <p:grpSpPr>
            <a:xfrm>
              <a:off x="7768870" y="4974789"/>
              <a:ext cx="83261" cy="85697"/>
              <a:chOff x="256525" y="2322675"/>
              <a:chExt cx="235800" cy="242700"/>
            </a:xfrm>
          </p:grpSpPr>
          <p:cxnSp>
            <p:nvCxnSpPr>
              <p:cNvPr id="419" name="Google Shape;41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0" name="Google Shape;42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1" name="Google Shape;421;p3"/>
            <p:cNvGrpSpPr/>
            <p:nvPr/>
          </p:nvGrpSpPr>
          <p:grpSpPr>
            <a:xfrm>
              <a:off x="7387870" y="4731214"/>
              <a:ext cx="83261" cy="85697"/>
              <a:chOff x="256525" y="2322675"/>
              <a:chExt cx="235800" cy="242700"/>
            </a:xfrm>
          </p:grpSpPr>
          <p:cxnSp>
            <p:nvCxnSpPr>
              <p:cNvPr id="422" name="Google Shape;42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3" name="Google Shape;42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4" name="Google Shape;424;p3"/>
            <p:cNvGrpSpPr/>
            <p:nvPr/>
          </p:nvGrpSpPr>
          <p:grpSpPr>
            <a:xfrm>
              <a:off x="7387870" y="4974789"/>
              <a:ext cx="83261" cy="85697"/>
              <a:chOff x="256525" y="2322675"/>
              <a:chExt cx="235800" cy="242700"/>
            </a:xfrm>
          </p:grpSpPr>
          <p:cxnSp>
            <p:nvCxnSpPr>
              <p:cNvPr id="425" name="Google Shape;42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6" name="Google Shape;42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27" name="Google Shape;427;p3"/>
            <p:cNvGrpSpPr/>
            <p:nvPr/>
          </p:nvGrpSpPr>
          <p:grpSpPr>
            <a:xfrm>
              <a:off x="7006870" y="4731214"/>
              <a:ext cx="83261" cy="85697"/>
              <a:chOff x="256525" y="2322675"/>
              <a:chExt cx="235800" cy="242700"/>
            </a:xfrm>
          </p:grpSpPr>
          <p:cxnSp>
            <p:nvCxnSpPr>
              <p:cNvPr id="428" name="Google Shape;42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29" name="Google Shape;42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0" name="Google Shape;430;p3"/>
            <p:cNvGrpSpPr/>
            <p:nvPr/>
          </p:nvGrpSpPr>
          <p:grpSpPr>
            <a:xfrm>
              <a:off x="7006870" y="4974789"/>
              <a:ext cx="83261" cy="85697"/>
              <a:chOff x="256525" y="2322675"/>
              <a:chExt cx="235800" cy="242700"/>
            </a:xfrm>
          </p:grpSpPr>
          <p:cxnSp>
            <p:nvCxnSpPr>
              <p:cNvPr id="431" name="Google Shape;43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32" name="Google Shape;43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3" name="Google Shape;433;p3"/>
            <p:cNvGrpSpPr/>
            <p:nvPr/>
          </p:nvGrpSpPr>
          <p:grpSpPr>
            <a:xfrm>
              <a:off x="6625870" y="4731214"/>
              <a:ext cx="83261" cy="85697"/>
              <a:chOff x="256525" y="2322675"/>
              <a:chExt cx="235800" cy="242700"/>
            </a:xfrm>
          </p:grpSpPr>
          <p:cxnSp>
            <p:nvCxnSpPr>
              <p:cNvPr id="434" name="Google Shape;43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35" name="Google Shape;43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6" name="Google Shape;436;p3"/>
            <p:cNvGrpSpPr/>
            <p:nvPr/>
          </p:nvGrpSpPr>
          <p:grpSpPr>
            <a:xfrm>
              <a:off x="6625870" y="4974789"/>
              <a:ext cx="83261" cy="85697"/>
              <a:chOff x="256525" y="2322675"/>
              <a:chExt cx="235800" cy="242700"/>
            </a:xfrm>
          </p:grpSpPr>
          <p:cxnSp>
            <p:nvCxnSpPr>
              <p:cNvPr id="437" name="Google Shape;43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38" name="Google Shape;43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39" name="Google Shape;439;p3"/>
            <p:cNvGrpSpPr/>
            <p:nvPr/>
          </p:nvGrpSpPr>
          <p:grpSpPr>
            <a:xfrm>
              <a:off x="6244870" y="4731214"/>
              <a:ext cx="83261" cy="85697"/>
              <a:chOff x="256525" y="2322675"/>
              <a:chExt cx="235800" cy="242700"/>
            </a:xfrm>
          </p:grpSpPr>
          <p:cxnSp>
            <p:nvCxnSpPr>
              <p:cNvPr id="440" name="Google Shape;44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1" name="Google Shape;44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42" name="Google Shape;442;p3"/>
            <p:cNvGrpSpPr/>
            <p:nvPr/>
          </p:nvGrpSpPr>
          <p:grpSpPr>
            <a:xfrm>
              <a:off x="6244870" y="4974789"/>
              <a:ext cx="83261" cy="85697"/>
              <a:chOff x="256525" y="2322675"/>
              <a:chExt cx="235800" cy="242700"/>
            </a:xfrm>
          </p:grpSpPr>
          <p:cxnSp>
            <p:nvCxnSpPr>
              <p:cNvPr id="443" name="Google Shape;44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4" name="Google Shape;44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45" name="Google Shape;445;p3"/>
            <p:cNvGrpSpPr/>
            <p:nvPr/>
          </p:nvGrpSpPr>
          <p:grpSpPr>
            <a:xfrm>
              <a:off x="5863870" y="4731214"/>
              <a:ext cx="83261" cy="85697"/>
              <a:chOff x="256525" y="2322675"/>
              <a:chExt cx="235800" cy="242700"/>
            </a:xfrm>
          </p:grpSpPr>
          <p:cxnSp>
            <p:nvCxnSpPr>
              <p:cNvPr id="446" name="Google Shape;44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47" name="Google Shape;44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48" name="Google Shape;448;p3"/>
            <p:cNvGrpSpPr/>
            <p:nvPr/>
          </p:nvGrpSpPr>
          <p:grpSpPr>
            <a:xfrm>
              <a:off x="5863870" y="4974789"/>
              <a:ext cx="83261" cy="85697"/>
              <a:chOff x="256525" y="2322675"/>
              <a:chExt cx="235800" cy="242700"/>
            </a:xfrm>
          </p:grpSpPr>
          <p:cxnSp>
            <p:nvCxnSpPr>
              <p:cNvPr id="449" name="Google Shape;44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0" name="Google Shape;45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1" name="Google Shape;451;p3"/>
            <p:cNvGrpSpPr/>
            <p:nvPr/>
          </p:nvGrpSpPr>
          <p:grpSpPr>
            <a:xfrm>
              <a:off x="5482870" y="4731214"/>
              <a:ext cx="83261" cy="85697"/>
              <a:chOff x="256525" y="2322675"/>
              <a:chExt cx="235800" cy="242700"/>
            </a:xfrm>
          </p:grpSpPr>
          <p:cxnSp>
            <p:nvCxnSpPr>
              <p:cNvPr id="452" name="Google Shape;45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3" name="Google Shape;45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4" name="Google Shape;454;p3"/>
            <p:cNvGrpSpPr/>
            <p:nvPr/>
          </p:nvGrpSpPr>
          <p:grpSpPr>
            <a:xfrm>
              <a:off x="5482870" y="4974789"/>
              <a:ext cx="83261" cy="85697"/>
              <a:chOff x="256525" y="2322675"/>
              <a:chExt cx="235800" cy="242700"/>
            </a:xfrm>
          </p:grpSpPr>
          <p:cxnSp>
            <p:nvCxnSpPr>
              <p:cNvPr id="455" name="Google Shape;45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6" name="Google Shape;45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57" name="Google Shape;457;p3"/>
            <p:cNvGrpSpPr/>
            <p:nvPr/>
          </p:nvGrpSpPr>
          <p:grpSpPr>
            <a:xfrm>
              <a:off x="5101870" y="4731214"/>
              <a:ext cx="83261" cy="85697"/>
              <a:chOff x="256525" y="2322675"/>
              <a:chExt cx="235800" cy="242700"/>
            </a:xfrm>
          </p:grpSpPr>
          <p:cxnSp>
            <p:nvCxnSpPr>
              <p:cNvPr id="458" name="Google Shape;45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59" name="Google Shape;45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0" name="Google Shape;460;p3"/>
            <p:cNvGrpSpPr/>
            <p:nvPr/>
          </p:nvGrpSpPr>
          <p:grpSpPr>
            <a:xfrm>
              <a:off x="5101870" y="4974789"/>
              <a:ext cx="83261" cy="85697"/>
              <a:chOff x="256525" y="2322675"/>
              <a:chExt cx="235800" cy="242700"/>
            </a:xfrm>
          </p:grpSpPr>
          <p:cxnSp>
            <p:nvCxnSpPr>
              <p:cNvPr id="461" name="Google Shape;46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2" name="Google Shape;46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3" name="Google Shape;463;p3"/>
            <p:cNvGrpSpPr/>
            <p:nvPr/>
          </p:nvGrpSpPr>
          <p:grpSpPr>
            <a:xfrm>
              <a:off x="4720870" y="4731214"/>
              <a:ext cx="83261" cy="85697"/>
              <a:chOff x="256525" y="2322675"/>
              <a:chExt cx="235800" cy="242700"/>
            </a:xfrm>
          </p:grpSpPr>
          <p:cxnSp>
            <p:nvCxnSpPr>
              <p:cNvPr id="464" name="Google Shape;46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5" name="Google Shape;46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6" name="Google Shape;466;p3"/>
            <p:cNvGrpSpPr/>
            <p:nvPr/>
          </p:nvGrpSpPr>
          <p:grpSpPr>
            <a:xfrm>
              <a:off x="4720870" y="4974789"/>
              <a:ext cx="83261" cy="85697"/>
              <a:chOff x="256525" y="2322675"/>
              <a:chExt cx="235800" cy="242700"/>
            </a:xfrm>
          </p:grpSpPr>
          <p:cxnSp>
            <p:nvCxnSpPr>
              <p:cNvPr id="467" name="Google Shape;46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68" name="Google Shape;46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69" name="Google Shape;469;p3"/>
            <p:cNvGrpSpPr/>
            <p:nvPr/>
          </p:nvGrpSpPr>
          <p:grpSpPr>
            <a:xfrm>
              <a:off x="4339870" y="4731214"/>
              <a:ext cx="83261" cy="85697"/>
              <a:chOff x="256525" y="2322675"/>
              <a:chExt cx="235800" cy="242700"/>
            </a:xfrm>
          </p:grpSpPr>
          <p:cxnSp>
            <p:nvCxnSpPr>
              <p:cNvPr id="470" name="Google Shape;47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1" name="Google Shape;47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2" name="Google Shape;472;p3"/>
            <p:cNvGrpSpPr/>
            <p:nvPr/>
          </p:nvGrpSpPr>
          <p:grpSpPr>
            <a:xfrm>
              <a:off x="4339870" y="4974789"/>
              <a:ext cx="83261" cy="85697"/>
              <a:chOff x="256525" y="2322675"/>
              <a:chExt cx="235800" cy="242700"/>
            </a:xfrm>
          </p:grpSpPr>
          <p:cxnSp>
            <p:nvCxnSpPr>
              <p:cNvPr id="473" name="Google Shape;47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4" name="Google Shape;47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5" name="Google Shape;475;p3"/>
            <p:cNvGrpSpPr/>
            <p:nvPr/>
          </p:nvGrpSpPr>
          <p:grpSpPr>
            <a:xfrm>
              <a:off x="3958870" y="4731214"/>
              <a:ext cx="83261" cy="85697"/>
              <a:chOff x="256525" y="2322675"/>
              <a:chExt cx="235800" cy="242700"/>
            </a:xfrm>
          </p:grpSpPr>
          <p:cxnSp>
            <p:nvCxnSpPr>
              <p:cNvPr id="476" name="Google Shape;47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77" name="Google Shape;47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78" name="Google Shape;478;p3"/>
            <p:cNvGrpSpPr/>
            <p:nvPr/>
          </p:nvGrpSpPr>
          <p:grpSpPr>
            <a:xfrm>
              <a:off x="3958870" y="4974789"/>
              <a:ext cx="83261" cy="85697"/>
              <a:chOff x="256525" y="2322675"/>
              <a:chExt cx="235800" cy="242700"/>
            </a:xfrm>
          </p:grpSpPr>
          <p:cxnSp>
            <p:nvCxnSpPr>
              <p:cNvPr id="479" name="Google Shape;47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0" name="Google Shape;48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1" name="Google Shape;481;p3"/>
            <p:cNvGrpSpPr/>
            <p:nvPr/>
          </p:nvGrpSpPr>
          <p:grpSpPr>
            <a:xfrm>
              <a:off x="3577870" y="4731214"/>
              <a:ext cx="83261" cy="85697"/>
              <a:chOff x="256525" y="2322675"/>
              <a:chExt cx="235800" cy="242700"/>
            </a:xfrm>
          </p:grpSpPr>
          <p:cxnSp>
            <p:nvCxnSpPr>
              <p:cNvPr id="482" name="Google Shape;48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3" name="Google Shape;48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4" name="Google Shape;484;p3"/>
            <p:cNvGrpSpPr/>
            <p:nvPr/>
          </p:nvGrpSpPr>
          <p:grpSpPr>
            <a:xfrm>
              <a:off x="3577870" y="4974789"/>
              <a:ext cx="83261" cy="85697"/>
              <a:chOff x="256525" y="2322675"/>
              <a:chExt cx="235800" cy="242700"/>
            </a:xfrm>
          </p:grpSpPr>
          <p:cxnSp>
            <p:nvCxnSpPr>
              <p:cNvPr id="485" name="Google Shape;48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6" name="Google Shape;48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87" name="Google Shape;487;p3"/>
            <p:cNvGrpSpPr/>
            <p:nvPr/>
          </p:nvGrpSpPr>
          <p:grpSpPr>
            <a:xfrm>
              <a:off x="3196870" y="4731214"/>
              <a:ext cx="83261" cy="85697"/>
              <a:chOff x="256525" y="2322675"/>
              <a:chExt cx="235800" cy="242700"/>
            </a:xfrm>
          </p:grpSpPr>
          <p:cxnSp>
            <p:nvCxnSpPr>
              <p:cNvPr id="488" name="Google Shape;48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89" name="Google Shape;48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0" name="Google Shape;490;p3"/>
            <p:cNvGrpSpPr/>
            <p:nvPr/>
          </p:nvGrpSpPr>
          <p:grpSpPr>
            <a:xfrm>
              <a:off x="3196870" y="4974789"/>
              <a:ext cx="83261" cy="85697"/>
              <a:chOff x="256525" y="2322675"/>
              <a:chExt cx="235800" cy="242700"/>
            </a:xfrm>
          </p:grpSpPr>
          <p:cxnSp>
            <p:nvCxnSpPr>
              <p:cNvPr id="491" name="Google Shape;49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92" name="Google Shape;49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3" name="Google Shape;493;p3"/>
            <p:cNvGrpSpPr/>
            <p:nvPr/>
          </p:nvGrpSpPr>
          <p:grpSpPr>
            <a:xfrm>
              <a:off x="2815870" y="4731214"/>
              <a:ext cx="83261" cy="85697"/>
              <a:chOff x="256525" y="2322675"/>
              <a:chExt cx="235800" cy="242700"/>
            </a:xfrm>
          </p:grpSpPr>
          <p:cxnSp>
            <p:nvCxnSpPr>
              <p:cNvPr id="494" name="Google Shape;49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95" name="Google Shape;49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6" name="Google Shape;496;p3"/>
            <p:cNvGrpSpPr/>
            <p:nvPr/>
          </p:nvGrpSpPr>
          <p:grpSpPr>
            <a:xfrm>
              <a:off x="2815870" y="4974789"/>
              <a:ext cx="83261" cy="85697"/>
              <a:chOff x="256525" y="2322675"/>
              <a:chExt cx="235800" cy="242700"/>
            </a:xfrm>
          </p:grpSpPr>
          <p:cxnSp>
            <p:nvCxnSpPr>
              <p:cNvPr id="497" name="Google Shape;49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498" name="Google Shape;49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499" name="Google Shape;499;p3"/>
            <p:cNvGrpSpPr/>
            <p:nvPr/>
          </p:nvGrpSpPr>
          <p:grpSpPr>
            <a:xfrm>
              <a:off x="2434870" y="4731214"/>
              <a:ext cx="83261" cy="85697"/>
              <a:chOff x="256525" y="2322675"/>
              <a:chExt cx="235800" cy="242700"/>
            </a:xfrm>
          </p:grpSpPr>
          <p:cxnSp>
            <p:nvCxnSpPr>
              <p:cNvPr id="500" name="Google Shape;500;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1" name="Google Shape;501;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02" name="Google Shape;502;p3"/>
            <p:cNvGrpSpPr/>
            <p:nvPr/>
          </p:nvGrpSpPr>
          <p:grpSpPr>
            <a:xfrm>
              <a:off x="2434870" y="4974789"/>
              <a:ext cx="83261" cy="85697"/>
              <a:chOff x="256525" y="2322675"/>
              <a:chExt cx="235800" cy="242700"/>
            </a:xfrm>
          </p:grpSpPr>
          <p:cxnSp>
            <p:nvCxnSpPr>
              <p:cNvPr id="503" name="Google Shape;503;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4" name="Google Shape;504;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05" name="Google Shape;505;p3"/>
            <p:cNvGrpSpPr/>
            <p:nvPr/>
          </p:nvGrpSpPr>
          <p:grpSpPr>
            <a:xfrm>
              <a:off x="2053870" y="4731214"/>
              <a:ext cx="83261" cy="85697"/>
              <a:chOff x="256525" y="2322675"/>
              <a:chExt cx="235800" cy="242700"/>
            </a:xfrm>
          </p:grpSpPr>
          <p:cxnSp>
            <p:nvCxnSpPr>
              <p:cNvPr id="506" name="Google Shape;506;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07" name="Google Shape;507;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08" name="Google Shape;508;p3"/>
            <p:cNvGrpSpPr/>
            <p:nvPr/>
          </p:nvGrpSpPr>
          <p:grpSpPr>
            <a:xfrm>
              <a:off x="2053870" y="4974789"/>
              <a:ext cx="83261" cy="85697"/>
              <a:chOff x="256525" y="2322675"/>
              <a:chExt cx="235800" cy="242700"/>
            </a:xfrm>
          </p:grpSpPr>
          <p:cxnSp>
            <p:nvCxnSpPr>
              <p:cNvPr id="509" name="Google Shape;509;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0" name="Google Shape;510;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1" name="Google Shape;511;p3"/>
            <p:cNvGrpSpPr/>
            <p:nvPr/>
          </p:nvGrpSpPr>
          <p:grpSpPr>
            <a:xfrm>
              <a:off x="1672870" y="4731214"/>
              <a:ext cx="83261" cy="85697"/>
              <a:chOff x="256525" y="2322675"/>
              <a:chExt cx="235800" cy="242700"/>
            </a:xfrm>
          </p:grpSpPr>
          <p:cxnSp>
            <p:nvCxnSpPr>
              <p:cNvPr id="512" name="Google Shape;512;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3" name="Google Shape;513;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4" name="Google Shape;514;p3"/>
            <p:cNvGrpSpPr/>
            <p:nvPr/>
          </p:nvGrpSpPr>
          <p:grpSpPr>
            <a:xfrm>
              <a:off x="1672870" y="4974789"/>
              <a:ext cx="83261" cy="85697"/>
              <a:chOff x="256525" y="2322675"/>
              <a:chExt cx="235800" cy="242700"/>
            </a:xfrm>
          </p:grpSpPr>
          <p:cxnSp>
            <p:nvCxnSpPr>
              <p:cNvPr id="515" name="Google Shape;515;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6" name="Google Shape;516;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17" name="Google Shape;517;p3"/>
            <p:cNvGrpSpPr/>
            <p:nvPr/>
          </p:nvGrpSpPr>
          <p:grpSpPr>
            <a:xfrm>
              <a:off x="1291870" y="4731214"/>
              <a:ext cx="83261" cy="85697"/>
              <a:chOff x="256525" y="2322675"/>
              <a:chExt cx="235800" cy="242700"/>
            </a:xfrm>
          </p:grpSpPr>
          <p:cxnSp>
            <p:nvCxnSpPr>
              <p:cNvPr id="518" name="Google Shape;518;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19" name="Google Shape;519;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0" name="Google Shape;520;p3"/>
            <p:cNvGrpSpPr/>
            <p:nvPr/>
          </p:nvGrpSpPr>
          <p:grpSpPr>
            <a:xfrm>
              <a:off x="1291870" y="4974789"/>
              <a:ext cx="83261" cy="85697"/>
              <a:chOff x="256525" y="2322675"/>
              <a:chExt cx="235800" cy="242700"/>
            </a:xfrm>
          </p:grpSpPr>
          <p:cxnSp>
            <p:nvCxnSpPr>
              <p:cNvPr id="521" name="Google Shape;521;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2" name="Google Shape;522;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3" name="Google Shape;523;p3"/>
            <p:cNvGrpSpPr/>
            <p:nvPr/>
          </p:nvGrpSpPr>
          <p:grpSpPr>
            <a:xfrm>
              <a:off x="910870" y="4731214"/>
              <a:ext cx="83261" cy="85697"/>
              <a:chOff x="256525" y="2322675"/>
              <a:chExt cx="235800" cy="242700"/>
            </a:xfrm>
          </p:grpSpPr>
          <p:cxnSp>
            <p:nvCxnSpPr>
              <p:cNvPr id="524" name="Google Shape;524;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5" name="Google Shape;525;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26" name="Google Shape;526;p3"/>
            <p:cNvGrpSpPr/>
            <p:nvPr/>
          </p:nvGrpSpPr>
          <p:grpSpPr>
            <a:xfrm>
              <a:off x="910870" y="4974789"/>
              <a:ext cx="83261" cy="85697"/>
              <a:chOff x="256525" y="2322675"/>
              <a:chExt cx="235800" cy="242700"/>
            </a:xfrm>
          </p:grpSpPr>
          <p:cxnSp>
            <p:nvCxnSpPr>
              <p:cNvPr id="527" name="Google Shape;527;p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28" name="Google Shape;528;p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29" name="Google Shape;529;p3"/>
          <p:cNvGrpSpPr/>
          <p:nvPr/>
        </p:nvGrpSpPr>
        <p:grpSpPr>
          <a:xfrm rot="5400000">
            <a:off x="8053377" y="669553"/>
            <a:ext cx="504350" cy="250425"/>
            <a:chOff x="-1583100" y="2311725"/>
            <a:chExt cx="504350" cy="250425"/>
          </a:xfrm>
        </p:grpSpPr>
        <p:sp>
          <p:nvSpPr>
            <p:cNvPr id="530" name="Google Shape;530;p3"/>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
            <p:cNvGrpSpPr/>
            <p:nvPr/>
          </p:nvGrpSpPr>
          <p:grpSpPr>
            <a:xfrm>
              <a:off x="-1583100" y="2311725"/>
              <a:ext cx="504350" cy="250425"/>
              <a:chOff x="4036475" y="1368200"/>
              <a:chExt cx="504350" cy="250425"/>
            </a:xfrm>
          </p:grpSpPr>
          <p:sp>
            <p:nvSpPr>
              <p:cNvPr id="532" name="Google Shape;532;p3"/>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33" name="Google Shape;533;p3"/>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34" name="Google Shape;534;p3"/>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35" name="Google Shape;535;p3"/>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36" name="Google Shape;536;p3"/>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37" name="Google Shape;537;p3"/>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38" name="Google Shape;538;p3"/>
          <p:cNvGrpSpPr/>
          <p:nvPr/>
        </p:nvGrpSpPr>
        <p:grpSpPr>
          <a:xfrm rot="10800000">
            <a:off x="721010" y="4336305"/>
            <a:ext cx="504350" cy="250425"/>
            <a:chOff x="-1583100" y="2311725"/>
            <a:chExt cx="504350" cy="250425"/>
          </a:xfrm>
        </p:grpSpPr>
        <p:sp>
          <p:nvSpPr>
            <p:cNvPr id="539" name="Google Shape;539;p3"/>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
            <p:cNvGrpSpPr/>
            <p:nvPr/>
          </p:nvGrpSpPr>
          <p:grpSpPr>
            <a:xfrm>
              <a:off x="-1583100" y="2311725"/>
              <a:ext cx="504350" cy="250425"/>
              <a:chOff x="4036475" y="1368200"/>
              <a:chExt cx="504350" cy="250425"/>
            </a:xfrm>
          </p:grpSpPr>
          <p:sp>
            <p:nvSpPr>
              <p:cNvPr id="541" name="Google Shape;541;p3"/>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42" name="Google Shape;542;p3"/>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43" name="Google Shape;543;p3"/>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44" name="Google Shape;544;p3"/>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45" name="Google Shape;545;p3"/>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46" name="Google Shape;546;p3"/>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7"/>
        <p:cNvGrpSpPr/>
        <p:nvPr/>
      </p:nvGrpSpPr>
      <p:grpSpPr>
        <a:xfrm>
          <a:off x="0" y="0"/>
          <a:ext cx="0" cy="0"/>
          <a:chOff x="0" y="0"/>
          <a:chExt cx="0" cy="0"/>
        </a:xfrm>
      </p:grpSpPr>
      <p:sp>
        <p:nvSpPr>
          <p:cNvPr id="548" name="Google Shape;548;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549" name="Google Shape;549;p4"/>
          <p:cNvSpPr txBox="1">
            <a:spLocks noGrp="1"/>
          </p:cNvSpPr>
          <p:nvPr>
            <p:ph type="body" idx="1"/>
          </p:nvPr>
        </p:nvSpPr>
        <p:spPr>
          <a:xfrm>
            <a:off x="716900" y="1204249"/>
            <a:ext cx="7704000" cy="365700"/>
          </a:xfrm>
          <a:prstGeom prst="rect">
            <a:avLst/>
          </a:prstGeom>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grpSp>
        <p:nvGrpSpPr>
          <p:cNvPr id="550" name="Google Shape;550;p4"/>
          <p:cNvGrpSpPr/>
          <p:nvPr/>
        </p:nvGrpSpPr>
        <p:grpSpPr>
          <a:xfrm>
            <a:off x="2055863" y="215070"/>
            <a:ext cx="5032275" cy="122036"/>
            <a:chOff x="2055863" y="1310645"/>
            <a:chExt cx="5032275" cy="122036"/>
          </a:xfrm>
        </p:grpSpPr>
        <p:grpSp>
          <p:nvGrpSpPr>
            <p:cNvPr id="551" name="Google Shape;551;p4"/>
            <p:cNvGrpSpPr/>
            <p:nvPr/>
          </p:nvGrpSpPr>
          <p:grpSpPr>
            <a:xfrm>
              <a:off x="3662216" y="1310645"/>
              <a:ext cx="1819567" cy="122036"/>
              <a:chOff x="7809500" y="371175"/>
              <a:chExt cx="2532100" cy="169825"/>
            </a:xfrm>
          </p:grpSpPr>
          <p:sp>
            <p:nvSpPr>
              <p:cNvPr id="552" name="Google Shape;552;p4"/>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3" name="Google Shape;553;p4"/>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4" name="Google Shape;554;p4"/>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5" name="Google Shape;555;p4"/>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6" name="Google Shape;556;p4"/>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7" name="Google Shape;557;p4"/>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8" name="Google Shape;558;p4"/>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59" name="Google Shape;559;p4"/>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0" name="Google Shape;560;p4"/>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1" name="Google Shape;561;p4"/>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2" name="Google Shape;562;p4"/>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3" name="Google Shape;563;p4"/>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4" name="Google Shape;564;p4"/>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5" name="Google Shape;565;p4"/>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6" name="Google Shape;566;p4"/>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7" name="Google Shape;567;p4"/>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8" name="Google Shape;568;p4"/>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grpSp>
        <p:grpSp>
          <p:nvGrpSpPr>
            <p:cNvPr id="569" name="Google Shape;569;p4"/>
            <p:cNvGrpSpPr/>
            <p:nvPr/>
          </p:nvGrpSpPr>
          <p:grpSpPr>
            <a:xfrm rot="10800000" flipH="1">
              <a:off x="2055863" y="1326463"/>
              <a:ext cx="1527075" cy="90400"/>
              <a:chOff x="1994575" y="1273675"/>
              <a:chExt cx="1527075" cy="90400"/>
            </a:xfrm>
          </p:grpSpPr>
          <p:cxnSp>
            <p:nvCxnSpPr>
              <p:cNvPr id="570" name="Google Shape;570;p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1" name="Google Shape;571;p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572" name="Google Shape;572;p4"/>
            <p:cNvGrpSpPr/>
            <p:nvPr/>
          </p:nvGrpSpPr>
          <p:grpSpPr>
            <a:xfrm rot="10800000">
              <a:off x="5561063" y="1326463"/>
              <a:ext cx="1527075" cy="90400"/>
              <a:chOff x="1994575" y="1273675"/>
              <a:chExt cx="1527075" cy="90400"/>
            </a:xfrm>
          </p:grpSpPr>
          <p:cxnSp>
            <p:nvCxnSpPr>
              <p:cNvPr id="573" name="Google Shape;573;p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4" name="Google Shape;574;p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575" name="Google Shape;575;p4"/>
          <p:cNvGrpSpPr/>
          <p:nvPr/>
        </p:nvGrpSpPr>
        <p:grpSpPr>
          <a:xfrm>
            <a:off x="148870" y="83014"/>
            <a:ext cx="464261" cy="4977472"/>
            <a:chOff x="152557" y="83014"/>
            <a:chExt cx="464261" cy="4977472"/>
          </a:xfrm>
        </p:grpSpPr>
        <p:grpSp>
          <p:nvGrpSpPr>
            <p:cNvPr id="576" name="Google Shape;576;p4"/>
            <p:cNvGrpSpPr/>
            <p:nvPr/>
          </p:nvGrpSpPr>
          <p:grpSpPr>
            <a:xfrm>
              <a:off x="533557" y="83014"/>
              <a:ext cx="83261" cy="85697"/>
              <a:chOff x="256525" y="2322675"/>
              <a:chExt cx="235800" cy="242700"/>
            </a:xfrm>
          </p:grpSpPr>
          <p:cxnSp>
            <p:nvCxnSpPr>
              <p:cNvPr id="577" name="Google Shape;57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8" name="Google Shape;57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9" name="Google Shape;579;p4"/>
            <p:cNvGrpSpPr/>
            <p:nvPr/>
          </p:nvGrpSpPr>
          <p:grpSpPr>
            <a:xfrm>
              <a:off x="533557" y="326589"/>
              <a:ext cx="83261" cy="85697"/>
              <a:chOff x="256525" y="2322675"/>
              <a:chExt cx="235800" cy="242700"/>
            </a:xfrm>
          </p:grpSpPr>
          <p:cxnSp>
            <p:nvCxnSpPr>
              <p:cNvPr id="580" name="Google Shape;58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1" name="Google Shape;58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2" name="Google Shape;582;p4"/>
            <p:cNvGrpSpPr/>
            <p:nvPr/>
          </p:nvGrpSpPr>
          <p:grpSpPr>
            <a:xfrm>
              <a:off x="533557" y="540214"/>
              <a:ext cx="83261" cy="85697"/>
              <a:chOff x="256525" y="2322675"/>
              <a:chExt cx="235800" cy="242700"/>
            </a:xfrm>
          </p:grpSpPr>
          <p:cxnSp>
            <p:nvCxnSpPr>
              <p:cNvPr id="583" name="Google Shape;58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4" name="Google Shape;58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5" name="Google Shape;585;p4"/>
            <p:cNvGrpSpPr/>
            <p:nvPr/>
          </p:nvGrpSpPr>
          <p:grpSpPr>
            <a:xfrm>
              <a:off x="533557" y="783789"/>
              <a:ext cx="83261" cy="85697"/>
              <a:chOff x="256525" y="2322675"/>
              <a:chExt cx="235800" cy="242700"/>
            </a:xfrm>
          </p:grpSpPr>
          <p:cxnSp>
            <p:nvCxnSpPr>
              <p:cNvPr id="586" name="Google Shape;58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7" name="Google Shape;58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8" name="Google Shape;588;p4"/>
            <p:cNvGrpSpPr/>
            <p:nvPr/>
          </p:nvGrpSpPr>
          <p:grpSpPr>
            <a:xfrm>
              <a:off x="533557" y="997414"/>
              <a:ext cx="83261" cy="85697"/>
              <a:chOff x="256525" y="2322675"/>
              <a:chExt cx="235800" cy="242700"/>
            </a:xfrm>
          </p:grpSpPr>
          <p:cxnSp>
            <p:nvCxnSpPr>
              <p:cNvPr id="589" name="Google Shape;58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0" name="Google Shape;59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91" name="Google Shape;591;p4"/>
            <p:cNvGrpSpPr/>
            <p:nvPr/>
          </p:nvGrpSpPr>
          <p:grpSpPr>
            <a:xfrm>
              <a:off x="533557" y="1240989"/>
              <a:ext cx="83261" cy="85697"/>
              <a:chOff x="256525" y="2322675"/>
              <a:chExt cx="235800" cy="242700"/>
            </a:xfrm>
          </p:grpSpPr>
          <p:cxnSp>
            <p:nvCxnSpPr>
              <p:cNvPr id="592" name="Google Shape;59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3" name="Google Shape;59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94" name="Google Shape;594;p4"/>
            <p:cNvGrpSpPr/>
            <p:nvPr/>
          </p:nvGrpSpPr>
          <p:grpSpPr>
            <a:xfrm>
              <a:off x="533557" y="1454614"/>
              <a:ext cx="83261" cy="85697"/>
              <a:chOff x="256525" y="2322675"/>
              <a:chExt cx="235800" cy="242700"/>
            </a:xfrm>
          </p:grpSpPr>
          <p:cxnSp>
            <p:nvCxnSpPr>
              <p:cNvPr id="595" name="Google Shape;59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6" name="Google Shape;59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97" name="Google Shape;597;p4"/>
            <p:cNvGrpSpPr/>
            <p:nvPr/>
          </p:nvGrpSpPr>
          <p:grpSpPr>
            <a:xfrm>
              <a:off x="533557" y="1698189"/>
              <a:ext cx="83261" cy="85697"/>
              <a:chOff x="256525" y="2322675"/>
              <a:chExt cx="235800" cy="242700"/>
            </a:xfrm>
          </p:grpSpPr>
          <p:cxnSp>
            <p:nvCxnSpPr>
              <p:cNvPr id="598" name="Google Shape;59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99" name="Google Shape;59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0" name="Google Shape;600;p4"/>
            <p:cNvGrpSpPr/>
            <p:nvPr/>
          </p:nvGrpSpPr>
          <p:grpSpPr>
            <a:xfrm>
              <a:off x="533557" y="1911814"/>
              <a:ext cx="83261" cy="85697"/>
              <a:chOff x="256525" y="2322675"/>
              <a:chExt cx="235800" cy="242700"/>
            </a:xfrm>
          </p:grpSpPr>
          <p:cxnSp>
            <p:nvCxnSpPr>
              <p:cNvPr id="601" name="Google Shape;60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02" name="Google Shape;60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3" name="Google Shape;603;p4"/>
            <p:cNvGrpSpPr/>
            <p:nvPr/>
          </p:nvGrpSpPr>
          <p:grpSpPr>
            <a:xfrm>
              <a:off x="533557" y="2155389"/>
              <a:ext cx="83261" cy="85697"/>
              <a:chOff x="256525" y="2322675"/>
              <a:chExt cx="235800" cy="242700"/>
            </a:xfrm>
          </p:grpSpPr>
          <p:cxnSp>
            <p:nvCxnSpPr>
              <p:cNvPr id="604" name="Google Shape;60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05" name="Google Shape;60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6" name="Google Shape;606;p4"/>
            <p:cNvGrpSpPr/>
            <p:nvPr/>
          </p:nvGrpSpPr>
          <p:grpSpPr>
            <a:xfrm>
              <a:off x="533557" y="2369014"/>
              <a:ext cx="83261" cy="85697"/>
              <a:chOff x="256525" y="2322675"/>
              <a:chExt cx="235800" cy="242700"/>
            </a:xfrm>
          </p:grpSpPr>
          <p:cxnSp>
            <p:nvCxnSpPr>
              <p:cNvPr id="607" name="Google Shape;60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08" name="Google Shape;60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09" name="Google Shape;609;p4"/>
            <p:cNvGrpSpPr/>
            <p:nvPr/>
          </p:nvGrpSpPr>
          <p:grpSpPr>
            <a:xfrm>
              <a:off x="533557" y="2612589"/>
              <a:ext cx="83261" cy="85697"/>
              <a:chOff x="256525" y="2322675"/>
              <a:chExt cx="235800" cy="242700"/>
            </a:xfrm>
          </p:grpSpPr>
          <p:cxnSp>
            <p:nvCxnSpPr>
              <p:cNvPr id="610" name="Google Shape;61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11" name="Google Shape;61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12" name="Google Shape;612;p4"/>
            <p:cNvGrpSpPr/>
            <p:nvPr/>
          </p:nvGrpSpPr>
          <p:grpSpPr>
            <a:xfrm>
              <a:off x="533557" y="2902414"/>
              <a:ext cx="83261" cy="85697"/>
              <a:chOff x="256525" y="2322675"/>
              <a:chExt cx="235800" cy="242700"/>
            </a:xfrm>
          </p:grpSpPr>
          <p:cxnSp>
            <p:nvCxnSpPr>
              <p:cNvPr id="613" name="Google Shape;61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14" name="Google Shape;61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15" name="Google Shape;615;p4"/>
            <p:cNvGrpSpPr/>
            <p:nvPr/>
          </p:nvGrpSpPr>
          <p:grpSpPr>
            <a:xfrm>
              <a:off x="533557" y="3145989"/>
              <a:ext cx="83261" cy="85697"/>
              <a:chOff x="256525" y="2322675"/>
              <a:chExt cx="235800" cy="242700"/>
            </a:xfrm>
          </p:grpSpPr>
          <p:cxnSp>
            <p:nvCxnSpPr>
              <p:cNvPr id="616" name="Google Shape;61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17" name="Google Shape;61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18" name="Google Shape;618;p4"/>
            <p:cNvGrpSpPr/>
            <p:nvPr/>
          </p:nvGrpSpPr>
          <p:grpSpPr>
            <a:xfrm>
              <a:off x="533557" y="3359614"/>
              <a:ext cx="83261" cy="85697"/>
              <a:chOff x="256525" y="2322675"/>
              <a:chExt cx="235800" cy="242700"/>
            </a:xfrm>
          </p:grpSpPr>
          <p:cxnSp>
            <p:nvCxnSpPr>
              <p:cNvPr id="619" name="Google Shape;61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0" name="Google Shape;62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21" name="Google Shape;621;p4"/>
            <p:cNvGrpSpPr/>
            <p:nvPr/>
          </p:nvGrpSpPr>
          <p:grpSpPr>
            <a:xfrm>
              <a:off x="533557" y="3603189"/>
              <a:ext cx="83261" cy="85697"/>
              <a:chOff x="256525" y="2322675"/>
              <a:chExt cx="235800" cy="242700"/>
            </a:xfrm>
          </p:grpSpPr>
          <p:cxnSp>
            <p:nvCxnSpPr>
              <p:cNvPr id="622" name="Google Shape;62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3" name="Google Shape;62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24" name="Google Shape;624;p4"/>
            <p:cNvGrpSpPr/>
            <p:nvPr/>
          </p:nvGrpSpPr>
          <p:grpSpPr>
            <a:xfrm>
              <a:off x="533557" y="3816814"/>
              <a:ext cx="83261" cy="85697"/>
              <a:chOff x="256525" y="2322675"/>
              <a:chExt cx="235800" cy="242700"/>
            </a:xfrm>
          </p:grpSpPr>
          <p:cxnSp>
            <p:nvCxnSpPr>
              <p:cNvPr id="625" name="Google Shape;62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6" name="Google Shape;62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27" name="Google Shape;627;p4"/>
            <p:cNvGrpSpPr/>
            <p:nvPr/>
          </p:nvGrpSpPr>
          <p:grpSpPr>
            <a:xfrm>
              <a:off x="533557" y="4060389"/>
              <a:ext cx="83261" cy="85697"/>
              <a:chOff x="256525" y="2322675"/>
              <a:chExt cx="235800" cy="242700"/>
            </a:xfrm>
          </p:grpSpPr>
          <p:cxnSp>
            <p:nvCxnSpPr>
              <p:cNvPr id="628" name="Google Shape;62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29" name="Google Shape;62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0" name="Google Shape;630;p4"/>
            <p:cNvGrpSpPr/>
            <p:nvPr/>
          </p:nvGrpSpPr>
          <p:grpSpPr>
            <a:xfrm>
              <a:off x="533557" y="4274014"/>
              <a:ext cx="83261" cy="85697"/>
              <a:chOff x="256525" y="2322675"/>
              <a:chExt cx="235800" cy="242700"/>
            </a:xfrm>
          </p:grpSpPr>
          <p:cxnSp>
            <p:nvCxnSpPr>
              <p:cNvPr id="631" name="Google Shape;63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32" name="Google Shape;63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3" name="Google Shape;633;p4"/>
            <p:cNvGrpSpPr/>
            <p:nvPr/>
          </p:nvGrpSpPr>
          <p:grpSpPr>
            <a:xfrm>
              <a:off x="533557" y="4517589"/>
              <a:ext cx="83261" cy="85697"/>
              <a:chOff x="256525" y="2322675"/>
              <a:chExt cx="235800" cy="242700"/>
            </a:xfrm>
          </p:grpSpPr>
          <p:cxnSp>
            <p:nvCxnSpPr>
              <p:cNvPr id="634" name="Google Shape;63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35" name="Google Shape;63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6" name="Google Shape;636;p4"/>
            <p:cNvGrpSpPr/>
            <p:nvPr/>
          </p:nvGrpSpPr>
          <p:grpSpPr>
            <a:xfrm>
              <a:off x="533557" y="4731214"/>
              <a:ext cx="83261" cy="85697"/>
              <a:chOff x="256525" y="2322675"/>
              <a:chExt cx="235800" cy="242700"/>
            </a:xfrm>
          </p:grpSpPr>
          <p:cxnSp>
            <p:nvCxnSpPr>
              <p:cNvPr id="637" name="Google Shape;63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38" name="Google Shape;63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39" name="Google Shape;639;p4"/>
            <p:cNvGrpSpPr/>
            <p:nvPr/>
          </p:nvGrpSpPr>
          <p:grpSpPr>
            <a:xfrm>
              <a:off x="533557" y="4974789"/>
              <a:ext cx="83261" cy="85697"/>
              <a:chOff x="256525" y="2322675"/>
              <a:chExt cx="235800" cy="242700"/>
            </a:xfrm>
          </p:grpSpPr>
          <p:cxnSp>
            <p:nvCxnSpPr>
              <p:cNvPr id="640" name="Google Shape;64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41" name="Google Shape;64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42" name="Google Shape;642;p4"/>
            <p:cNvGrpSpPr/>
            <p:nvPr/>
          </p:nvGrpSpPr>
          <p:grpSpPr>
            <a:xfrm>
              <a:off x="152557" y="83014"/>
              <a:ext cx="83261" cy="85697"/>
              <a:chOff x="256525" y="2322675"/>
              <a:chExt cx="235800" cy="242700"/>
            </a:xfrm>
          </p:grpSpPr>
          <p:cxnSp>
            <p:nvCxnSpPr>
              <p:cNvPr id="643" name="Google Shape;64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44" name="Google Shape;64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45" name="Google Shape;645;p4"/>
            <p:cNvGrpSpPr/>
            <p:nvPr/>
          </p:nvGrpSpPr>
          <p:grpSpPr>
            <a:xfrm>
              <a:off x="152557" y="326589"/>
              <a:ext cx="83261" cy="85697"/>
              <a:chOff x="256525" y="2322675"/>
              <a:chExt cx="235800" cy="242700"/>
            </a:xfrm>
          </p:grpSpPr>
          <p:cxnSp>
            <p:nvCxnSpPr>
              <p:cNvPr id="646" name="Google Shape;64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47" name="Google Shape;64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48" name="Google Shape;648;p4"/>
            <p:cNvGrpSpPr/>
            <p:nvPr/>
          </p:nvGrpSpPr>
          <p:grpSpPr>
            <a:xfrm>
              <a:off x="152557" y="540214"/>
              <a:ext cx="83261" cy="85697"/>
              <a:chOff x="256525" y="2322675"/>
              <a:chExt cx="235800" cy="242700"/>
            </a:xfrm>
          </p:grpSpPr>
          <p:cxnSp>
            <p:nvCxnSpPr>
              <p:cNvPr id="649" name="Google Shape;64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0" name="Google Shape;65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51" name="Google Shape;651;p4"/>
            <p:cNvGrpSpPr/>
            <p:nvPr/>
          </p:nvGrpSpPr>
          <p:grpSpPr>
            <a:xfrm>
              <a:off x="152557" y="783789"/>
              <a:ext cx="83261" cy="85697"/>
              <a:chOff x="256525" y="2322675"/>
              <a:chExt cx="235800" cy="242700"/>
            </a:xfrm>
          </p:grpSpPr>
          <p:cxnSp>
            <p:nvCxnSpPr>
              <p:cNvPr id="652" name="Google Shape;65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3" name="Google Shape;65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54" name="Google Shape;654;p4"/>
            <p:cNvGrpSpPr/>
            <p:nvPr/>
          </p:nvGrpSpPr>
          <p:grpSpPr>
            <a:xfrm>
              <a:off x="152557" y="997414"/>
              <a:ext cx="83261" cy="85697"/>
              <a:chOff x="256525" y="2322675"/>
              <a:chExt cx="235800" cy="242700"/>
            </a:xfrm>
          </p:grpSpPr>
          <p:cxnSp>
            <p:nvCxnSpPr>
              <p:cNvPr id="655" name="Google Shape;65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6" name="Google Shape;65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57" name="Google Shape;657;p4"/>
            <p:cNvGrpSpPr/>
            <p:nvPr/>
          </p:nvGrpSpPr>
          <p:grpSpPr>
            <a:xfrm>
              <a:off x="152557" y="1240989"/>
              <a:ext cx="83261" cy="85697"/>
              <a:chOff x="256525" y="2322675"/>
              <a:chExt cx="235800" cy="242700"/>
            </a:xfrm>
          </p:grpSpPr>
          <p:cxnSp>
            <p:nvCxnSpPr>
              <p:cNvPr id="658" name="Google Shape;65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59" name="Google Shape;65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0" name="Google Shape;660;p4"/>
            <p:cNvGrpSpPr/>
            <p:nvPr/>
          </p:nvGrpSpPr>
          <p:grpSpPr>
            <a:xfrm>
              <a:off x="152557" y="1454614"/>
              <a:ext cx="83261" cy="85697"/>
              <a:chOff x="256525" y="2322675"/>
              <a:chExt cx="235800" cy="242700"/>
            </a:xfrm>
          </p:grpSpPr>
          <p:cxnSp>
            <p:nvCxnSpPr>
              <p:cNvPr id="661" name="Google Shape;66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62" name="Google Shape;66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3" name="Google Shape;663;p4"/>
            <p:cNvGrpSpPr/>
            <p:nvPr/>
          </p:nvGrpSpPr>
          <p:grpSpPr>
            <a:xfrm>
              <a:off x="152557" y="1698189"/>
              <a:ext cx="83261" cy="85697"/>
              <a:chOff x="256525" y="2322675"/>
              <a:chExt cx="235800" cy="242700"/>
            </a:xfrm>
          </p:grpSpPr>
          <p:cxnSp>
            <p:nvCxnSpPr>
              <p:cNvPr id="664" name="Google Shape;66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65" name="Google Shape;66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6" name="Google Shape;666;p4"/>
            <p:cNvGrpSpPr/>
            <p:nvPr/>
          </p:nvGrpSpPr>
          <p:grpSpPr>
            <a:xfrm>
              <a:off x="152557" y="1911814"/>
              <a:ext cx="83261" cy="85697"/>
              <a:chOff x="256525" y="2322675"/>
              <a:chExt cx="235800" cy="242700"/>
            </a:xfrm>
          </p:grpSpPr>
          <p:cxnSp>
            <p:nvCxnSpPr>
              <p:cNvPr id="667" name="Google Shape;66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69" name="Google Shape;669;p4"/>
            <p:cNvGrpSpPr/>
            <p:nvPr/>
          </p:nvGrpSpPr>
          <p:grpSpPr>
            <a:xfrm>
              <a:off x="152557" y="2155389"/>
              <a:ext cx="83261" cy="85697"/>
              <a:chOff x="256525" y="2322675"/>
              <a:chExt cx="235800" cy="242700"/>
            </a:xfrm>
          </p:grpSpPr>
          <p:cxnSp>
            <p:nvCxnSpPr>
              <p:cNvPr id="670" name="Google Shape;67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71" name="Google Shape;67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72" name="Google Shape;672;p4"/>
            <p:cNvGrpSpPr/>
            <p:nvPr/>
          </p:nvGrpSpPr>
          <p:grpSpPr>
            <a:xfrm>
              <a:off x="152557" y="2369014"/>
              <a:ext cx="83261" cy="85697"/>
              <a:chOff x="256525" y="2322675"/>
              <a:chExt cx="235800" cy="242700"/>
            </a:xfrm>
          </p:grpSpPr>
          <p:cxnSp>
            <p:nvCxnSpPr>
              <p:cNvPr id="673" name="Google Shape;67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74" name="Google Shape;67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75" name="Google Shape;675;p4"/>
            <p:cNvGrpSpPr/>
            <p:nvPr/>
          </p:nvGrpSpPr>
          <p:grpSpPr>
            <a:xfrm>
              <a:off x="152557" y="2612589"/>
              <a:ext cx="83261" cy="85697"/>
              <a:chOff x="256525" y="2322675"/>
              <a:chExt cx="235800" cy="242700"/>
            </a:xfrm>
          </p:grpSpPr>
          <p:cxnSp>
            <p:nvCxnSpPr>
              <p:cNvPr id="676" name="Google Shape;67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77" name="Google Shape;67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78" name="Google Shape;678;p4"/>
            <p:cNvGrpSpPr/>
            <p:nvPr/>
          </p:nvGrpSpPr>
          <p:grpSpPr>
            <a:xfrm>
              <a:off x="152557" y="2902414"/>
              <a:ext cx="83261" cy="85697"/>
              <a:chOff x="256525" y="2322675"/>
              <a:chExt cx="235800" cy="242700"/>
            </a:xfrm>
          </p:grpSpPr>
          <p:cxnSp>
            <p:nvCxnSpPr>
              <p:cNvPr id="679" name="Google Shape;67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0" name="Google Shape;68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81" name="Google Shape;681;p4"/>
            <p:cNvGrpSpPr/>
            <p:nvPr/>
          </p:nvGrpSpPr>
          <p:grpSpPr>
            <a:xfrm>
              <a:off x="152557" y="3145989"/>
              <a:ext cx="83261" cy="85697"/>
              <a:chOff x="256525" y="2322675"/>
              <a:chExt cx="235800" cy="242700"/>
            </a:xfrm>
          </p:grpSpPr>
          <p:cxnSp>
            <p:nvCxnSpPr>
              <p:cNvPr id="682" name="Google Shape;68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3" name="Google Shape;68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84" name="Google Shape;684;p4"/>
            <p:cNvGrpSpPr/>
            <p:nvPr/>
          </p:nvGrpSpPr>
          <p:grpSpPr>
            <a:xfrm>
              <a:off x="152557" y="3359614"/>
              <a:ext cx="83261" cy="85697"/>
              <a:chOff x="256525" y="2322675"/>
              <a:chExt cx="235800" cy="242700"/>
            </a:xfrm>
          </p:grpSpPr>
          <p:cxnSp>
            <p:nvCxnSpPr>
              <p:cNvPr id="685" name="Google Shape;68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6" name="Google Shape;68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87" name="Google Shape;687;p4"/>
            <p:cNvGrpSpPr/>
            <p:nvPr/>
          </p:nvGrpSpPr>
          <p:grpSpPr>
            <a:xfrm>
              <a:off x="152557" y="3603189"/>
              <a:ext cx="83261" cy="85697"/>
              <a:chOff x="256525" y="2322675"/>
              <a:chExt cx="235800" cy="242700"/>
            </a:xfrm>
          </p:grpSpPr>
          <p:cxnSp>
            <p:nvCxnSpPr>
              <p:cNvPr id="688" name="Google Shape;68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89" name="Google Shape;68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0" name="Google Shape;690;p4"/>
            <p:cNvGrpSpPr/>
            <p:nvPr/>
          </p:nvGrpSpPr>
          <p:grpSpPr>
            <a:xfrm>
              <a:off x="152557" y="3816814"/>
              <a:ext cx="83261" cy="85697"/>
              <a:chOff x="256525" y="2322675"/>
              <a:chExt cx="235800" cy="242700"/>
            </a:xfrm>
          </p:grpSpPr>
          <p:cxnSp>
            <p:nvCxnSpPr>
              <p:cNvPr id="691" name="Google Shape;69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92" name="Google Shape;69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3" name="Google Shape;693;p4"/>
            <p:cNvGrpSpPr/>
            <p:nvPr/>
          </p:nvGrpSpPr>
          <p:grpSpPr>
            <a:xfrm>
              <a:off x="152557" y="4060389"/>
              <a:ext cx="83261" cy="85697"/>
              <a:chOff x="256525" y="2322675"/>
              <a:chExt cx="235800" cy="242700"/>
            </a:xfrm>
          </p:grpSpPr>
          <p:cxnSp>
            <p:nvCxnSpPr>
              <p:cNvPr id="694" name="Google Shape;69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95" name="Google Shape;69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6" name="Google Shape;696;p4"/>
            <p:cNvGrpSpPr/>
            <p:nvPr/>
          </p:nvGrpSpPr>
          <p:grpSpPr>
            <a:xfrm>
              <a:off x="152557" y="4274014"/>
              <a:ext cx="83261" cy="85697"/>
              <a:chOff x="256525" y="2322675"/>
              <a:chExt cx="235800" cy="242700"/>
            </a:xfrm>
          </p:grpSpPr>
          <p:cxnSp>
            <p:nvCxnSpPr>
              <p:cNvPr id="697" name="Google Shape;69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698" name="Google Shape;69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699" name="Google Shape;699;p4"/>
            <p:cNvGrpSpPr/>
            <p:nvPr/>
          </p:nvGrpSpPr>
          <p:grpSpPr>
            <a:xfrm>
              <a:off x="152557" y="4517589"/>
              <a:ext cx="83261" cy="85697"/>
              <a:chOff x="256525" y="2322675"/>
              <a:chExt cx="235800" cy="242700"/>
            </a:xfrm>
          </p:grpSpPr>
          <p:cxnSp>
            <p:nvCxnSpPr>
              <p:cNvPr id="700" name="Google Shape;70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1" name="Google Shape;70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2" name="Google Shape;702;p4"/>
            <p:cNvGrpSpPr/>
            <p:nvPr/>
          </p:nvGrpSpPr>
          <p:grpSpPr>
            <a:xfrm>
              <a:off x="152557" y="4731214"/>
              <a:ext cx="83261" cy="85697"/>
              <a:chOff x="256525" y="2322675"/>
              <a:chExt cx="235800" cy="242700"/>
            </a:xfrm>
          </p:grpSpPr>
          <p:cxnSp>
            <p:nvCxnSpPr>
              <p:cNvPr id="703" name="Google Shape;70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4" name="Google Shape;70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5" name="Google Shape;705;p4"/>
            <p:cNvGrpSpPr/>
            <p:nvPr/>
          </p:nvGrpSpPr>
          <p:grpSpPr>
            <a:xfrm>
              <a:off x="152557" y="4974789"/>
              <a:ext cx="83261" cy="85697"/>
              <a:chOff x="256525" y="2322675"/>
              <a:chExt cx="235800" cy="242700"/>
            </a:xfrm>
          </p:grpSpPr>
          <p:cxnSp>
            <p:nvCxnSpPr>
              <p:cNvPr id="706" name="Google Shape;70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7" name="Google Shape;70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708" name="Google Shape;708;p4"/>
          <p:cNvGrpSpPr/>
          <p:nvPr/>
        </p:nvGrpSpPr>
        <p:grpSpPr>
          <a:xfrm>
            <a:off x="8530870" y="83014"/>
            <a:ext cx="464261" cy="4977472"/>
            <a:chOff x="8530870" y="83014"/>
            <a:chExt cx="464261" cy="4977472"/>
          </a:xfrm>
        </p:grpSpPr>
        <p:grpSp>
          <p:nvGrpSpPr>
            <p:cNvPr id="709" name="Google Shape;709;p4"/>
            <p:cNvGrpSpPr/>
            <p:nvPr/>
          </p:nvGrpSpPr>
          <p:grpSpPr>
            <a:xfrm>
              <a:off x="8911870" y="83014"/>
              <a:ext cx="83261" cy="85697"/>
              <a:chOff x="256525" y="2322675"/>
              <a:chExt cx="235800" cy="242700"/>
            </a:xfrm>
          </p:grpSpPr>
          <p:cxnSp>
            <p:nvCxnSpPr>
              <p:cNvPr id="710" name="Google Shape;71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1" name="Google Shape;71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12" name="Google Shape;712;p4"/>
            <p:cNvGrpSpPr/>
            <p:nvPr/>
          </p:nvGrpSpPr>
          <p:grpSpPr>
            <a:xfrm>
              <a:off x="8911870" y="326589"/>
              <a:ext cx="83261" cy="85697"/>
              <a:chOff x="256525" y="2322675"/>
              <a:chExt cx="235800" cy="242700"/>
            </a:xfrm>
          </p:grpSpPr>
          <p:cxnSp>
            <p:nvCxnSpPr>
              <p:cNvPr id="713" name="Google Shape;71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4" name="Google Shape;71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15" name="Google Shape;715;p4"/>
            <p:cNvGrpSpPr/>
            <p:nvPr/>
          </p:nvGrpSpPr>
          <p:grpSpPr>
            <a:xfrm>
              <a:off x="8911870" y="540214"/>
              <a:ext cx="83261" cy="85697"/>
              <a:chOff x="256525" y="2322675"/>
              <a:chExt cx="235800" cy="242700"/>
            </a:xfrm>
          </p:grpSpPr>
          <p:cxnSp>
            <p:nvCxnSpPr>
              <p:cNvPr id="716" name="Google Shape;71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7" name="Google Shape;71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18" name="Google Shape;718;p4"/>
            <p:cNvGrpSpPr/>
            <p:nvPr/>
          </p:nvGrpSpPr>
          <p:grpSpPr>
            <a:xfrm>
              <a:off x="8911870" y="783789"/>
              <a:ext cx="83261" cy="85697"/>
              <a:chOff x="256525" y="2322675"/>
              <a:chExt cx="235800" cy="242700"/>
            </a:xfrm>
          </p:grpSpPr>
          <p:cxnSp>
            <p:nvCxnSpPr>
              <p:cNvPr id="719" name="Google Shape;71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0" name="Google Shape;72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1" name="Google Shape;721;p4"/>
            <p:cNvGrpSpPr/>
            <p:nvPr/>
          </p:nvGrpSpPr>
          <p:grpSpPr>
            <a:xfrm>
              <a:off x="8911870" y="997414"/>
              <a:ext cx="83261" cy="85697"/>
              <a:chOff x="256525" y="2322675"/>
              <a:chExt cx="235800" cy="242700"/>
            </a:xfrm>
          </p:grpSpPr>
          <p:cxnSp>
            <p:nvCxnSpPr>
              <p:cNvPr id="722" name="Google Shape;72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3" name="Google Shape;72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4" name="Google Shape;724;p4"/>
            <p:cNvGrpSpPr/>
            <p:nvPr/>
          </p:nvGrpSpPr>
          <p:grpSpPr>
            <a:xfrm>
              <a:off x="8911870" y="1240989"/>
              <a:ext cx="83261" cy="85697"/>
              <a:chOff x="256525" y="2322675"/>
              <a:chExt cx="235800" cy="242700"/>
            </a:xfrm>
          </p:grpSpPr>
          <p:cxnSp>
            <p:nvCxnSpPr>
              <p:cNvPr id="725" name="Google Shape;72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6" name="Google Shape;72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27" name="Google Shape;727;p4"/>
            <p:cNvGrpSpPr/>
            <p:nvPr/>
          </p:nvGrpSpPr>
          <p:grpSpPr>
            <a:xfrm>
              <a:off x="8911870" y="1454614"/>
              <a:ext cx="83261" cy="85697"/>
              <a:chOff x="256525" y="2322675"/>
              <a:chExt cx="235800" cy="242700"/>
            </a:xfrm>
          </p:grpSpPr>
          <p:cxnSp>
            <p:nvCxnSpPr>
              <p:cNvPr id="728" name="Google Shape;72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29" name="Google Shape;72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0" name="Google Shape;730;p4"/>
            <p:cNvGrpSpPr/>
            <p:nvPr/>
          </p:nvGrpSpPr>
          <p:grpSpPr>
            <a:xfrm>
              <a:off x="8911870" y="1698189"/>
              <a:ext cx="83261" cy="85697"/>
              <a:chOff x="256525" y="2322675"/>
              <a:chExt cx="235800" cy="242700"/>
            </a:xfrm>
          </p:grpSpPr>
          <p:cxnSp>
            <p:nvCxnSpPr>
              <p:cNvPr id="731" name="Google Shape;73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32" name="Google Shape;73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3" name="Google Shape;733;p4"/>
            <p:cNvGrpSpPr/>
            <p:nvPr/>
          </p:nvGrpSpPr>
          <p:grpSpPr>
            <a:xfrm>
              <a:off x="8911870" y="1911814"/>
              <a:ext cx="83261" cy="85697"/>
              <a:chOff x="256525" y="2322675"/>
              <a:chExt cx="235800" cy="242700"/>
            </a:xfrm>
          </p:grpSpPr>
          <p:cxnSp>
            <p:nvCxnSpPr>
              <p:cNvPr id="734" name="Google Shape;73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35" name="Google Shape;73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6" name="Google Shape;736;p4"/>
            <p:cNvGrpSpPr/>
            <p:nvPr/>
          </p:nvGrpSpPr>
          <p:grpSpPr>
            <a:xfrm>
              <a:off x="8911870" y="2155389"/>
              <a:ext cx="83261" cy="85697"/>
              <a:chOff x="256525" y="2322675"/>
              <a:chExt cx="235800" cy="242700"/>
            </a:xfrm>
          </p:grpSpPr>
          <p:cxnSp>
            <p:nvCxnSpPr>
              <p:cNvPr id="737" name="Google Shape;73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38" name="Google Shape;73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39" name="Google Shape;739;p4"/>
            <p:cNvGrpSpPr/>
            <p:nvPr/>
          </p:nvGrpSpPr>
          <p:grpSpPr>
            <a:xfrm>
              <a:off x="8911870" y="2369014"/>
              <a:ext cx="83261" cy="85697"/>
              <a:chOff x="256525" y="2322675"/>
              <a:chExt cx="235800" cy="242700"/>
            </a:xfrm>
          </p:grpSpPr>
          <p:cxnSp>
            <p:nvCxnSpPr>
              <p:cNvPr id="740" name="Google Shape;74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1" name="Google Shape;74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42" name="Google Shape;742;p4"/>
            <p:cNvGrpSpPr/>
            <p:nvPr/>
          </p:nvGrpSpPr>
          <p:grpSpPr>
            <a:xfrm>
              <a:off x="8911870" y="2612589"/>
              <a:ext cx="83261" cy="85697"/>
              <a:chOff x="256525" y="2322675"/>
              <a:chExt cx="235800" cy="242700"/>
            </a:xfrm>
          </p:grpSpPr>
          <p:cxnSp>
            <p:nvCxnSpPr>
              <p:cNvPr id="743" name="Google Shape;74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4" name="Google Shape;74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45" name="Google Shape;745;p4"/>
            <p:cNvGrpSpPr/>
            <p:nvPr/>
          </p:nvGrpSpPr>
          <p:grpSpPr>
            <a:xfrm>
              <a:off x="8911870" y="2902414"/>
              <a:ext cx="83261" cy="85697"/>
              <a:chOff x="256525" y="2322675"/>
              <a:chExt cx="235800" cy="242700"/>
            </a:xfrm>
          </p:grpSpPr>
          <p:cxnSp>
            <p:nvCxnSpPr>
              <p:cNvPr id="746" name="Google Shape;74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47" name="Google Shape;74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48" name="Google Shape;748;p4"/>
            <p:cNvGrpSpPr/>
            <p:nvPr/>
          </p:nvGrpSpPr>
          <p:grpSpPr>
            <a:xfrm>
              <a:off x="8911870" y="3145989"/>
              <a:ext cx="83261" cy="85697"/>
              <a:chOff x="256525" y="2322675"/>
              <a:chExt cx="235800" cy="242700"/>
            </a:xfrm>
          </p:grpSpPr>
          <p:cxnSp>
            <p:nvCxnSpPr>
              <p:cNvPr id="749" name="Google Shape;74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0" name="Google Shape;75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1" name="Google Shape;751;p4"/>
            <p:cNvGrpSpPr/>
            <p:nvPr/>
          </p:nvGrpSpPr>
          <p:grpSpPr>
            <a:xfrm>
              <a:off x="8911870" y="3359614"/>
              <a:ext cx="83261" cy="85697"/>
              <a:chOff x="256525" y="2322675"/>
              <a:chExt cx="235800" cy="242700"/>
            </a:xfrm>
          </p:grpSpPr>
          <p:cxnSp>
            <p:nvCxnSpPr>
              <p:cNvPr id="752" name="Google Shape;75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3" name="Google Shape;75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4" name="Google Shape;754;p4"/>
            <p:cNvGrpSpPr/>
            <p:nvPr/>
          </p:nvGrpSpPr>
          <p:grpSpPr>
            <a:xfrm>
              <a:off x="8911870" y="3603189"/>
              <a:ext cx="83261" cy="85697"/>
              <a:chOff x="256525" y="2322675"/>
              <a:chExt cx="235800" cy="242700"/>
            </a:xfrm>
          </p:grpSpPr>
          <p:cxnSp>
            <p:nvCxnSpPr>
              <p:cNvPr id="755" name="Google Shape;75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6" name="Google Shape;75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57" name="Google Shape;757;p4"/>
            <p:cNvGrpSpPr/>
            <p:nvPr/>
          </p:nvGrpSpPr>
          <p:grpSpPr>
            <a:xfrm>
              <a:off x="8911870" y="3816814"/>
              <a:ext cx="83261" cy="85697"/>
              <a:chOff x="256525" y="2322675"/>
              <a:chExt cx="235800" cy="242700"/>
            </a:xfrm>
          </p:grpSpPr>
          <p:cxnSp>
            <p:nvCxnSpPr>
              <p:cNvPr id="758" name="Google Shape;75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59" name="Google Shape;75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0" name="Google Shape;760;p4"/>
            <p:cNvGrpSpPr/>
            <p:nvPr/>
          </p:nvGrpSpPr>
          <p:grpSpPr>
            <a:xfrm>
              <a:off x="8911870" y="4060389"/>
              <a:ext cx="83261" cy="85697"/>
              <a:chOff x="256525" y="2322675"/>
              <a:chExt cx="235800" cy="242700"/>
            </a:xfrm>
          </p:grpSpPr>
          <p:cxnSp>
            <p:nvCxnSpPr>
              <p:cNvPr id="761" name="Google Shape;76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62" name="Google Shape;76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3" name="Google Shape;763;p4"/>
            <p:cNvGrpSpPr/>
            <p:nvPr/>
          </p:nvGrpSpPr>
          <p:grpSpPr>
            <a:xfrm>
              <a:off x="8911870" y="4274014"/>
              <a:ext cx="83261" cy="85697"/>
              <a:chOff x="256525" y="2322675"/>
              <a:chExt cx="235800" cy="242700"/>
            </a:xfrm>
          </p:grpSpPr>
          <p:cxnSp>
            <p:nvCxnSpPr>
              <p:cNvPr id="764" name="Google Shape;76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65" name="Google Shape;76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6" name="Google Shape;766;p4"/>
            <p:cNvGrpSpPr/>
            <p:nvPr/>
          </p:nvGrpSpPr>
          <p:grpSpPr>
            <a:xfrm>
              <a:off x="8911870" y="4517589"/>
              <a:ext cx="83261" cy="85697"/>
              <a:chOff x="256525" y="2322675"/>
              <a:chExt cx="235800" cy="242700"/>
            </a:xfrm>
          </p:grpSpPr>
          <p:cxnSp>
            <p:nvCxnSpPr>
              <p:cNvPr id="767" name="Google Shape;76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68" name="Google Shape;76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69" name="Google Shape;769;p4"/>
            <p:cNvGrpSpPr/>
            <p:nvPr/>
          </p:nvGrpSpPr>
          <p:grpSpPr>
            <a:xfrm>
              <a:off x="8911870" y="4731214"/>
              <a:ext cx="83261" cy="85697"/>
              <a:chOff x="256525" y="2322675"/>
              <a:chExt cx="235800" cy="242700"/>
            </a:xfrm>
          </p:grpSpPr>
          <p:cxnSp>
            <p:nvCxnSpPr>
              <p:cNvPr id="770" name="Google Shape;77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1" name="Google Shape;77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72" name="Google Shape;772;p4"/>
            <p:cNvGrpSpPr/>
            <p:nvPr/>
          </p:nvGrpSpPr>
          <p:grpSpPr>
            <a:xfrm>
              <a:off x="8911870" y="4974789"/>
              <a:ext cx="83261" cy="85697"/>
              <a:chOff x="256525" y="2322675"/>
              <a:chExt cx="235800" cy="242700"/>
            </a:xfrm>
          </p:grpSpPr>
          <p:cxnSp>
            <p:nvCxnSpPr>
              <p:cNvPr id="773" name="Google Shape;77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4" name="Google Shape;77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75" name="Google Shape;775;p4"/>
            <p:cNvGrpSpPr/>
            <p:nvPr/>
          </p:nvGrpSpPr>
          <p:grpSpPr>
            <a:xfrm>
              <a:off x="8530870" y="83014"/>
              <a:ext cx="83261" cy="85697"/>
              <a:chOff x="256525" y="2322675"/>
              <a:chExt cx="235800" cy="242700"/>
            </a:xfrm>
          </p:grpSpPr>
          <p:cxnSp>
            <p:nvCxnSpPr>
              <p:cNvPr id="776" name="Google Shape;77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77" name="Google Shape;77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78" name="Google Shape;778;p4"/>
            <p:cNvGrpSpPr/>
            <p:nvPr/>
          </p:nvGrpSpPr>
          <p:grpSpPr>
            <a:xfrm>
              <a:off x="8530870" y="326589"/>
              <a:ext cx="83261" cy="85697"/>
              <a:chOff x="256525" y="2322675"/>
              <a:chExt cx="235800" cy="242700"/>
            </a:xfrm>
          </p:grpSpPr>
          <p:cxnSp>
            <p:nvCxnSpPr>
              <p:cNvPr id="779" name="Google Shape;77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0" name="Google Shape;78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1" name="Google Shape;781;p4"/>
            <p:cNvGrpSpPr/>
            <p:nvPr/>
          </p:nvGrpSpPr>
          <p:grpSpPr>
            <a:xfrm>
              <a:off x="8530870" y="540214"/>
              <a:ext cx="83261" cy="85697"/>
              <a:chOff x="256525" y="2322675"/>
              <a:chExt cx="235800" cy="242700"/>
            </a:xfrm>
          </p:grpSpPr>
          <p:cxnSp>
            <p:nvCxnSpPr>
              <p:cNvPr id="782" name="Google Shape;78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3" name="Google Shape;78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4" name="Google Shape;784;p4"/>
            <p:cNvGrpSpPr/>
            <p:nvPr/>
          </p:nvGrpSpPr>
          <p:grpSpPr>
            <a:xfrm>
              <a:off x="8530870" y="783789"/>
              <a:ext cx="83261" cy="85697"/>
              <a:chOff x="256525" y="2322675"/>
              <a:chExt cx="235800" cy="242700"/>
            </a:xfrm>
          </p:grpSpPr>
          <p:cxnSp>
            <p:nvCxnSpPr>
              <p:cNvPr id="785" name="Google Shape;78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6" name="Google Shape;78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87" name="Google Shape;787;p4"/>
            <p:cNvGrpSpPr/>
            <p:nvPr/>
          </p:nvGrpSpPr>
          <p:grpSpPr>
            <a:xfrm>
              <a:off x="8530870" y="997414"/>
              <a:ext cx="83261" cy="85697"/>
              <a:chOff x="256525" y="2322675"/>
              <a:chExt cx="235800" cy="242700"/>
            </a:xfrm>
          </p:grpSpPr>
          <p:cxnSp>
            <p:nvCxnSpPr>
              <p:cNvPr id="788" name="Google Shape;78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89" name="Google Shape;78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0" name="Google Shape;790;p4"/>
            <p:cNvGrpSpPr/>
            <p:nvPr/>
          </p:nvGrpSpPr>
          <p:grpSpPr>
            <a:xfrm>
              <a:off x="8530870" y="1240989"/>
              <a:ext cx="83261" cy="85697"/>
              <a:chOff x="256525" y="2322675"/>
              <a:chExt cx="235800" cy="242700"/>
            </a:xfrm>
          </p:grpSpPr>
          <p:cxnSp>
            <p:nvCxnSpPr>
              <p:cNvPr id="791" name="Google Shape;79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92" name="Google Shape;79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3" name="Google Shape;793;p4"/>
            <p:cNvGrpSpPr/>
            <p:nvPr/>
          </p:nvGrpSpPr>
          <p:grpSpPr>
            <a:xfrm>
              <a:off x="8530870" y="1454614"/>
              <a:ext cx="83261" cy="85697"/>
              <a:chOff x="256525" y="2322675"/>
              <a:chExt cx="235800" cy="242700"/>
            </a:xfrm>
          </p:grpSpPr>
          <p:cxnSp>
            <p:nvCxnSpPr>
              <p:cNvPr id="794" name="Google Shape;79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95" name="Google Shape;79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6" name="Google Shape;796;p4"/>
            <p:cNvGrpSpPr/>
            <p:nvPr/>
          </p:nvGrpSpPr>
          <p:grpSpPr>
            <a:xfrm>
              <a:off x="8530870" y="1698189"/>
              <a:ext cx="83261" cy="85697"/>
              <a:chOff x="256525" y="2322675"/>
              <a:chExt cx="235800" cy="242700"/>
            </a:xfrm>
          </p:grpSpPr>
          <p:cxnSp>
            <p:nvCxnSpPr>
              <p:cNvPr id="797" name="Google Shape;79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98" name="Google Shape;79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99" name="Google Shape;799;p4"/>
            <p:cNvGrpSpPr/>
            <p:nvPr/>
          </p:nvGrpSpPr>
          <p:grpSpPr>
            <a:xfrm>
              <a:off x="8530870" y="1911814"/>
              <a:ext cx="83261" cy="85697"/>
              <a:chOff x="256525" y="2322675"/>
              <a:chExt cx="235800" cy="242700"/>
            </a:xfrm>
          </p:grpSpPr>
          <p:cxnSp>
            <p:nvCxnSpPr>
              <p:cNvPr id="800" name="Google Shape;80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1" name="Google Shape;80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02" name="Google Shape;802;p4"/>
            <p:cNvGrpSpPr/>
            <p:nvPr/>
          </p:nvGrpSpPr>
          <p:grpSpPr>
            <a:xfrm>
              <a:off x="8530870" y="2155389"/>
              <a:ext cx="83261" cy="85697"/>
              <a:chOff x="256525" y="2322675"/>
              <a:chExt cx="235800" cy="242700"/>
            </a:xfrm>
          </p:grpSpPr>
          <p:cxnSp>
            <p:nvCxnSpPr>
              <p:cNvPr id="803" name="Google Shape;80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4" name="Google Shape;80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05" name="Google Shape;805;p4"/>
            <p:cNvGrpSpPr/>
            <p:nvPr/>
          </p:nvGrpSpPr>
          <p:grpSpPr>
            <a:xfrm>
              <a:off x="8530870" y="2369014"/>
              <a:ext cx="83261" cy="85697"/>
              <a:chOff x="256525" y="2322675"/>
              <a:chExt cx="235800" cy="242700"/>
            </a:xfrm>
          </p:grpSpPr>
          <p:cxnSp>
            <p:nvCxnSpPr>
              <p:cNvPr id="806" name="Google Shape;80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07" name="Google Shape;80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08" name="Google Shape;808;p4"/>
            <p:cNvGrpSpPr/>
            <p:nvPr/>
          </p:nvGrpSpPr>
          <p:grpSpPr>
            <a:xfrm>
              <a:off x="8530870" y="2612589"/>
              <a:ext cx="83261" cy="85697"/>
              <a:chOff x="256525" y="2322675"/>
              <a:chExt cx="235800" cy="242700"/>
            </a:xfrm>
          </p:grpSpPr>
          <p:cxnSp>
            <p:nvCxnSpPr>
              <p:cNvPr id="809" name="Google Shape;80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0" name="Google Shape;81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1" name="Google Shape;811;p4"/>
            <p:cNvGrpSpPr/>
            <p:nvPr/>
          </p:nvGrpSpPr>
          <p:grpSpPr>
            <a:xfrm>
              <a:off x="8530870" y="2902414"/>
              <a:ext cx="83261" cy="85697"/>
              <a:chOff x="256525" y="2322675"/>
              <a:chExt cx="235800" cy="242700"/>
            </a:xfrm>
          </p:grpSpPr>
          <p:cxnSp>
            <p:nvCxnSpPr>
              <p:cNvPr id="812" name="Google Shape;812;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3" name="Google Shape;813;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4" name="Google Shape;814;p4"/>
            <p:cNvGrpSpPr/>
            <p:nvPr/>
          </p:nvGrpSpPr>
          <p:grpSpPr>
            <a:xfrm>
              <a:off x="8530870" y="3145989"/>
              <a:ext cx="83261" cy="85697"/>
              <a:chOff x="256525" y="2322675"/>
              <a:chExt cx="235800" cy="242700"/>
            </a:xfrm>
          </p:grpSpPr>
          <p:cxnSp>
            <p:nvCxnSpPr>
              <p:cNvPr id="815" name="Google Shape;815;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6" name="Google Shape;816;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17" name="Google Shape;817;p4"/>
            <p:cNvGrpSpPr/>
            <p:nvPr/>
          </p:nvGrpSpPr>
          <p:grpSpPr>
            <a:xfrm>
              <a:off x="8530870" y="3359614"/>
              <a:ext cx="83261" cy="85697"/>
              <a:chOff x="256525" y="2322675"/>
              <a:chExt cx="235800" cy="242700"/>
            </a:xfrm>
          </p:grpSpPr>
          <p:cxnSp>
            <p:nvCxnSpPr>
              <p:cNvPr id="818" name="Google Shape;818;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19" name="Google Shape;819;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0" name="Google Shape;820;p4"/>
            <p:cNvGrpSpPr/>
            <p:nvPr/>
          </p:nvGrpSpPr>
          <p:grpSpPr>
            <a:xfrm>
              <a:off x="8530870" y="3603189"/>
              <a:ext cx="83261" cy="85697"/>
              <a:chOff x="256525" y="2322675"/>
              <a:chExt cx="235800" cy="242700"/>
            </a:xfrm>
          </p:grpSpPr>
          <p:cxnSp>
            <p:nvCxnSpPr>
              <p:cNvPr id="821" name="Google Shape;821;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22" name="Google Shape;822;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3" name="Google Shape;823;p4"/>
            <p:cNvGrpSpPr/>
            <p:nvPr/>
          </p:nvGrpSpPr>
          <p:grpSpPr>
            <a:xfrm>
              <a:off x="8530870" y="3816814"/>
              <a:ext cx="83261" cy="85697"/>
              <a:chOff x="256525" y="2322675"/>
              <a:chExt cx="235800" cy="242700"/>
            </a:xfrm>
          </p:grpSpPr>
          <p:cxnSp>
            <p:nvCxnSpPr>
              <p:cNvPr id="824" name="Google Shape;824;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25" name="Google Shape;825;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6" name="Google Shape;826;p4"/>
            <p:cNvGrpSpPr/>
            <p:nvPr/>
          </p:nvGrpSpPr>
          <p:grpSpPr>
            <a:xfrm>
              <a:off x="8530870" y="4060389"/>
              <a:ext cx="83261" cy="85697"/>
              <a:chOff x="256525" y="2322675"/>
              <a:chExt cx="235800" cy="242700"/>
            </a:xfrm>
          </p:grpSpPr>
          <p:cxnSp>
            <p:nvCxnSpPr>
              <p:cNvPr id="827" name="Google Shape;827;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28" name="Google Shape;828;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29" name="Google Shape;829;p4"/>
            <p:cNvGrpSpPr/>
            <p:nvPr/>
          </p:nvGrpSpPr>
          <p:grpSpPr>
            <a:xfrm>
              <a:off x="8530870" y="4274014"/>
              <a:ext cx="83261" cy="85697"/>
              <a:chOff x="256525" y="2322675"/>
              <a:chExt cx="235800" cy="242700"/>
            </a:xfrm>
          </p:grpSpPr>
          <p:cxnSp>
            <p:nvCxnSpPr>
              <p:cNvPr id="830" name="Google Shape;830;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1" name="Google Shape;831;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32" name="Google Shape;832;p4"/>
            <p:cNvGrpSpPr/>
            <p:nvPr/>
          </p:nvGrpSpPr>
          <p:grpSpPr>
            <a:xfrm>
              <a:off x="8530870" y="4517589"/>
              <a:ext cx="83261" cy="85697"/>
              <a:chOff x="256525" y="2322675"/>
              <a:chExt cx="235800" cy="242700"/>
            </a:xfrm>
          </p:grpSpPr>
          <p:cxnSp>
            <p:nvCxnSpPr>
              <p:cNvPr id="833" name="Google Shape;833;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4" name="Google Shape;834;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35" name="Google Shape;835;p4"/>
            <p:cNvGrpSpPr/>
            <p:nvPr/>
          </p:nvGrpSpPr>
          <p:grpSpPr>
            <a:xfrm>
              <a:off x="8530870" y="4731214"/>
              <a:ext cx="83261" cy="85697"/>
              <a:chOff x="256525" y="2322675"/>
              <a:chExt cx="235800" cy="242700"/>
            </a:xfrm>
          </p:grpSpPr>
          <p:cxnSp>
            <p:nvCxnSpPr>
              <p:cNvPr id="836" name="Google Shape;836;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37" name="Google Shape;837;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838" name="Google Shape;838;p4"/>
            <p:cNvGrpSpPr/>
            <p:nvPr/>
          </p:nvGrpSpPr>
          <p:grpSpPr>
            <a:xfrm>
              <a:off x="8530870" y="4974789"/>
              <a:ext cx="83261" cy="85697"/>
              <a:chOff x="256525" y="2322675"/>
              <a:chExt cx="235800" cy="242700"/>
            </a:xfrm>
          </p:grpSpPr>
          <p:cxnSp>
            <p:nvCxnSpPr>
              <p:cNvPr id="839" name="Google Shape;839;p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840" name="Google Shape;840;p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5"/>
        <p:cNvGrpSpPr/>
        <p:nvPr/>
      </p:nvGrpSpPr>
      <p:grpSpPr>
        <a:xfrm>
          <a:off x="0" y="0"/>
          <a:ext cx="0" cy="0"/>
          <a:chOff x="0" y="0"/>
          <a:chExt cx="0" cy="0"/>
        </a:xfrm>
      </p:grpSpPr>
      <p:sp>
        <p:nvSpPr>
          <p:cNvPr id="1026" name="Google Shape;1026;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1027" name="Google Shape;1027;p6"/>
          <p:cNvGrpSpPr/>
          <p:nvPr/>
        </p:nvGrpSpPr>
        <p:grpSpPr>
          <a:xfrm>
            <a:off x="2055863" y="215070"/>
            <a:ext cx="5032275" cy="122036"/>
            <a:chOff x="2055863" y="1310645"/>
            <a:chExt cx="5032275" cy="122036"/>
          </a:xfrm>
        </p:grpSpPr>
        <p:grpSp>
          <p:nvGrpSpPr>
            <p:cNvPr id="1028" name="Google Shape;1028;p6"/>
            <p:cNvGrpSpPr/>
            <p:nvPr/>
          </p:nvGrpSpPr>
          <p:grpSpPr>
            <a:xfrm>
              <a:off x="3662216" y="1310645"/>
              <a:ext cx="1819567" cy="122036"/>
              <a:chOff x="7809500" y="371175"/>
              <a:chExt cx="2532100" cy="169825"/>
            </a:xfrm>
          </p:grpSpPr>
          <p:sp>
            <p:nvSpPr>
              <p:cNvPr id="1029" name="Google Shape;1029;p6"/>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1030" name="Google Shape;1030;p6"/>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1" name="Google Shape;1031;p6"/>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2" name="Google Shape;1032;p6"/>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3" name="Google Shape;1033;p6"/>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4" name="Google Shape;1034;p6"/>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5" name="Google Shape;1035;p6"/>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6" name="Google Shape;1036;p6"/>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7" name="Google Shape;1037;p6"/>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8" name="Google Shape;1038;p6"/>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39" name="Google Shape;1039;p6"/>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0" name="Google Shape;1040;p6"/>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1" name="Google Shape;1041;p6"/>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2" name="Google Shape;1042;p6"/>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3" name="Google Shape;1043;p6"/>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4" name="Google Shape;1044;p6"/>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045" name="Google Shape;1045;p6"/>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1046" name="Google Shape;1046;p6"/>
            <p:cNvGrpSpPr/>
            <p:nvPr/>
          </p:nvGrpSpPr>
          <p:grpSpPr>
            <a:xfrm rot="10800000" flipH="1">
              <a:off x="2055863" y="1326463"/>
              <a:ext cx="1527075" cy="90400"/>
              <a:chOff x="1994575" y="1273675"/>
              <a:chExt cx="1527075" cy="90400"/>
            </a:xfrm>
          </p:grpSpPr>
          <p:cxnSp>
            <p:nvCxnSpPr>
              <p:cNvPr id="1047" name="Google Shape;1047;p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048" name="Google Shape;1048;p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1049" name="Google Shape;1049;p6"/>
            <p:cNvGrpSpPr/>
            <p:nvPr/>
          </p:nvGrpSpPr>
          <p:grpSpPr>
            <a:xfrm rot="10800000">
              <a:off x="5561063" y="1326463"/>
              <a:ext cx="1527075" cy="90400"/>
              <a:chOff x="1994575" y="1273675"/>
              <a:chExt cx="1527075" cy="90400"/>
            </a:xfrm>
          </p:grpSpPr>
          <p:cxnSp>
            <p:nvCxnSpPr>
              <p:cNvPr id="1050" name="Google Shape;1050;p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051" name="Google Shape;1051;p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1052" name="Google Shape;1052;p6"/>
          <p:cNvGrpSpPr/>
          <p:nvPr/>
        </p:nvGrpSpPr>
        <p:grpSpPr>
          <a:xfrm>
            <a:off x="148870" y="83014"/>
            <a:ext cx="464261" cy="4977472"/>
            <a:chOff x="152557" y="83014"/>
            <a:chExt cx="464261" cy="4977472"/>
          </a:xfrm>
        </p:grpSpPr>
        <p:grpSp>
          <p:nvGrpSpPr>
            <p:cNvPr id="1053" name="Google Shape;1053;p6"/>
            <p:cNvGrpSpPr/>
            <p:nvPr/>
          </p:nvGrpSpPr>
          <p:grpSpPr>
            <a:xfrm>
              <a:off x="533557" y="83014"/>
              <a:ext cx="83261" cy="85697"/>
              <a:chOff x="256525" y="2322675"/>
              <a:chExt cx="235800" cy="242700"/>
            </a:xfrm>
          </p:grpSpPr>
          <p:cxnSp>
            <p:nvCxnSpPr>
              <p:cNvPr id="1054" name="Google Shape;105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55" name="Google Shape;105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56" name="Google Shape;1056;p6"/>
            <p:cNvGrpSpPr/>
            <p:nvPr/>
          </p:nvGrpSpPr>
          <p:grpSpPr>
            <a:xfrm>
              <a:off x="533557" y="326589"/>
              <a:ext cx="83261" cy="85697"/>
              <a:chOff x="256525" y="2322675"/>
              <a:chExt cx="235800" cy="242700"/>
            </a:xfrm>
          </p:grpSpPr>
          <p:cxnSp>
            <p:nvCxnSpPr>
              <p:cNvPr id="1057" name="Google Shape;105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58" name="Google Shape;105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59" name="Google Shape;1059;p6"/>
            <p:cNvGrpSpPr/>
            <p:nvPr/>
          </p:nvGrpSpPr>
          <p:grpSpPr>
            <a:xfrm>
              <a:off x="533557" y="540214"/>
              <a:ext cx="83261" cy="85697"/>
              <a:chOff x="256525" y="2322675"/>
              <a:chExt cx="235800" cy="242700"/>
            </a:xfrm>
          </p:grpSpPr>
          <p:cxnSp>
            <p:nvCxnSpPr>
              <p:cNvPr id="1060" name="Google Shape;106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61" name="Google Shape;106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62" name="Google Shape;1062;p6"/>
            <p:cNvGrpSpPr/>
            <p:nvPr/>
          </p:nvGrpSpPr>
          <p:grpSpPr>
            <a:xfrm>
              <a:off x="533557" y="783789"/>
              <a:ext cx="83261" cy="85697"/>
              <a:chOff x="256525" y="2322675"/>
              <a:chExt cx="235800" cy="242700"/>
            </a:xfrm>
          </p:grpSpPr>
          <p:cxnSp>
            <p:nvCxnSpPr>
              <p:cNvPr id="1063" name="Google Shape;106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64" name="Google Shape;106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65" name="Google Shape;1065;p6"/>
            <p:cNvGrpSpPr/>
            <p:nvPr/>
          </p:nvGrpSpPr>
          <p:grpSpPr>
            <a:xfrm>
              <a:off x="533557" y="997414"/>
              <a:ext cx="83261" cy="85697"/>
              <a:chOff x="256525" y="2322675"/>
              <a:chExt cx="235800" cy="242700"/>
            </a:xfrm>
          </p:grpSpPr>
          <p:cxnSp>
            <p:nvCxnSpPr>
              <p:cNvPr id="1066" name="Google Shape;106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67" name="Google Shape;106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68" name="Google Shape;1068;p6"/>
            <p:cNvGrpSpPr/>
            <p:nvPr/>
          </p:nvGrpSpPr>
          <p:grpSpPr>
            <a:xfrm>
              <a:off x="533557" y="1240989"/>
              <a:ext cx="83261" cy="85697"/>
              <a:chOff x="256525" y="2322675"/>
              <a:chExt cx="235800" cy="242700"/>
            </a:xfrm>
          </p:grpSpPr>
          <p:cxnSp>
            <p:nvCxnSpPr>
              <p:cNvPr id="1069" name="Google Shape;106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0" name="Google Shape;107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71" name="Google Shape;1071;p6"/>
            <p:cNvGrpSpPr/>
            <p:nvPr/>
          </p:nvGrpSpPr>
          <p:grpSpPr>
            <a:xfrm>
              <a:off x="533557" y="1454614"/>
              <a:ext cx="83261" cy="85697"/>
              <a:chOff x="256525" y="2322675"/>
              <a:chExt cx="235800" cy="242700"/>
            </a:xfrm>
          </p:grpSpPr>
          <p:cxnSp>
            <p:nvCxnSpPr>
              <p:cNvPr id="1072" name="Google Shape;107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3" name="Google Shape;107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74" name="Google Shape;1074;p6"/>
            <p:cNvGrpSpPr/>
            <p:nvPr/>
          </p:nvGrpSpPr>
          <p:grpSpPr>
            <a:xfrm>
              <a:off x="533557" y="1698189"/>
              <a:ext cx="83261" cy="85697"/>
              <a:chOff x="256525" y="2322675"/>
              <a:chExt cx="235800" cy="242700"/>
            </a:xfrm>
          </p:grpSpPr>
          <p:cxnSp>
            <p:nvCxnSpPr>
              <p:cNvPr id="1075" name="Google Shape;107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6" name="Google Shape;107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77" name="Google Shape;1077;p6"/>
            <p:cNvGrpSpPr/>
            <p:nvPr/>
          </p:nvGrpSpPr>
          <p:grpSpPr>
            <a:xfrm>
              <a:off x="533557" y="1911814"/>
              <a:ext cx="83261" cy="85697"/>
              <a:chOff x="256525" y="2322675"/>
              <a:chExt cx="235800" cy="242700"/>
            </a:xfrm>
          </p:grpSpPr>
          <p:cxnSp>
            <p:nvCxnSpPr>
              <p:cNvPr id="1078" name="Google Shape;107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79" name="Google Shape;107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0" name="Google Shape;1080;p6"/>
            <p:cNvGrpSpPr/>
            <p:nvPr/>
          </p:nvGrpSpPr>
          <p:grpSpPr>
            <a:xfrm>
              <a:off x="533557" y="2155389"/>
              <a:ext cx="83261" cy="85697"/>
              <a:chOff x="256525" y="2322675"/>
              <a:chExt cx="235800" cy="242700"/>
            </a:xfrm>
          </p:grpSpPr>
          <p:cxnSp>
            <p:nvCxnSpPr>
              <p:cNvPr id="1081" name="Google Shape;108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82" name="Google Shape;108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3" name="Google Shape;1083;p6"/>
            <p:cNvGrpSpPr/>
            <p:nvPr/>
          </p:nvGrpSpPr>
          <p:grpSpPr>
            <a:xfrm>
              <a:off x="533557" y="2369014"/>
              <a:ext cx="83261" cy="85697"/>
              <a:chOff x="256525" y="2322675"/>
              <a:chExt cx="235800" cy="242700"/>
            </a:xfrm>
          </p:grpSpPr>
          <p:cxnSp>
            <p:nvCxnSpPr>
              <p:cNvPr id="1084" name="Google Shape;108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85" name="Google Shape;108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6" name="Google Shape;1086;p6"/>
            <p:cNvGrpSpPr/>
            <p:nvPr/>
          </p:nvGrpSpPr>
          <p:grpSpPr>
            <a:xfrm>
              <a:off x="533557" y="2612589"/>
              <a:ext cx="83261" cy="85697"/>
              <a:chOff x="256525" y="2322675"/>
              <a:chExt cx="235800" cy="242700"/>
            </a:xfrm>
          </p:grpSpPr>
          <p:cxnSp>
            <p:nvCxnSpPr>
              <p:cNvPr id="1087" name="Google Shape;108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88" name="Google Shape;108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89" name="Google Shape;1089;p6"/>
            <p:cNvGrpSpPr/>
            <p:nvPr/>
          </p:nvGrpSpPr>
          <p:grpSpPr>
            <a:xfrm>
              <a:off x="533557" y="2902414"/>
              <a:ext cx="83261" cy="85697"/>
              <a:chOff x="256525" y="2322675"/>
              <a:chExt cx="235800" cy="242700"/>
            </a:xfrm>
          </p:grpSpPr>
          <p:cxnSp>
            <p:nvCxnSpPr>
              <p:cNvPr id="1090" name="Google Shape;109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91" name="Google Shape;109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92" name="Google Shape;1092;p6"/>
            <p:cNvGrpSpPr/>
            <p:nvPr/>
          </p:nvGrpSpPr>
          <p:grpSpPr>
            <a:xfrm>
              <a:off x="533557" y="3145989"/>
              <a:ext cx="83261" cy="85697"/>
              <a:chOff x="256525" y="2322675"/>
              <a:chExt cx="235800" cy="242700"/>
            </a:xfrm>
          </p:grpSpPr>
          <p:cxnSp>
            <p:nvCxnSpPr>
              <p:cNvPr id="1093" name="Google Shape;109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94" name="Google Shape;109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95" name="Google Shape;1095;p6"/>
            <p:cNvGrpSpPr/>
            <p:nvPr/>
          </p:nvGrpSpPr>
          <p:grpSpPr>
            <a:xfrm>
              <a:off x="533557" y="3359614"/>
              <a:ext cx="83261" cy="85697"/>
              <a:chOff x="256525" y="2322675"/>
              <a:chExt cx="235800" cy="242700"/>
            </a:xfrm>
          </p:grpSpPr>
          <p:cxnSp>
            <p:nvCxnSpPr>
              <p:cNvPr id="1096" name="Google Shape;109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097" name="Google Shape;109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098" name="Google Shape;1098;p6"/>
            <p:cNvGrpSpPr/>
            <p:nvPr/>
          </p:nvGrpSpPr>
          <p:grpSpPr>
            <a:xfrm>
              <a:off x="533557" y="3603189"/>
              <a:ext cx="83261" cy="85697"/>
              <a:chOff x="256525" y="2322675"/>
              <a:chExt cx="235800" cy="242700"/>
            </a:xfrm>
          </p:grpSpPr>
          <p:cxnSp>
            <p:nvCxnSpPr>
              <p:cNvPr id="1099" name="Google Shape;109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0" name="Google Shape;110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01" name="Google Shape;1101;p6"/>
            <p:cNvGrpSpPr/>
            <p:nvPr/>
          </p:nvGrpSpPr>
          <p:grpSpPr>
            <a:xfrm>
              <a:off x="533557" y="3816814"/>
              <a:ext cx="83261" cy="85697"/>
              <a:chOff x="256525" y="2322675"/>
              <a:chExt cx="235800" cy="242700"/>
            </a:xfrm>
          </p:grpSpPr>
          <p:cxnSp>
            <p:nvCxnSpPr>
              <p:cNvPr id="1102" name="Google Shape;110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3" name="Google Shape;110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04" name="Google Shape;1104;p6"/>
            <p:cNvGrpSpPr/>
            <p:nvPr/>
          </p:nvGrpSpPr>
          <p:grpSpPr>
            <a:xfrm>
              <a:off x="533557" y="4060389"/>
              <a:ext cx="83261" cy="85697"/>
              <a:chOff x="256525" y="2322675"/>
              <a:chExt cx="235800" cy="242700"/>
            </a:xfrm>
          </p:grpSpPr>
          <p:cxnSp>
            <p:nvCxnSpPr>
              <p:cNvPr id="1105" name="Google Shape;110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6" name="Google Shape;110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07" name="Google Shape;1107;p6"/>
            <p:cNvGrpSpPr/>
            <p:nvPr/>
          </p:nvGrpSpPr>
          <p:grpSpPr>
            <a:xfrm>
              <a:off x="533557" y="4274014"/>
              <a:ext cx="83261" cy="85697"/>
              <a:chOff x="256525" y="2322675"/>
              <a:chExt cx="235800" cy="242700"/>
            </a:xfrm>
          </p:grpSpPr>
          <p:cxnSp>
            <p:nvCxnSpPr>
              <p:cNvPr id="1108" name="Google Shape;110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09" name="Google Shape;110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0" name="Google Shape;1110;p6"/>
            <p:cNvGrpSpPr/>
            <p:nvPr/>
          </p:nvGrpSpPr>
          <p:grpSpPr>
            <a:xfrm>
              <a:off x="533557" y="4517589"/>
              <a:ext cx="83261" cy="85697"/>
              <a:chOff x="256525" y="2322675"/>
              <a:chExt cx="235800" cy="242700"/>
            </a:xfrm>
          </p:grpSpPr>
          <p:cxnSp>
            <p:nvCxnSpPr>
              <p:cNvPr id="1111" name="Google Shape;111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12" name="Google Shape;111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3" name="Google Shape;1113;p6"/>
            <p:cNvGrpSpPr/>
            <p:nvPr/>
          </p:nvGrpSpPr>
          <p:grpSpPr>
            <a:xfrm>
              <a:off x="533557" y="4731214"/>
              <a:ext cx="83261" cy="85697"/>
              <a:chOff x="256525" y="2322675"/>
              <a:chExt cx="235800" cy="242700"/>
            </a:xfrm>
          </p:grpSpPr>
          <p:cxnSp>
            <p:nvCxnSpPr>
              <p:cNvPr id="1114" name="Google Shape;111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15" name="Google Shape;111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6" name="Google Shape;1116;p6"/>
            <p:cNvGrpSpPr/>
            <p:nvPr/>
          </p:nvGrpSpPr>
          <p:grpSpPr>
            <a:xfrm>
              <a:off x="533557" y="4974789"/>
              <a:ext cx="83261" cy="85697"/>
              <a:chOff x="256525" y="2322675"/>
              <a:chExt cx="235800" cy="242700"/>
            </a:xfrm>
          </p:grpSpPr>
          <p:cxnSp>
            <p:nvCxnSpPr>
              <p:cNvPr id="1117" name="Google Shape;111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18" name="Google Shape;111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19" name="Google Shape;1119;p6"/>
            <p:cNvGrpSpPr/>
            <p:nvPr/>
          </p:nvGrpSpPr>
          <p:grpSpPr>
            <a:xfrm>
              <a:off x="152557" y="83014"/>
              <a:ext cx="83261" cy="85697"/>
              <a:chOff x="256525" y="2322675"/>
              <a:chExt cx="235800" cy="242700"/>
            </a:xfrm>
          </p:grpSpPr>
          <p:cxnSp>
            <p:nvCxnSpPr>
              <p:cNvPr id="1120" name="Google Shape;112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21" name="Google Shape;112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22" name="Google Shape;1122;p6"/>
            <p:cNvGrpSpPr/>
            <p:nvPr/>
          </p:nvGrpSpPr>
          <p:grpSpPr>
            <a:xfrm>
              <a:off x="152557" y="326589"/>
              <a:ext cx="83261" cy="85697"/>
              <a:chOff x="256525" y="2322675"/>
              <a:chExt cx="235800" cy="242700"/>
            </a:xfrm>
          </p:grpSpPr>
          <p:cxnSp>
            <p:nvCxnSpPr>
              <p:cNvPr id="1123" name="Google Shape;112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24" name="Google Shape;112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25" name="Google Shape;1125;p6"/>
            <p:cNvGrpSpPr/>
            <p:nvPr/>
          </p:nvGrpSpPr>
          <p:grpSpPr>
            <a:xfrm>
              <a:off x="152557" y="540214"/>
              <a:ext cx="83261" cy="85697"/>
              <a:chOff x="256525" y="2322675"/>
              <a:chExt cx="235800" cy="242700"/>
            </a:xfrm>
          </p:grpSpPr>
          <p:cxnSp>
            <p:nvCxnSpPr>
              <p:cNvPr id="1126" name="Google Shape;112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27" name="Google Shape;112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28" name="Google Shape;1128;p6"/>
            <p:cNvGrpSpPr/>
            <p:nvPr/>
          </p:nvGrpSpPr>
          <p:grpSpPr>
            <a:xfrm>
              <a:off x="152557" y="783789"/>
              <a:ext cx="83261" cy="85697"/>
              <a:chOff x="256525" y="2322675"/>
              <a:chExt cx="235800" cy="242700"/>
            </a:xfrm>
          </p:grpSpPr>
          <p:cxnSp>
            <p:nvCxnSpPr>
              <p:cNvPr id="1129" name="Google Shape;112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0" name="Google Shape;113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31" name="Google Shape;1131;p6"/>
            <p:cNvGrpSpPr/>
            <p:nvPr/>
          </p:nvGrpSpPr>
          <p:grpSpPr>
            <a:xfrm>
              <a:off x="152557" y="997414"/>
              <a:ext cx="83261" cy="85697"/>
              <a:chOff x="256525" y="2322675"/>
              <a:chExt cx="235800" cy="242700"/>
            </a:xfrm>
          </p:grpSpPr>
          <p:cxnSp>
            <p:nvCxnSpPr>
              <p:cNvPr id="1132" name="Google Shape;113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3" name="Google Shape;113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34" name="Google Shape;1134;p6"/>
            <p:cNvGrpSpPr/>
            <p:nvPr/>
          </p:nvGrpSpPr>
          <p:grpSpPr>
            <a:xfrm>
              <a:off x="152557" y="1240989"/>
              <a:ext cx="83261" cy="85697"/>
              <a:chOff x="256525" y="2322675"/>
              <a:chExt cx="235800" cy="242700"/>
            </a:xfrm>
          </p:grpSpPr>
          <p:cxnSp>
            <p:nvCxnSpPr>
              <p:cNvPr id="1135" name="Google Shape;113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6" name="Google Shape;113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37" name="Google Shape;1137;p6"/>
            <p:cNvGrpSpPr/>
            <p:nvPr/>
          </p:nvGrpSpPr>
          <p:grpSpPr>
            <a:xfrm>
              <a:off x="152557" y="1454614"/>
              <a:ext cx="83261" cy="85697"/>
              <a:chOff x="256525" y="2322675"/>
              <a:chExt cx="235800" cy="242700"/>
            </a:xfrm>
          </p:grpSpPr>
          <p:cxnSp>
            <p:nvCxnSpPr>
              <p:cNvPr id="1138" name="Google Shape;113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39" name="Google Shape;113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0" name="Google Shape;1140;p6"/>
            <p:cNvGrpSpPr/>
            <p:nvPr/>
          </p:nvGrpSpPr>
          <p:grpSpPr>
            <a:xfrm>
              <a:off x="152557" y="1698189"/>
              <a:ext cx="83261" cy="85697"/>
              <a:chOff x="256525" y="2322675"/>
              <a:chExt cx="235800" cy="242700"/>
            </a:xfrm>
          </p:grpSpPr>
          <p:cxnSp>
            <p:nvCxnSpPr>
              <p:cNvPr id="1141" name="Google Shape;114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42" name="Google Shape;114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3" name="Google Shape;1143;p6"/>
            <p:cNvGrpSpPr/>
            <p:nvPr/>
          </p:nvGrpSpPr>
          <p:grpSpPr>
            <a:xfrm>
              <a:off x="152557" y="1911814"/>
              <a:ext cx="83261" cy="85697"/>
              <a:chOff x="256525" y="2322675"/>
              <a:chExt cx="235800" cy="242700"/>
            </a:xfrm>
          </p:grpSpPr>
          <p:cxnSp>
            <p:nvCxnSpPr>
              <p:cNvPr id="1144" name="Google Shape;114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45" name="Google Shape;114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6" name="Google Shape;1146;p6"/>
            <p:cNvGrpSpPr/>
            <p:nvPr/>
          </p:nvGrpSpPr>
          <p:grpSpPr>
            <a:xfrm>
              <a:off x="152557" y="2155389"/>
              <a:ext cx="83261" cy="85697"/>
              <a:chOff x="256525" y="2322675"/>
              <a:chExt cx="235800" cy="242700"/>
            </a:xfrm>
          </p:grpSpPr>
          <p:cxnSp>
            <p:nvCxnSpPr>
              <p:cNvPr id="1147" name="Google Shape;114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48" name="Google Shape;114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49" name="Google Shape;1149;p6"/>
            <p:cNvGrpSpPr/>
            <p:nvPr/>
          </p:nvGrpSpPr>
          <p:grpSpPr>
            <a:xfrm>
              <a:off x="152557" y="2369014"/>
              <a:ext cx="83261" cy="85697"/>
              <a:chOff x="256525" y="2322675"/>
              <a:chExt cx="235800" cy="242700"/>
            </a:xfrm>
          </p:grpSpPr>
          <p:cxnSp>
            <p:nvCxnSpPr>
              <p:cNvPr id="1150" name="Google Shape;115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51" name="Google Shape;115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52" name="Google Shape;1152;p6"/>
            <p:cNvGrpSpPr/>
            <p:nvPr/>
          </p:nvGrpSpPr>
          <p:grpSpPr>
            <a:xfrm>
              <a:off x="152557" y="2612589"/>
              <a:ext cx="83261" cy="85697"/>
              <a:chOff x="256525" y="2322675"/>
              <a:chExt cx="235800" cy="242700"/>
            </a:xfrm>
          </p:grpSpPr>
          <p:cxnSp>
            <p:nvCxnSpPr>
              <p:cNvPr id="1153" name="Google Shape;115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54" name="Google Shape;115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55" name="Google Shape;1155;p6"/>
            <p:cNvGrpSpPr/>
            <p:nvPr/>
          </p:nvGrpSpPr>
          <p:grpSpPr>
            <a:xfrm>
              <a:off x="152557" y="2902414"/>
              <a:ext cx="83261" cy="85697"/>
              <a:chOff x="256525" y="2322675"/>
              <a:chExt cx="235800" cy="242700"/>
            </a:xfrm>
          </p:grpSpPr>
          <p:cxnSp>
            <p:nvCxnSpPr>
              <p:cNvPr id="1156" name="Google Shape;115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57" name="Google Shape;115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58" name="Google Shape;1158;p6"/>
            <p:cNvGrpSpPr/>
            <p:nvPr/>
          </p:nvGrpSpPr>
          <p:grpSpPr>
            <a:xfrm>
              <a:off x="152557" y="3145989"/>
              <a:ext cx="83261" cy="85697"/>
              <a:chOff x="256525" y="2322675"/>
              <a:chExt cx="235800" cy="242700"/>
            </a:xfrm>
          </p:grpSpPr>
          <p:cxnSp>
            <p:nvCxnSpPr>
              <p:cNvPr id="1159" name="Google Shape;115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0" name="Google Shape;116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61" name="Google Shape;1161;p6"/>
            <p:cNvGrpSpPr/>
            <p:nvPr/>
          </p:nvGrpSpPr>
          <p:grpSpPr>
            <a:xfrm>
              <a:off x="152557" y="3359614"/>
              <a:ext cx="83261" cy="85697"/>
              <a:chOff x="256525" y="2322675"/>
              <a:chExt cx="235800" cy="242700"/>
            </a:xfrm>
          </p:grpSpPr>
          <p:cxnSp>
            <p:nvCxnSpPr>
              <p:cNvPr id="1162" name="Google Shape;116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3" name="Google Shape;116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64" name="Google Shape;1164;p6"/>
            <p:cNvGrpSpPr/>
            <p:nvPr/>
          </p:nvGrpSpPr>
          <p:grpSpPr>
            <a:xfrm>
              <a:off x="152557" y="3603189"/>
              <a:ext cx="83261" cy="85697"/>
              <a:chOff x="256525" y="2322675"/>
              <a:chExt cx="235800" cy="242700"/>
            </a:xfrm>
          </p:grpSpPr>
          <p:cxnSp>
            <p:nvCxnSpPr>
              <p:cNvPr id="1165" name="Google Shape;116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6" name="Google Shape;116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67" name="Google Shape;1167;p6"/>
            <p:cNvGrpSpPr/>
            <p:nvPr/>
          </p:nvGrpSpPr>
          <p:grpSpPr>
            <a:xfrm>
              <a:off x="152557" y="3816814"/>
              <a:ext cx="83261" cy="85697"/>
              <a:chOff x="256525" y="2322675"/>
              <a:chExt cx="235800" cy="242700"/>
            </a:xfrm>
          </p:grpSpPr>
          <p:cxnSp>
            <p:nvCxnSpPr>
              <p:cNvPr id="1168" name="Google Shape;116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69" name="Google Shape;116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0" name="Google Shape;1170;p6"/>
            <p:cNvGrpSpPr/>
            <p:nvPr/>
          </p:nvGrpSpPr>
          <p:grpSpPr>
            <a:xfrm>
              <a:off x="152557" y="4060389"/>
              <a:ext cx="83261" cy="85697"/>
              <a:chOff x="256525" y="2322675"/>
              <a:chExt cx="235800" cy="242700"/>
            </a:xfrm>
          </p:grpSpPr>
          <p:cxnSp>
            <p:nvCxnSpPr>
              <p:cNvPr id="1171" name="Google Shape;117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72" name="Google Shape;117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3" name="Google Shape;1173;p6"/>
            <p:cNvGrpSpPr/>
            <p:nvPr/>
          </p:nvGrpSpPr>
          <p:grpSpPr>
            <a:xfrm>
              <a:off x="152557" y="4274014"/>
              <a:ext cx="83261" cy="85697"/>
              <a:chOff x="256525" y="2322675"/>
              <a:chExt cx="235800" cy="242700"/>
            </a:xfrm>
          </p:grpSpPr>
          <p:cxnSp>
            <p:nvCxnSpPr>
              <p:cNvPr id="1174" name="Google Shape;117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75" name="Google Shape;117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6" name="Google Shape;1176;p6"/>
            <p:cNvGrpSpPr/>
            <p:nvPr/>
          </p:nvGrpSpPr>
          <p:grpSpPr>
            <a:xfrm>
              <a:off x="152557" y="4517589"/>
              <a:ext cx="83261" cy="85697"/>
              <a:chOff x="256525" y="2322675"/>
              <a:chExt cx="235800" cy="242700"/>
            </a:xfrm>
          </p:grpSpPr>
          <p:cxnSp>
            <p:nvCxnSpPr>
              <p:cNvPr id="1177" name="Google Shape;117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78" name="Google Shape;117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79" name="Google Shape;1179;p6"/>
            <p:cNvGrpSpPr/>
            <p:nvPr/>
          </p:nvGrpSpPr>
          <p:grpSpPr>
            <a:xfrm>
              <a:off x="152557" y="4731214"/>
              <a:ext cx="83261" cy="85697"/>
              <a:chOff x="256525" y="2322675"/>
              <a:chExt cx="235800" cy="242700"/>
            </a:xfrm>
          </p:grpSpPr>
          <p:cxnSp>
            <p:nvCxnSpPr>
              <p:cNvPr id="1180" name="Google Shape;118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81" name="Google Shape;118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82" name="Google Shape;1182;p6"/>
            <p:cNvGrpSpPr/>
            <p:nvPr/>
          </p:nvGrpSpPr>
          <p:grpSpPr>
            <a:xfrm>
              <a:off x="152557" y="4974789"/>
              <a:ext cx="83261" cy="85697"/>
              <a:chOff x="256525" y="2322675"/>
              <a:chExt cx="235800" cy="242700"/>
            </a:xfrm>
          </p:grpSpPr>
          <p:cxnSp>
            <p:nvCxnSpPr>
              <p:cNvPr id="1183" name="Google Shape;118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84" name="Google Shape;118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185" name="Google Shape;1185;p6"/>
          <p:cNvGrpSpPr/>
          <p:nvPr/>
        </p:nvGrpSpPr>
        <p:grpSpPr>
          <a:xfrm>
            <a:off x="8530870" y="83014"/>
            <a:ext cx="464261" cy="4977472"/>
            <a:chOff x="8530870" y="83014"/>
            <a:chExt cx="464261" cy="4977472"/>
          </a:xfrm>
        </p:grpSpPr>
        <p:grpSp>
          <p:nvGrpSpPr>
            <p:cNvPr id="1186" name="Google Shape;1186;p6"/>
            <p:cNvGrpSpPr/>
            <p:nvPr/>
          </p:nvGrpSpPr>
          <p:grpSpPr>
            <a:xfrm>
              <a:off x="8911870" y="83014"/>
              <a:ext cx="83261" cy="85697"/>
              <a:chOff x="256525" y="2322675"/>
              <a:chExt cx="235800" cy="242700"/>
            </a:xfrm>
          </p:grpSpPr>
          <p:cxnSp>
            <p:nvCxnSpPr>
              <p:cNvPr id="1187" name="Google Shape;118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88" name="Google Shape;118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89" name="Google Shape;1189;p6"/>
            <p:cNvGrpSpPr/>
            <p:nvPr/>
          </p:nvGrpSpPr>
          <p:grpSpPr>
            <a:xfrm>
              <a:off x="8911870" y="326589"/>
              <a:ext cx="83261" cy="85697"/>
              <a:chOff x="256525" y="2322675"/>
              <a:chExt cx="235800" cy="242700"/>
            </a:xfrm>
          </p:grpSpPr>
          <p:cxnSp>
            <p:nvCxnSpPr>
              <p:cNvPr id="1190" name="Google Shape;119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1" name="Google Shape;119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92" name="Google Shape;1192;p6"/>
            <p:cNvGrpSpPr/>
            <p:nvPr/>
          </p:nvGrpSpPr>
          <p:grpSpPr>
            <a:xfrm>
              <a:off x="8911870" y="540214"/>
              <a:ext cx="83261" cy="85697"/>
              <a:chOff x="256525" y="2322675"/>
              <a:chExt cx="235800" cy="242700"/>
            </a:xfrm>
          </p:grpSpPr>
          <p:cxnSp>
            <p:nvCxnSpPr>
              <p:cNvPr id="1193" name="Google Shape;119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4" name="Google Shape;119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95" name="Google Shape;1195;p6"/>
            <p:cNvGrpSpPr/>
            <p:nvPr/>
          </p:nvGrpSpPr>
          <p:grpSpPr>
            <a:xfrm>
              <a:off x="8911870" y="783789"/>
              <a:ext cx="83261" cy="85697"/>
              <a:chOff x="256525" y="2322675"/>
              <a:chExt cx="235800" cy="242700"/>
            </a:xfrm>
          </p:grpSpPr>
          <p:cxnSp>
            <p:nvCxnSpPr>
              <p:cNvPr id="1196" name="Google Shape;119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197" name="Google Shape;119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198" name="Google Shape;1198;p6"/>
            <p:cNvGrpSpPr/>
            <p:nvPr/>
          </p:nvGrpSpPr>
          <p:grpSpPr>
            <a:xfrm>
              <a:off x="8911870" y="997414"/>
              <a:ext cx="83261" cy="85697"/>
              <a:chOff x="256525" y="2322675"/>
              <a:chExt cx="235800" cy="242700"/>
            </a:xfrm>
          </p:grpSpPr>
          <p:cxnSp>
            <p:nvCxnSpPr>
              <p:cNvPr id="1199" name="Google Shape;119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0" name="Google Shape;120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1" name="Google Shape;1201;p6"/>
            <p:cNvGrpSpPr/>
            <p:nvPr/>
          </p:nvGrpSpPr>
          <p:grpSpPr>
            <a:xfrm>
              <a:off x="8911870" y="1240989"/>
              <a:ext cx="83261" cy="85697"/>
              <a:chOff x="256525" y="2322675"/>
              <a:chExt cx="235800" cy="242700"/>
            </a:xfrm>
          </p:grpSpPr>
          <p:cxnSp>
            <p:nvCxnSpPr>
              <p:cNvPr id="1202" name="Google Shape;120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3" name="Google Shape;120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4" name="Google Shape;1204;p6"/>
            <p:cNvGrpSpPr/>
            <p:nvPr/>
          </p:nvGrpSpPr>
          <p:grpSpPr>
            <a:xfrm>
              <a:off x="8911870" y="1454614"/>
              <a:ext cx="83261" cy="85697"/>
              <a:chOff x="256525" y="2322675"/>
              <a:chExt cx="235800" cy="242700"/>
            </a:xfrm>
          </p:grpSpPr>
          <p:cxnSp>
            <p:nvCxnSpPr>
              <p:cNvPr id="1205" name="Google Shape;120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6" name="Google Shape;120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07" name="Google Shape;1207;p6"/>
            <p:cNvGrpSpPr/>
            <p:nvPr/>
          </p:nvGrpSpPr>
          <p:grpSpPr>
            <a:xfrm>
              <a:off x="8911870" y="1698189"/>
              <a:ext cx="83261" cy="85697"/>
              <a:chOff x="256525" y="2322675"/>
              <a:chExt cx="235800" cy="242700"/>
            </a:xfrm>
          </p:grpSpPr>
          <p:cxnSp>
            <p:nvCxnSpPr>
              <p:cNvPr id="1208" name="Google Shape;120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09" name="Google Shape;120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0" name="Google Shape;1210;p6"/>
            <p:cNvGrpSpPr/>
            <p:nvPr/>
          </p:nvGrpSpPr>
          <p:grpSpPr>
            <a:xfrm>
              <a:off x="8911870" y="1911814"/>
              <a:ext cx="83261" cy="85697"/>
              <a:chOff x="256525" y="2322675"/>
              <a:chExt cx="235800" cy="242700"/>
            </a:xfrm>
          </p:grpSpPr>
          <p:cxnSp>
            <p:nvCxnSpPr>
              <p:cNvPr id="1211" name="Google Shape;121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12" name="Google Shape;121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3" name="Google Shape;1213;p6"/>
            <p:cNvGrpSpPr/>
            <p:nvPr/>
          </p:nvGrpSpPr>
          <p:grpSpPr>
            <a:xfrm>
              <a:off x="8911870" y="2155389"/>
              <a:ext cx="83261" cy="85697"/>
              <a:chOff x="256525" y="2322675"/>
              <a:chExt cx="235800" cy="242700"/>
            </a:xfrm>
          </p:grpSpPr>
          <p:cxnSp>
            <p:nvCxnSpPr>
              <p:cNvPr id="1214" name="Google Shape;121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15" name="Google Shape;121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6" name="Google Shape;1216;p6"/>
            <p:cNvGrpSpPr/>
            <p:nvPr/>
          </p:nvGrpSpPr>
          <p:grpSpPr>
            <a:xfrm>
              <a:off x="8911870" y="2369014"/>
              <a:ext cx="83261" cy="85697"/>
              <a:chOff x="256525" y="2322675"/>
              <a:chExt cx="235800" cy="242700"/>
            </a:xfrm>
          </p:grpSpPr>
          <p:cxnSp>
            <p:nvCxnSpPr>
              <p:cNvPr id="1217" name="Google Shape;121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18" name="Google Shape;121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19" name="Google Shape;1219;p6"/>
            <p:cNvGrpSpPr/>
            <p:nvPr/>
          </p:nvGrpSpPr>
          <p:grpSpPr>
            <a:xfrm>
              <a:off x="8911870" y="2612589"/>
              <a:ext cx="83261" cy="85697"/>
              <a:chOff x="256525" y="2322675"/>
              <a:chExt cx="235800" cy="242700"/>
            </a:xfrm>
          </p:grpSpPr>
          <p:cxnSp>
            <p:nvCxnSpPr>
              <p:cNvPr id="1220" name="Google Shape;122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1" name="Google Shape;122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22" name="Google Shape;1222;p6"/>
            <p:cNvGrpSpPr/>
            <p:nvPr/>
          </p:nvGrpSpPr>
          <p:grpSpPr>
            <a:xfrm>
              <a:off x="8911870" y="2902414"/>
              <a:ext cx="83261" cy="85697"/>
              <a:chOff x="256525" y="2322675"/>
              <a:chExt cx="235800" cy="242700"/>
            </a:xfrm>
          </p:grpSpPr>
          <p:cxnSp>
            <p:nvCxnSpPr>
              <p:cNvPr id="1223" name="Google Shape;122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4" name="Google Shape;122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25" name="Google Shape;1225;p6"/>
            <p:cNvGrpSpPr/>
            <p:nvPr/>
          </p:nvGrpSpPr>
          <p:grpSpPr>
            <a:xfrm>
              <a:off x="8911870" y="3145989"/>
              <a:ext cx="83261" cy="85697"/>
              <a:chOff x="256525" y="2322675"/>
              <a:chExt cx="235800" cy="242700"/>
            </a:xfrm>
          </p:grpSpPr>
          <p:cxnSp>
            <p:nvCxnSpPr>
              <p:cNvPr id="1226" name="Google Shape;122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27" name="Google Shape;122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28" name="Google Shape;1228;p6"/>
            <p:cNvGrpSpPr/>
            <p:nvPr/>
          </p:nvGrpSpPr>
          <p:grpSpPr>
            <a:xfrm>
              <a:off x="8911870" y="3359614"/>
              <a:ext cx="83261" cy="85697"/>
              <a:chOff x="256525" y="2322675"/>
              <a:chExt cx="235800" cy="242700"/>
            </a:xfrm>
          </p:grpSpPr>
          <p:cxnSp>
            <p:nvCxnSpPr>
              <p:cNvPr id="1229" name="Google Shape;122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0" name="Google Shape;123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1" name="Google Shape;1231;p6"/>
            <p:cNvGrpSpPr/>
            <p:nvPr/>
          </p:nvGrpSpPr>
          <p:grpSpPr>
            <a:xfrm>
              <a:off x="8911870" y="3603189"/>
              <a:ext cx="83261" cy="85697"/>
              <a:chOff x="256525" y="2322675"/>
              <a:chExt cx="235800" cy="242700"/>
            </a:xfrm>
          </p:grpSpPr>
          <p:cxnSp>
            <p:nvCxnSpPr>
              <p:cNvPr id="1232" name="Google Shape;123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3" name="Google Shape;123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4" name="Google Shape;1234;p6"/>
            <p:cNvGrpSpPr/>
            <p:nvPr/>
          </p:nvGrpSpPr>
          <p:grpSpPr>
            <a:xfrm>
              <a:off x="8911870" y="3816814"/>
              <a:ext cx="83261" cy="85697"/>
              <a:chOff x="256525" y="2322675"/>
              <a:chExt cx="235800" cy="242700"/>
            </a:xfrm>
          </p:grpSpPr>
          <p:cxnSp>
            <p:nvCxnSpPr>
              <p:cNvPr id="1235" name="Google Shape;123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6" name="Google Shape;123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37" name="Google Shape;1237;p6"/>
            <p:cNvGrpSpPr/>
            <p:nvPr/>
          </p:nvGrpSpPr>
          <p:grpSpPr>
            <a:xfrm>
              <a:off x="8911870" y="4060389"/>
              <a:ext cx="83261" cy="85697"/>
              <a:chOff x="256525" y="2322675"/>
              <a:chExt cx="235800" cy="242700"/>
            </a:xfrm>
          </p:grpSpPr>
          <p:cxnSp>
            <p:nvCxnSpPr>
              <p:cNvPr id="1238" name="Google Shape;123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39" name="Google Shape;123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0" name="Google Shape;1240;p6"/>
            <p:cNvGrpSpPr/>
            <p:nvPr/>
          </p:nvGrpSpPr>
          <p:grpSpPr>
            <a:xfrm>
              <a:off x="8911870" y="4274014"/>
              <a:ext cx="83261" cy="85697"/>
              <a:chOff x="256525" y="2322675"/>
              <a:chExt cx="235800" cy="242700"/>
            </a:xfrm>
          </p:grpSpPr>
          <p:cxnSp>
            <p:nvCxnSpPr>
              <p:cNvPr id="1241" name="Google Shape;124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42" name="Google Shape;124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3" name="Google Shape;1243;p6"/>
            <p:cNvGrpSpPr/>
            <p:nvPr/>
          </p:nvGrpSpPr>
          <p:grpSpPr>
            <a:xfrm>
              <a:off x="8911870" y="4517589"/>
              <a:ext cx="83261" cy="85697"/>
              <a:chOff x="256525" y="2322675"/>
              <a:chExt cx="235800" cy="242700"/>
            </a:xfrm>
          </p:grpSpPr>
          <p:cxnSp>
            <p:nvCxnSpPr>
              <p:cNvPr id="1244" name="Google Shape;124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45" name="Google Shape;124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6" name="Google Shape;1246;p6"/>
            <p:cNvGrpSpPr/>
            <p:nvPr/>
          </p:nvGrpSpPr>
          <p:grpSpPr>
            <a:xfrm>
              <a:off x="8911870" y="4731214"/>
              <a:ext cx="83261" cy="85697"/>
              <a:chOff x="256525" y="2322675"/>
              <a:chExt cx="235800" cy="242700"/>
            </a:xfrm>
          </p:grpSpPr>
          <p:cxnSp>
            <p:nvCxnSpPr>
              <p:cNvPr id="1247" name="Google Shape;124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48" name="Google Shape;124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49" name="Google Shape;1249;p6"/>
            <p:cNvGrpSpPr/>
            <p:nvPr/>
          </p:nvGrpSpPr>
          <p:grpSpPr>
            <a:xfrm>
              <a:off x="8911870" y="4974789"/>
              <a:ext cx="83261" cy="85697"/>
              <a:chOff x="256525" y="2322675"/>
              <a:chExt cx="235800" cy="242700"/>
            </a:xfrm>
          </p:grpSpPr>
          <p:cxnSp>
            <p:nvCxnSpPr>
              <p:cNvPr id="1250" name="Google Shape;125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1" name="Google Shape;125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52" name="Google Shape;1252;p6"/>
            <p:cNvGrpSpPr/>
            <p:nvPr/>
          </p:nvGrpSpPr>
          <p:grpSpPr>
            <a:xfrm>
              <a:off x="8530870" y="83014"/>
              <a:ext cx="83261" cy="85697"/>
              <a:chOff x="256525" y="2322675"/>
              <a:chExt cx="235800" cy="242700"/>
            </a:xfrm>
          </p:grpSpPr>
          <p:cxnSp>
            <p:nvCxnSpPr>
              <p:cNvPr id="1253" name="Google Shape;125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4" name="Google Shape;125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55" name="Google Shape;1255;p6"/>
            <p:cNvGrpSpPr/>
            <p:nvPr/>
          </p:nvGrpSpPr>
          <p:grpSpPr>
            <a:xfrm>
              <a:off x="8530870" y="326589"/>
              <a:ext cx="83261" cy="85697"/>
              <a:chOff x="256525" y="2322675"/>
              <a:chExt cx="235800" cy="242700"/>
            </a:xfrm>
          </p:grpSpPr>
          <p:cxnSp>
            <p:nvCxnSpPr>
              <p:cNvPr id="1256" name="Google Shape;125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57" name="Google Shape;125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58" name="Google Shape;1258;p6"/>
            <p:cNvGrpSpPr/>
            <p:nvPr/>
          </p:nvGrpSpPr>
          <p:grpSpPr>
            <a:xfrm>
              <a:off x="8530870" y="540214"/>
              <a:ext cx="83261" cy="85697"/>
              <a:chOff x="256525" y="2322675"/>
              <a:chExt cx="235800" cy="242700"/>
            </a:xfrm>
          </p:grpSpPr>
          <p:cxnSp>
            <p:nvCxnSpPr>
              <p:cNvPr id="1259" name="Google Shape;125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0" name="Google Shape;126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1" name="Google Shape;1261;p6"/>
            <p:cNvGrpSpPr/>
            <p:nvPr/>
          </p:nvGrpSpPr>
          <p:grpSpPr>
            <a:xfrm>
              <a:off x="8530870" y="783789"/>
              <a:ext cx="83261" cy="85697"/>
              <a:chOff x="256525" y="2322675"/>
              <a:chExt cx="235800" cy="242700"/>
            </a:xfrm>
          </p:grpSpPr>
          <p:cxnSp>
            <p:nvCxnSpPr>
              <p:cNvPr id="1262" name="Google Shape;126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3" name="Google Shape;126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4" name="Google Shape;1264;p6"/>
            <p:cNvGrpSpPr/>
            <p:nvPr/>
          </p:nvGrpSpPr>
          <p:grpSpPr>
            <a:xfrm>
              <a:off x="8530870" y="997414"/>
              <a:ext cx="83261" cy="85697"/>
              <a:chOff x="256525" y="2322675"/>
              <a:chExt cx="235800" cy="242700"/>
            </a:xfrm>
          </p:grpSpPr>
          <p:cxnSp>
            <p:nvCxnSpPr>
              <p:cNvPr id="1265" name="Google Shape;126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6" name="Google Shape;126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67" name="Google Shape;1267;p6"/>
            <p:cNvGrpSpPr/>
            <p:nvPr/>
          </p:nvGrpSpPr>
          <p:grpSpPr>
            <a:xfrm>
              <a:off x="8530870" y="1240989"/>
              <a:ext cx="83261" cy="85697"/>
              <a:chOff x="256525" y="2322675"/>
              <a:chExt cx="235800" cy="242700"/>
            </a:xfrm>
          </p:grpSpPr>
          <p:cxnSp>
            <p:nvCxnSpPr>
              <p:cNvPr id="1268" name="Google Shape;126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69" name="Google Shape;126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0" name="Google Shape;1270;p6"/>
            <p:cNvGrpSpPr/>
            <p:nvPr/>
          </p:nvGrpSpPr>
          <p:grpSpPr>
            <a:xfrm>
              <a:off x="8530870" y="1454614"/>
              <a:ext cx="83261" cy="85697"/>
              <a:chOff x="256525" y="2322675"/>
              <a:chExt cx="235800" cy="242700"/>
            </a:xfrm>
          </p:grpSpPr>
          <p:cxnSp>
            <p:nvCxnSpPr>
              <p:cNvPr id="1271" name="Google Shape;127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72" name="Google Shape;127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3" name="Google Shape;1273;p6"/>
            <p:cNvGrpSpPr/>
            <p:nvPr/>
          </p:nvGrpSpPr>
          <p:grpSpPr>
            <a:xfrm>
              <a:off x="8530870" y="1698189"/>
              <a:ext cx="83261" cy="85697"/>
              <a:chOff x="256525" y="2322675"/>
              <a:chExt cx="235800" cy="242700"/>
            </a:xfrm>
          </p:grpSpPr>
          <p:cxnSp>
            <p:nvCxnSpPr>
              <p:cNvPr id="1274" name="Google Shape;127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75" name="Google Shape;127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6" name="Google Shape;1276;p6"/>
            <p:cNvGrpSpPr/>
            <p:nvPr/>
          </p:nvGrpSpPr>
          <p:grpSpPr>
            <a:xfrm>
              <a:off x="8530870" y="1911814"/>
              <a:ext cx="83261" cy="85697"/>
              <a:chOff x="256525" y="2322675"/>
              <a:chExt cx="235800" cy="242700"/>
            </a:xfrm>
          </p:grpSpPr>
          <p:cxnSp>
            <p:nvCxnSpPr>
              <p:cNvPr id="1277" name="Google Shape;127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78" name="Google Shape;127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79" name="Google Shape;1279;p6"/>
            <p:cNvGrpSpPr/>
            <p:nvPr/>
          </p:nvGrpSpPr>
          <p:grpSpPr>
            <a:xfrm>
              <a:off x="8530870" y="2155389"/>
              <a:ext cx="83261" cy="85697"/>
              <a:chOff x="256525" y="2322675"/>
              <a:chExt cx="235800" cy="242700"/>
            </a:xfrm>
          </p:grpSpPr>
          <p:cxnSp>
            <p:nvCxnSpPr>
              <p:cNvPr id="1280" name="Google Shape;128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1" name="Google Shape;128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82" name="Google Shape;1282;p6"/>
            <p:cNvGrpSpPr/>
            <p:nvPr/>
          </p:nvGrpSpPr>
          <p:grpSpPr>
            <a:xfrm>
              <a:off x="8530870" y="2369014"/>
              <a:ext cx="83261" cy="85697"/>
              <a:chOff x="256525" y="2322675"/>
              <a:chExt cx="235800" cy="242700"/>
            </a:xfrm>
          </p:grpSpPr>
          <p:cxnSp>
            <p:nvCxnSpPr>
              <p:cNvPr id="1283" name="Google Shape;128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4" name="Google Shape;128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85" name="Google Shape;1285;p6"/>
            <p:cNvGrpSpPr/>
            <p:nvPr/>
          </p:nvGrpSpPr>
          <p:grpSpPr>
            <a:xfrm>
              <a:off x="8530870" y="2612589"/>
              <a:ext cx="83261" cy="85697"/>
              <a:chOff x="256525" y="2322675"/>
              <a:chExt cx="235800" cy="242700"/>
            </a:xfrm>
          </p:grpSpPr>
          <p:cxnSp>
            <p:nvCxnSpPr>
              <p:cNvPr id="1286" name="Google Shape;128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87" name="Google Shape;128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88" name="Google Shape;1288;p6"/>
            <p:cNvGrpSpPr/>
            <p:nvPr/>
          </p:nvGrpSpPr>
          <p:grpSpPr>
            <a:xfrm>
              <a:off x="8530870" y="2902414"/>
              <a:ext cx="83261" cy="85697"/>
              <a:chOff x="256525" y="2322675"/>
              <a:chExt cx="235800" cy="242700"/>
            </a:xfrm>
          </p:grpSpPr>
          <p:cxnSp>
            <p:nvCxnSpPr>
              <p:cNvPr id="1289" name="Google Shape;1289;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0" name="Google Shape;1290;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1" name="Google Shape;1291;p6"/>
            <p:cNvGrpSpPr/>
            <p:nvPr/>
          </p:nvGrpSpPr>
          <p:grpSpPr>
            <a:xfrm>
              <a:off x="8530870" y="3145989"/>
              <a:ext cx="83261" cy="85697"/>
              <a:chOff x="256525" y="2322675"/>
              <a:chExt cx="235800" cy="242700"/>
            </a:xfrm>
          </p:grpSpPr>
          <p:cxnSp>
            <p:nvCxnSpPr>
              <p:cNvPr id="1292" name="Google Shape;1292;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3" name="Google Shape;1293;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4" name="Google Shape;1294;p6"/>
            <p:cNvGrpSpPr/>
            <p:nvPr/>
          </p:nvGrpSpPr>
          <p:grpSpPr>
            <a:xfrm>
              <a:off x="8530870" y="3359614"/>
              <a:ext cx="83261" cy="85697"/>
              <a:chOff x="256525" y="2322675"/>
              <a:chExt cx="235800" cy="242700"/>
            </a:xfrm>
          </p:grpSpPr>
          <p:cxnSp>
            <p:nvCxnSpPr>
              <p:cNvPr id="1295" name="Google Shape;1295;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6" name="Google Shape;1296;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297" name="Google Shape;1297;p6"/>
            <p:cNvGrpSpPr/>
            <p:nvPr/>
          </p:nvGrpSpPr>
          <p:grpSpPr>
            <a:xfrm>
              <a:off x="8530870" y="3603189"/>
              <a:ext cx="83261" cy="85697"/>
              <a:chOff x="256525" y="2322675"/>
              <a:chExt cx="235800" cy="242700"/>
            </a:xfrm>
          </p:grpSpPr>
          <p:cxnSp>
            <p:nvCxnSpPr>
              <p:cNvPr id="1298" name="Google Shape;1298;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299" name="Google Shape;1299;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0" name="Google Shape;1300;p6"/>
            <p:cNvGrpSpPr/>
            <p:nvPr/>
          </p:nvGrpSpPr>
          <p:grpSpPr>
            <a:xfrm>
              <a:off x="8530870" y="3816814"/>
              <a:ext cx="83261" cy="85697"/>
              <a:chOff x="256525" y="2322675"/>
              <a:chExt cx="235800" cy="242700"/>
            </a:xfrm>
          </p:grpSpPr>
          <p:cxnSp>
            <p:nvCxnSpPr>
              <p:cNvPr id="1301" name="Google Shape;1301;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02" name="Google Shape;1302;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3" name="Google Shape;1303;p6"/>
            <p:cNvGrpSpPr/>
            <p:nvPr/>
          </p:nvGrpSpPr>
          <p:grpSpPr>
            <a:xfrm>
              <a:off x="8530870" y="4060389"/>
              <a:ext cx="83261" cy="85697"/>
              <a:chOff x="256525" y="2322675"/>
              <a:chExt cx="235800" cy="242700"/>
            </a:xfrm>
          </p:grpSpPr>
          <p:cxnSp>
            <p:nvCxnSpPr>
              <p:cNvPr id="1304" name="Google Shape;1304;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05" name="Google Shape;1305;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6" name="Google Shape;1306;p6"/>
            <p:cNvGrpSpPr/>
            <p:nvPr/>
          </p:nvGrpSpPr>
          <p:grpSpPr>
            <a:xfrm>
              <a:off x="8530870" y="4274014"/>
              <a:ext cx="83261" cy="85697"/>
              <a:chOff x="256525" y="2322675"/>
              <a:chExt cx="235800" cy="242700"/>
            </a:xfrm>
          </p:grpSpPr>
          <p:cxnSp>
            <p:nvCxnSpPr>
              <p:cNvPr id="1307" name="Google Shape;1307;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08" name="Google Shape;1308;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09" name="Google Shape;1309;p6"/>
            <p:cNvGrpSpPr/>
            <p:nvPr/>
          </p:nvGrpSpPr>
          <p:grpSpPr>
            <a:xfrm>
              <a:off x="8530870" y="4517589"/>
              <a:ext cx="83261" cy="85697"/>
              <a:chOff x="256525" y="2322675"/>
              <a:chExt cx="235800" cy="242700"/>
            </a:xfrm>
          </p:grpSpPr>
          <p:cxnSp>
            <p:nvCxnSpPr>
              <p:cNvPr id="1310" name="Google Shape;1310;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1" name="Google Shape;1311;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12" name="Google Shape;1312;p6"/>
            <p:cNvGrpSpPr/>
            <p:nvPr/>
          </p:nvGrpSpPr>
          <p:grpSpPr>
            <a:xfrm>
              <a:off x="8530870" y="4731214"/>
              <a:ext cx="83261" cy="85697"/>
              <a:chOff x="256525" y="2322675"/>
              <a:chExt cx="235800" cy="242700"/>
            </a:xfrm>
          </p:grpSpPr>
          <p:cxnSp>
            <p:nvCxnSpPr>
              <p:cNvPr id="1313" name="Google Shape;1313;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4" name="Google Shape;1314;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15" name="Google Shape;1315;p6"/>
            <p:cNvGrpSpPr/>
            <p:nvPr/>
          </p:nvGrpSpPr>
          <p:grpSpPr>
            <a:xfrm>
              <a:off x="8530870" y="4974789"/>
              <a:ext cx="83261" cy="85697"/>
              <a:chOff x="256525" y="2322675"/>
              <a:chExt cx="235800" cy="242700"/>
            </a:xfrm>
          </p:grpSpPr>
          <p:cxnSp>
            <p:nvCxnSpPr>
              <p:cNvPr id="1316" name="Google Shape;1316;p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17" name="Google Shape;1317;p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318" name="Google Shape;1318;p6"/>
          <p:cNvGrpSpPr/>
          <p:nvPr/>
        </p:nvGrpSpPr>
        <p:grpSpPr>
          <a:xfrm rot="5400000">
            <a:off x="8053377" y="669553"/>
            <a:ext cx="504350" cy="250425"/>
            <a:chOff x="-1583100" y="2311725"/>
            <a:chExt cx="504350" cy="250425"/>
          </a:xfrm>
        </p:grpSpPr>
        <p:sp>
          <p:nvSpPr>
            <p:cNvPr id="1319" name="Google Shape;1319;p6"/>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6"/>
            <p:cNvGrpSpPr/>
            <p:nvPr/>
          </p:nvGrpSpPr>
          <p:grpSpPr>
            <a:xfrm>
              <a:off x="-1583100" y="2311725"/>
              <a:ext cx="504350" cy="250425"/>
              <a:chOff x="4036475" y="1368200"/>
              <a:chExt cx="504350" cy="250425"/>
            </a:xfrm>
          </p:grpSpPr>
          <p:sp>
            <p:nvSpPr>
              <p:cNvPr id="1321" name="Google Shape;1321;p6"/>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322" name="Google Shape;1322;p6"/>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323" name="Google Shape;1323;p6"/>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324" name="Google Shape;1324;p6"/>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325" name="Google Shape;1325;p6"/>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326" name="Google Shape;1326;p6"/>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1327" name="Google Shape;1327;p6"/>
          <p:cNvGrpSpPr/>
          <p:nvPr/>
        </p:nvGrpSpPr>
        <p:grpSpPr>
          <a:xfrm rot="10800000">
            <a:off x="721010" y="4336305"/>
            <a:ext cx="504350" cy="250425"/>
            <a:chOff x="-1583100" y="2311725"/>
            <a:chExt cx="504350" cy="250425"/>
          </a:xfrm>
        </p:grpSpPr>
        <p:sp>
          <p:nvSpPr>
            <p:cNvPr id="1328" name="Google Shape;1328;p6"/>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9" name="Google Shape;1329;p6"/>
            <p:cNvGrpSpPr/>
            <p:nvPr/>
          </p:nvGrpSpPr>
          <p:grpSpPr>
            <a:xfrm>
              <a:off x="-1583100" y="2311725"/>
              <a:ext cx="504350" cy="250425"/>
              <a:chOff x="4036475" y="1368200"/>
              <a:chExt cx="504350" cy="250425"/>
            </a:xfrm>
          </p:grpSpPr>
          <p:sp>
            <p:nvSpPr>
              <p:cNvPr id="1330" name="Google Shape;1330;p6"/>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331" name="Google Shape;1331;p6"/>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332" name="Google Shape;1332;p6"/>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333" name="Google Shape;1333;p6"/>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334" name="Google Shape;1334;p6"/>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335" name="Google Shape;1335;p6"/>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6"/>
        <p:cNvGrpSpPr/>
        <p:nvPr/>
      </p:nvGrpSpPr>
      <p:grpSpPr>
        <a:xfrm>
          <a:off x="0" y="0"/>
          <a:ext cx="0" cy="0"/>
          <a:chOff x="0" y="0"/>
          <a:chExt cx="0" cy="0"/>
        </a:xfrm>
      </p:grpSpPr>
      <p:sp>
        <p:nvSpPr>
          <p:cNvPr id="1337" name="Google Shape;1337;p7"/>
          <p:cNvSpPr txBox="1">
            <a:spLocks noGrp="1"/>
          </p:cNvSpPr>
          <p:nvPr>
            <p:ph type="body" idx="1"/>
          </p:nvPr>
        </p:nvSpPr>
        <p:spPr>
          <a:xfrm>
            <a:off x="734913" y="1669800"/>
            <a:ext cx="45480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3"/>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
        <p:nvSpPr>
          <p:cNvPr id="1338" name="Google Shape;1338;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339" name="Google Shape;1339;p7"/>
          <p:cNvGrpSpPr/>
          <p:nvPr/>
        </p:nvGrpSpPr>
        <p:grpSpPr>
          <a:xfrm>
            <a:off x="2055863" y="215070"/>
            <a:ext cx="5032275" cy="122036"/>
            <a:chOff x="2055863" y="1310645"/>
            <a:chExt cx="5032275" cy="122036"/>
          </a:xfrm>
        </p:grpSpPr>
        <p:grpSp>
          <p:nvGrpSpPr>
            <p:cNvPr id="1340" name="Google Shape;1340;p7"/>
            <p:cNvGrpSpPr/>
            <p:nvPr/>
          </p:nvGrpSpPr>
          <p:grpSpPr>
            <a:xfrm>
              <a:off x="3662216" y="1310645"/>
              <a:ext cx="1819567" cy="122036"/>
              <a:chOff x="7809500" y="371175"/>
              <a:chExt cx="2532100" cy="169825"/>
            </a:xfrm>
          </p:grpSpPr>
          <p:sp>
            <p:nvSpPr>
              <p:cNvPr id="1341" name="Google Shape;1341;p7"/>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1342" name="Google Shape;1342;p7"/>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3" name="Google Shape;1343;p7"/>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4" name="Google Shape;1344;p7"/>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5" name="Google Shape;1345;p7"/>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6" name="Google Shape;1346;p7"/>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7" name="Google Shape;1347;p7"/>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8" name="Google Shape;1348;p7"/>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49" name="Google Shape;1349;p7"/>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0" name="Google Shape;1350;p7"/>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1" name="Google Shape;1351;p7"/>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2" name="Google Shape;1352;p7"/>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3" name="Google Shape;1353;p7"/>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4" name="Google Shape;1354;p7"/>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5" name="Google Shape;1355;p7"/>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6" name="Google Shape;1356;p7"/>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357" name="Google Shape;1357;p7"/>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1358" name="Google Shape;1358;p7"/>
            <p:cNvGrpSpPr/>
            <p:nvPr/>
          </p:nvGrpSpPr>
          <p:grpSpPr>
            <a:xfrm rot="10800000" flipH="1">
              <a:off x="2055863" y="1326463"/>
              <a:ext cx="1527075" cy="90400"/>
              <a:chOff x="1994575" y="1273675"/>
              <a:chExt cx="1527075" cy="90400"/>
            </a:xfrm>
          </p:grpSpPr>
          <p:cxnSp>
            <p:nvCxnSpPr>
              <p:cNvPr id="1359" name="Google Shape;1359;p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360" name="Google Shape;1360;p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1361" name="Google Shape;1361;p7"/>
            <p:cNvGrpSpPr/>
            <p:nvPr/>
          </p:nvGrpSpPr>
          <p:grpSpPr>
            <a:xfrm rot="10800000">
              <a:off x="5561063" y="1326463"/>
              <a:ext cx="1527075" cy="90400"/>
              <a:chOff x="1994575" y="1273675"/>
              <a:chExt cx="1527075" cy="90400"/>
            </a:xfrm>
          </p:grpSpPr>
          <p:cxnSp>
            <p:nvCxnSpPr>
              <p:cNvPr id="1362" name="Google Shape;1362;p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363" name="Google Shape;1363;p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1364" name="Google Shape;1364;p7"/>
          <p:cNvGrpSpPr/>
          <p:nvPr/>
        </p:nvGrpSpPr>
        <p:grpSpPr>
          <a:xfrm flipH="1">
            <a:off x="7487201" y="542607"/>
            <a:ext cx="938159" cy="938159"/>
            <a:chOff x="339775" y="166650"/>
            <a:chExt cx="1774800" cy="1774800"/>
          </a:xfrm>
        </p:grpSpPr>
        <p:sp>
          <p:nvSpPr>
            <p:cNvPr id="1365" name="Google Shape;1365;p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7"/>
            <p:cNvGrpSpPr/>
            <p:nvPr/>
          </p:nvGrpSpPr>
          <p:grpSpPr>
            <a:xfrm rot="5400000">
              <a:off x="1182175" y="-675750"/>
              <a:ext cx="90000" cy="1774800"/>
              <a:chOff x="811175" y="-119300"/>
              <a:chExt cx="90000" cy="1774800"/>
            </a:xfrm>
          </p:grpSpPr>
          <p:sp>
            <p:nvSpPr>
              <p:cNvPr id="1368" name="Google Shape;1368;p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0" name="Google Shape;1370;p7"/>
          <p:cNvGrpSpPr/>
          <p:nvPr/>
        </p:nvGrpSpPr>
        <p:grpSpPr>
          <a:xfrm>
            <a:off x="720996" y="542607"/>
            <a:ext cx="938159" cy="938159"/>
            <a:chOff x="339775" y="166650"/>
            <a:chExt cx="1774800" cy="1774800"/>
          </a:xfrm>
        </p:grpSpPr>
        <p:sp>
          <p:nvSpPr>
            <p:cNvPr id="1371" name="Google Shape;1371;p7"/>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7"/>
            <p:cNvGrpSpPr/>
            <p:nvPr/>
          </p:nvGrpSpPr>
          <p:grpSpPr>
            <a:xfrm rot="5400000">
              <a:off x="1182175" y="-675750"/>
              <a:ext cx="90000" cy="1774800"/>
              <a:chOff x="811175" y="-119300"/>
              <a:chExt cx="90000" cy="1774800"/>
            </a:xfrm>
          </p:grpSpPr>
          <p:sp>
            <p:nvSpPr>
              <p:cNvPr id="1374" name="Google Shape;1374;p7"/>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6" name="Google Shape;1376;p7"/>
          <p:cNvGrpSpPr/>
          <p:nvPr/>
        </p:nvGrpSpPr>
        <p:grpSpPr>
          <a:xfrm>
            <a:off x="910870" y="4731214"/>
            <a:ext cx="7322261" cy="329272"/>
            <a:chOff x="910870" y="4731214"/>
            <a:chExt cx="7322261" cy="329272"/>
          </a:xfrm>
        </p:grpSpPr>
        <p:grpSp>
          <p:nvGrpSpPr>
            <p:cNvPr id="1377" name="Google Shape;1377;p7"/>
            <p:cNvGrpSpPr/>
            <p:nvPr/>
          </p:nvGrpSpPr>
          <p:grpSpPr>
            <a:xfrm>
              <a:off x="8149870" y="4731214"/>
              <a:ext cx="83261" cy="85697"/>
              <a:chOff x="256525" y="2322675"/>
              <a:chExt cx="235800" cy="242700"/>
            </a:xfrm>
          </p:grpSpPr>
          <p:cxnSp>
            <p:nvCxnSpPr>
              <p:cNvPr id="1378" name="Google Shape;137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79" name="Google Shape;137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0" name="Google Shape;1380;p7"/>
            <p:cNvGrpSpPr/>
            <p:nvPr/>
          </p:nvGrpSpPr>
          <p:grpSpPr>
            <a:xfrm>
              <a:off x="8149870" y="4974789"/>
              <a:ext cx="83261" cy="85697"/>
              <a:chOff x="256525" y="2322675"/>
              <a:chExt cx="235800" cy="242700"/>
            </a:xfrm>
          </p:grpSpPr>
          <p:cxnSp>
            <p:nvCxnSpPr>
              <p:cNvPr id="1381" name="Google Shape;138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2" name="Google Shape;138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3" name="Google Shape;1383;p7"/>
            <p:cNvGrpSpPr/>
            <p:nvPr/>
          </p:nvGrpSpPr>
          <p:grpSpPr>
            <a:xfrm>
              <a:off x="7768870" y="4731214"/>
              <a:ext cx="83261" cy="85697"/>
              <a:chOff x="256525" y="2322675"/>
              <a:chExt cx="235800" cy="242700"/>
            </a:xfrm>
          </p:grpSpPr>
          <p:cxnSp>
            <p:nvCxnSpPr>
              <p:cNvPr id="1384" name="Google Shape;138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5" name="Google Shape;138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6" name="Google Shape;1386;p7"/>
            <p:cNvGrpSpPr/>
            <p:nvPr/>
          </p:nvGrpSpPr>
          <p:grpSpPr>
            <a:xfrm>
              <a:off x="7768870" y="4974789"/>
              <a:ext cx="83261" cy="85697"/>
              <a:chOff x="256525" y="2322675"/>
              <a:chExt cx="235800" cy="242700"/>
            </a:xfrm>
          </p:grpSpPr>
          <p:cxnSp>
            <p:nvCxnSpPr>
              <p:cNvPr id="1387" name="Google Shape;138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88" name="Google Shape;138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89" name="Google Shape;1389;p7"/>
            <p:cNvGrpSpPr/>
            <p:nvPr/>
          </p:nvGrpSpPr>
          <p:grpSpPr>
            <a:xfrm>
              <a:off x="7387870" y="4731214"/>
              <a:ext cx="83261" cy="85697"/>
              <a:chOff x="256525" y="2322675"/>
              <a:chExt cx="235800" cy="242700"/>
            </a:xfrm>
          </p:grpSpPr>
          <p:cxnSp>
            <p:nvCxnSpPr>
              <p:cNvPr id="1390" name="Google Shape;139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91" name="Google Shape;139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2" name="Google Shape;1392;p7"/>
            <p:cNvGrpSpPr/>
            <p:nvPr/>
          </p:nvGrpSpPr>
          <p:grpSpPr>
            <a:xfrm>
              <a:off x="7387870" y="4974789"/>
              <a:ext cx="83261" cy="85697"/>
              <a:chOff x="256525" y="2322675"/>
              <a:chExt cx="235800" cy="242700"/>
            </a:xfrm>
          </p:grpSpPr>
          <p:cxnSp>
            <p:nvCxnSpPr>
              <p:cNvPr id="1393" name="Google Shape;139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94" name="Google Shape;139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5" name="Google Shape;1395;p7"/>
            <p:cNvGrpSpPr/>
            <p:nvPr/>
          </p:nvGrpSpPr>
          <p:grpSpPr>
            <a:xfrm>
              <a:off x="7006870" y="4731214"/>
              <a:ext cx="83261" cy="85697"/>
              <a:chOff x="256525" y="2322675"/>
              <a:chExt cx="235800" cy="242700"/>
            </a:xfrm>
          </p:grpSpPr>
          <p:cxnSp>
            <p:nvCxnSpPr>
              <p:cNvPr id="1396" name="Google Shape;139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397" name="Google Shape;139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398" name="Google Shape;1398;p7"/>
            <p:cNvGrpSpPr/>
            <p:nvPr/>
          </p:nvGrpSpPr>
          <p:grpSpPr>
            <a:xfrm>
              <a:off x="7006870" y="4974789"/>
              <a:ext cx="83261" cy="85697"/>
              <a:chOff x="256525" y="2322675"/>
              <a:chExt cx="235800" cy="242700"/>
            </a:xfrm>
          </p:grpSpPr>
          <p:cxnSp>
            <p:nvCxnSpPr>
              <p:cNvPr id="1399" name="Google Shape;139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0" name="Google Shape;140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01" name="Google Shape;1401;p7"/>
            <p:cNvGrpSpPr/>
            <p:nvPr/>
          </p:nvGrpSpPr>
          <p:grpSpPr>
            <a:xfrm>
              <a:off x="6625870" y="4731214"/>
              <a:ext cx="83261" cy="85697"/>
              <a:chOff x="256525" y="2322675"/>
              <a:chExt cx="235800" cy="242700"/>
            </a:xfrm>
          </p:grpSpPr>
          <p:cxnSp>
            <p:nvCxnSpPr>
              <p:cNvPr id="1402" name="Google Shape;140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3" name="Google Shape;140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04" name="Google Shape;1404;p7"/>
            <p:cNvGrpSpPr/>
            <p:nvPr/>
          </p:nvGrpSpPr>
          <p:grpSpPr>
            <a:xfrm>
              <a:off x="6625870" y="4974789"/>
              <a:ext cx="83261" cy="85697"/>
              <a:chOff x="256525" y="2322675"/>
              <a:chExt cx="235800" cy="242700"/>
            </a:xfrm>
          </p:grpSpPr>
          <p:cxnSp>
            <p:nvCxnSpPr>
              <p:cNvPr id="1405" name="Google Shape;140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6" name="Google Shape;140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07" name="Google Shape;1407;p7"/>
            <p:cNvGrpSpPr/>
            <p:nvPr/>
          </p:nvGrpSpPr>
          <p:grpSpPr>
            <a:xfrm>
              <a:off x="6244870" y="4731214"/>
              <a:ext cx="83261" cy="85697"/>
              <a:chOff x="256525" y="2322675"/>
              <a:chExt cx="235800" cy="242700"/>
            </a:xfrm>
          </p:grpSpPr>
          <p:cxnSp>
            <p:nvCxnSpPr>
              <p:cNvPr id="1408" name="Google Shape;140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09" name="Google Shape;140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0" name="Google Shape;1410;p7"/>
            <p:cNvGrpSpPr/>
            <p:nvPr/>
          </p:nvGrpSpPr>
          <p:grpSpPr>
            <a:xfrm>
              <a:off x="6244870" y="4974789"/>
              <a:ext cx="83261" cy="85697"/>
              <a:chOff x="256525" y="2322675"/>
              <a:chExt cx="235800" cy="242700"/>
            </a:xfrm>
          </p:grpSpPr>
          <p:cxnSp>
            <p:nvCxnSpPr>
              <p:cNvPr id="1411" name="Google Shape;141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2" name="Google Shape;141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3" name="Google Shape;1413;p7"/>
            <p:cNvGrpSpPr/>
            <p:nvPr/>
          </p:nvGrpSpPr>
          <p:grpSpPr>
            <a:xfrm>
              <a:off x="5863870" y="4731214"/>
              <a:ext cx="83261" cy="85697"/>
              <a:chOff x="256525" y="2322675"/>
              <a:chExt cx="235800" cy="242700"/>
            </a:xfrm>
          </p:grpSpPr>
          <p:cxnSp>
            <p:nvCxnSpPr>
              <p:cNvPr id="1414" name="Google Shape;141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5" name="Google Shape;141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6" name="Google Shape;1416;p7"/>
            <p:cNvGrpSpPr/>
            <p:nvPr/>
          </p:nvGrpSpPr>
          <p:grpSpPr>
            <a:xfrm>
              <a:off x="5863870" y="4974789"/>
              <a:ext cx="83261" cy="85697"/>
              <a:chOff x="256525" y="2322675"/>
              <a:chExt cx="235800" cy="242700"/>
            </a:xfrm>
          </p:grpSpPr>
          <p:cxnSp>
            <p:nvCxnSpPr>
              <p:cNvPr id="1417" name="Google Shape;141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18" name="Google Shape;141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19" name="Google Shape;1419;p7"/>
            <p:cNvGrpSpPr/>
            <p:nvPr/>
          </p:nvGrpSpPr>
          <p:grpSpPr>
            <a:xfrm>
              <a:off x="5482870" y="4731214"/>
              <a:ext cx="83261" cy="85697"/>
              <a:chOff x="256525" y="2322675"/>
              <a:chExt cx="235800" cy="242700"/>
            </a:xfrm>
          </p:grpSpPr>
          <p:cxnSp>
            <p:nvCxnSpPr>
              <p:cNvPr id="1420" name="Google Shape;142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21" name="Google Shape;142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2" name="Google Shape;1422;p7"/>
            <p:cNvGrpSpPr/>
            <p:nvPr/>
          </p:nvGrpSpPr>
          <p:grpSpPr>
            <a:xfrm>
              <a:off x="5482870" y="4974789"/>
              <a:ext cx="83261" cy="85697"/>
              <a:chOff x="256525" y="2322675"/>
              <a:chExt cx="235800" cy="242700"/>
            </a:xfrm>
          </p:grpSpPr>
          <p:cxnSp>
            <p:nvCxnSpPr>
              <p:cNvPr id="1423" name="Google Shape;142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24" name="Google Shape;142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5" name="Google Shape;1425;p7"/>
            <p:cNvGrpSpPr/>
            <p:nvPr/>
          </p:nvGrpSpPr>
          <p:grpSpPr>
            <a:xfrm>
              <a:off x="5101870" y="4731214"/>
              <a:ext cx="83261" cy="85697"/>
              <a:chOff x="256525" y="2322675"/>
              <a:chExt cx="235800" cy="242700"/>
            </a:xfrm>
          </p:grpSpPr>
          <p:cxnSp>
            <p:nvCxnSpPr>
              <p:cNvPr id="1426" name="Google Shape;142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27" name="Google Shape;142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28" name="Google Shape;1428;p7"/>
            <p:cNvGrpSpPr/>
            <p:nvPr/>
          </p:nvGrpSpPr>
          <p:grpSpPr>
            <a:xfrm>
              <a:off x="5101870" y="4974789"/>
              <a:ext cx="83261" cy="85697"/>
              <a:chOff x="256525" y="2322675"/>
              <a:chExt cx="235800" cy="242700"/>
            </a:xfrm>
          </p:grpSpPr>
          <p:cxnSp>
            <p:nvCxnSpPr>
              <p:cNvPr id="1429" name="Google Shape;142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0" name="Google Shape;143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31" name="Google Shape;1431;p7"/>
            <p:cNvGrpSpPr/>
            <p:nvPr/>
          </p:nvGrpSpPr>
          <p:grpSpPr>
            <a:xfrm>
              <a:off x="4720870" y="4731214"/>
              <a:ext cx="83261" cy="85697"/>
              <a:chOff x="256525" y="2322675"/>
              <a:chExt cx="235800" cy="242700"/>
            </a:xfrm>
          </p:grpSpPr>
          <p:cxnSp>
            <p:nvCxnSpPr>
              <p:cNvPr id="1432" name="Google Shape;143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3" name="Google Shape;143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34" name="Google Shape;1434;p7"/>
            <p:cNvGrpSpPr/>
            <p:nvPr/>
          </p:nvGrpSpPr>
          <p:grpSpPr>
            <a:xfrm>
              <a:off x="4720870" y="4974789"/>
              <a:ext cx="83261" cy="85697"/>
              <a:chOff x="256525" y="2322675"/>
              <a:chExt cx="235800" cy="242700"/>
            </a:xfrm>
          </p:grpSpPr>
          <p:cxnSp>
            <p:nvCxnSpPr>
              <p:cNvPr id="1435" name="Google Shape;143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6" name="Google Shape;143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37" name="Google Shape;1437;p7"/>
            <p:cNvGrpSpPr/>
            <p:nvPr/>
          </p:nvGrpSpPr>
          <p:grpSpPr>
            <a:xfrm>
              <a:off x="4339870" y="4731214"/>
              <a:ext cx="83261" cy="85697"/>
              <a:chOff x="256525" y="2322675"/>
              <a:chExt cx="235800" cy="242700"/>
            </a:xfrm>
          </p:grpSpPr>
          <p:cxnSp>
            <p:nvCxnSpPr>
              <p:cNvPr id="1438" name="Google Shape;143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39" name="Google Shape;143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0" name="Google Shape;1440;p7"/>
            <p:cNvGrpSpPr/>
            <p:nvPr/>
          </p:nvGrpSpPr>
          <p:grpSpPr>
            <a:xfrm>
              <a:off x="4339870" y="4974789"/>
              <a:ext cx="83261" cy="85697"/>
              <a:chOff x="256525" y="2322675"/>
              <a:chExt cx="235800" cy="242700"/>
            </a:xfrm>
          </p:grpSpPr>
          <p:cxnSp>
            <p:nvCxnSpPr>
              <p:cNvPr id="1441" name="Google Shape;144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2" name="Google Shape;144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3" name="Google Shape;1443;p7"/>
            <p:cNvGrpSpPr/>
            <p:nvPr/>
          </p:nvGrpSpPr>
          <p:grpSpPr>
            <a:xfrm>
              <a:off x="3958870" y="4731214"/>
              <a:ext cx="83261" cy="85697"/>
              <a:chOff x="256525" y="2322675"/>
              <a:chExt cx="235800" cy="242700"/>
            </a:xfrm>
          </p:grpSpPr>
          <p:cxnSp>
            <p:nvCxnSpPr>
              <p:cNvPr id="1444" name="Google Shape;144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5" name="Google Shape;144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6" name="Google Shape;1446;p7"/>
            <p:cNvGrpSpPr/>
            <p:nvPr/>
          </p:nvGrpSpPr>
          <p:grpSpPr>
            <a:xfrm>
              <a:off x="3958870" y="4974789"/>
              <a:ext cx="83261" cy="85697"/>
              <a:chOff x="256525" y="2322675"/>
              <a:chExt cx="235800" cy="242700"/>
            </a:xfrm>
          </p:grpSpPr>
          <p:cxnSp>
            <p:nvCxnSpPr>
              <p:cNvPr id="1447" name="Google Shape;144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48" name="Google Shape;144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49" name="Google Shape;1449;p7"/>
            <p:cNvGrpSpPr/>
            <p:nvPr/>
          </p:nvGrpSpPr>
          <p:grpSpPr>
            <a:xfrm>
              <a:off x="3577870" y="4731214"/>
              <a:ext cx="83261" cy="85697"/>
              <a:chOff x="256525" y="2322675"/>
              <a:chExt cx="235800" cy="242700"/>
            </a:xfrm>
          </p:grpSpPr>
          <p:cxnSp>
            <p:nvCxnSpPr>
              <p:cNvPr id="1450" name="Google Shape;145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51" name="Google Shape;145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2" name="Google Shape;1452;p7"/>
            <p:cNvGrpSpPr/>
            <p:nvPr/>
          </p:nvGrpSpPr>
          <p:grpSpPr>
            <a:xfrm>
              <a:off x="3577870" y="4974789"/>
              <a:ext cx="83261" cy="85697"/>
              <a:chOff x="256525" y="2322675"/>
              <a:chExt cx="235800" cy="242700"/>
            </a:xfrm>
          </p:grpSpPr>
          <p:cxnSp>
            <p:nvCxnSpPr>
              <p:cNvPr id="1453" name="Google Shape;145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54" name="Google Shape;145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5" name="Google Shape;1455;p7"/>
            <p:cNvGrpSpPr/>
            <p:nvPr/>
          </p:nvGrpSpPr>
          <p:grpSpPr>
            <a:xfrm>
              <a:off x="3196870" y="4731214"/>
              <a:ext cx="83261" cy="85697"/>
              <a:chOff x="256525" y="2322675"/>
              <a:chExt cx="235800" cy="242700"/>
            </a:xfrm>
          </p:grpSpPr>
          <p:cxnSp>
            <p:nvCxnSpPr>
              <p:cNvPr id="1456" name="Google Shape;145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57" name="Google Shape;145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58" name="Google Shape;1458;p7"/>
            <p:cNvGrpSpPr/>
            <p:nvPr/>
          </p:nvGrpSpPr>
          <p:grpSpPr>
            <a:xfrm>
              <a:off x="3196870" y="4974789"/>
              <a:ext cx="83261" cy="85697"/>
              <a:chOff x="256525" y="2322675"/>
              <a:chExt cx="235800" cy="242700"/>
            </a:xfrm>
          </p:grpSpPr>
          <p:cxnSp>
            <p:nvCxnSpPr>
              <p:cNvPr id="1459" name="Google Shape;145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0" name="Google Shape;146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61" name="Google Shape;1461;p7"/>
            <p:cNvGrpSpPr/>
            <p:nvPr/>
          </p:nvGrpSpPr>
          <p:grpSpPr>
            <a:xfrm>
              <a:off x="2815870" y="4731214"/>
              <a:ext cx="83261" cy="85697"/>
              <a:chOff x="256525" y="2322675"/>
              <a:chExt cx="235800" cy="242700"/>
            </a:xfrm>
          </p:grpSpPr>
          <p:cxnSp>
            <p:nvCxnSpPr>
              <p:cNvPr id="1462" name="Google Shape;146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3" name="Google Shape;146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64" name="Google Shape;1464;p7"/>
            <p:cNvGrpSpPr/>
            <p:nvPr/>
          </p:nvGrpSpPr>
          <p:grpSpPr>
            <a:xfrm>
              <a:off x="2815870" y="4974789"/>
              <a:ext cx="83261" cy="85697"/>
              <a:chOff x="256525" y="2322675"/>
              <a:chExt cx="235800" cy="242700"/>
            </a:xfrm>
          </p:grpSpPr>
          <p:cxnSp>
            <p:nvCxnSpPr>
              <p:cNvPr id="1465" name="Google Shape;146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6" name="Google Shape;146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67" name="Google Shape;1467;p7"/>
            <p:cNvGrpSpPr/>
            <p:nvPr/>
          </p:nvGrpSpPr>
          <p:grpSpPr>
            <a:xfrm>
              <a:off x="2434870" y="4731214"/>
              <a:ext cx="83261" cy="85697"/>
              <a:chOff x="256525" y="2322675"/>
              <a:chExt cx="235800" cy="242700"/>
            </a:xfrm>
          </p:grpSpPr>
          <p:cxnSp>
            <p:nvCxnSpPr>
              <p:cNvPr id="1468" name="Google Shape;1468;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69" name="Google Shape;1469;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0" name="Google Shape;1470;p7"/>
            <p:cNvGrpSpPr/>
            <p:nvPr/>
          </p:nvGrpSpPr>
          <p:grpSpPr>
            <a:xfrm>
              <a:off x="2434870" y="4974789"/>
              <a:ext cx="83261" cy="85697"/>
              <a:chOff x="256525" y="2322675"/>
              <a:chExt cx="235800" cy="242700"/>
            </a:xfrm>
          </p:grpSpPr>
          <p:cxnSp>
            <p:nvCxnSpPr>
              <p:cNvPr id="1471" name="Google Shape;1471;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2" name="Google Shape;1472;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3" name="Google Shape;1473;p7"/>
            <p:cNvGrpSpPr/>
            <p:nvPr/>
          </p:nvGrpSpPr>
          <p:grpSpPr>
            <a:xfrm>
              <a:off x="2053870" y="4731214"/>
              <a:ext cx="83261" cy="85697"/>
              <a:chOff x="256525" y="2322675"/>
              <a:chExt cx="235800" cy="242700"/>
            </a:xfrm>
          </p:grpSpPr>
          <p:cxnSp>
            <p:nvCxnSpPr>
              <p:cNvPr id="1474" name="Google Shape;1474;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5" name="Google Shape;1475;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6" name="Google Shape;1476;p7"/>
            <p:cNvGrpSpPr/>
            <p:nvPr/>
          </p:nvGrpSpPr>
          <p:grpSpPr>
            <a:xfrm>
              <a:off x="2053870" y="4974789"/>
              <a:ext cx="83261" cy="85697"/>
              <a:chOff x="256525" y="2322675"/>
              <a:chExt cx="235800" cy="242700"/>
            </a:xfrm>
          </p:grpSpPr>
          <p:cxnSp>
            <p:nvCxnSpPr>
              <p:cNvPr id="1477" name="Google Shape;1477;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78" name="Google Shape;1478;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79" name="Google Shape;1479;p7"/>
            <p:cNvGrpSpPr/>
            <p:nvPr/>
          </p:nvGrpSpPr>
          <p:grpSpPr>
            <a:xfrm>
              <a:off x="1672870" y="4731214"/>
              <a:ext cx="83261" cy="85697"/>
              <a:chOff x="256525" y="2322675"/>
              <a:chExt cx="235800" cy="242700"/>
            </a:xfrm>
          </p:grpSpPr>
          <p:cxnSp>
            <p:nvCxnSpPr>
              <p:cNvPr id="1480" name="Google Shape;1480;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81" name="Google Shape;1481;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2" name="Google Shape;1482;p7"/>
            <p:cNvGrpSpPr/>
            <p:nvPr/>
          </p:nvGrpSpPr>
          <p:grpSpPr>
            <a:xfrm>
              <a:off x="1672870" y="4974789"/>
              <a:ext cx="83261" cy="85697"/>
              <a:chOff x="256525" y="2322675"/>
              <a:chExt cx="235800" cy="242700"/>
            </a:xfrm>
          </p:grpSpPr>
          <p:cxnSp>
            <p:nvCxnSpPr>
              <p:cNvPr id="1483" name="Google Shape;1483;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84" name="Google Shape;1484;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5" name="Google Shape;1485;p7"/>
            <p:cNvGrpSpPr/>
            <p:nvPr/>
          </p:nvGrpSpPr>
          <p:grpSpPr>
            <a:xfrm>
              <a:off x="1291870" y="4731214"/>
              <a:ext cx="83261" cy="85697"/>
              <a:chOff x="256525" y="2322675"/>
              <a:chExt cx="235800" cy="242700"/>
            </a:xfrm>
          </p:grpSpPr>
          <p:cxnSp>
            <p:nvCxnSpPr>
              <p:cNvPr id="1486" name="Google Shape;1486;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87" name="Google Shape;1487;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88" name="Google Shape;1488;p7"/>
            <p:cNvGrpSpPr/>
            <p:nvPr/>
          </p:nvGrpSpPr>
          <p:grpSpPr>
            <a:xfrm>
              <a:off x="1291870" y="4974789"/>
              <a:ext cx="83261" cy="85697"/>
              <a:chOff x="256525" y="2322675"/>
              <a:chExt cx="235800" cy="242700"/>
            </a:xfrm>
          </p:grpSpPr>
          <p:cxnSp>
            <p:nvCxnSpPr>
              <p:cNvPr id="1489" name="Google Shape;1489;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90" name="Google Shape;1490;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91" name="Google Shape;1491;p7"/>
            <p:cNvGrpSpPr/>
            <p:nvPr/>
          </p:nvGrpSpPr>
          <p:grpSpPr>
            <a:xfrm>
              <a:off x="910870" y="4731214"/>
              <a:ext cx="83261" cy="85697"/>
              <a:chOff x="256525" y="2322675"/>
              <a:chExt cx="235800" cy="242700"/>
            </a:xfrm>
          </p:grpSpPr>
          <p:cxnSp>
            <p:nvCxnSpPr>
              <p:cNvPr id="1492" name="Google Shape;1492;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93" name="Google Shape;1493;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494" name="Google Shape;1494;p7"/>
            <p:cNvGrpSpPr/>
            <p:nvPr/>
          </p:nvGrpSpPr>
          <p:grpSpPr>
            <a:xfrm>
              <a:off x="910870" y="4974789"/>
              <a:ext cx="83261" cy="85697"/>
              <a:chOff x="256525" y="2322675"/>
              <a:chExt cx="235800" cy="242700"/>
            </a:xfrm>
          </p:grpSpPr>
          <p:cxnSp>
            <p:nvCxnSpPr>
              <p:cNvPr id="1495" name="Google Shape;1495;p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496" name="Google Shape;1496;p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1497" name="Google Shape;1497;p7"/>
          <p:cNvGrpSpPr/>
          <p:nvPr/>
        </p:nvGrpSpPr>
        <p:grpSpPr>
          <a:xfrm rot="10800000" flipH="1">
            <a:off x="719990" y="4336305"/>
            <a:ext cx="504350" cy="250425"/>
            <a:chOff x="-1583100" y="2311725"/>
            <a:chExt cx="504350" cy="250425"/>
          </a:xfrm>
        </p:grpSpPr>
        <p:sp>
          <p:nvSpPr>
            <p:cNvPr id="1498" name="Google Shape;1498;p7"/>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7"/>
            <p:cNvGrpSpPr/>
            <p:nvPr/>
          </p:nvGrpSpPr>
          <p:grpSpPr>
            <a:xfrm>
              <a:off x="-1583100" y="2311725"/>
              <a:ext cx="504350" cy="250425"/>
              <a:chOff x="4036475" y="1368200"/>
              <a:chExt cx="504350" cy="250425"/>
            </a:xfrm>
          </p:grpSpPr>
          <p:sp>
            <p:nvSpPr>
              <p:cNvPr id="1500" name="Google Shape;1500;p7"/>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501" name="Google Shape;1501;p7"/>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502" name="Google Shape;1502;p7"/>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503" name="Google Shape;1503;p7"/>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504" name="Google Shape;1504;p7"/>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505" name="Google Shape;1505;p7"/>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1506" name="Google Shape;1506;p7"/>
          <p:cNvGrpSpPr/>
          <p:nvPr/>
        </p:nvGrpSpPr>
        <p:grpSpPr>
          <a:xfrm rot="10800000" flipH="1">
            <a:off x="7926415" y="4336305"/>
            <a:ext cx="504350" cy="250425"/>
            <a:chOff x="-1583100" y="2311725"/>
            <a:chExt cx="504350" cy="250425"/>
          </a:xfrm>
        </p:grpSpPr>
        <p:sp>
          <p:nvSpPr>
            <p:cNvPr id="1507" name="Google Shape;1507;p7"/>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7"/>
            <p:cNvGrpSpPr/>
            <p:nvPr/>
          </p:nvGrpSpPr>
          <p:grpSpPr>
            <a:xfrm>
              <a:off x="-1583100" y="2311725"/>
              <a:ext cx="504350" cy="250425"/>
              <a:chOff x="4036475" y="1368200"/>
              <a:chExt cx="504350" cy="250425"/>
            </a:xfrm>
          </p:grpSpPr>
          <p:sp>
            <p:nvSpPr>
              <p:cNvPr id="1509" name="Google Shape;1509;p7"/>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1510" name="Google Shape;1510;p7"/>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1511" name="Google Shape;1511;p7"/>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1512" name="Google Shape;1512;p7"/>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1513" name="Google Shape;1513;p7"/>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1514" name="Google Shape;1514;p7"/>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5"/>
        <p:cNvGrpSpPr/>
        <p:nvPr/>
      </p:nvGrpSpPr>
      <p:grpSpPr>
        <a:xfrm>
          <a:off x="0" y="0"/>
          <a:ext cx="0" cy="0"/>
          <a:chOff x="0" y="0"/>
          <a:chExt cx="0" cy="0"/>
        </a:xfrm>
      </p:grpSpPr>
      <p:sp>
        <p:nvSpPr>
          <p:cNvPr id="1516" name="Google Shape;1516;p8"/>
          <p:cNvSpPr txBox="1">
            <a:spLocks noGrp="1"/>
          </p:cNvSpPr>
          <p:nvPr>
            <p:ph type="title"/>
          </p:nvPr>
        </p:nvSpPr>
        <p:spPr>
          <a:xfrm>
            <a:off x="1409400" y="1441950"/>
            <a:ext cx="6325200" cy="2259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17" name="Google Shape;1517;p8"/>
          <p:cNvGrpSpPr/>
          <p:nvPr/>
        </p:nvGrpSpPr>
        <p:grpSpPr>
          <a:xfrm rot="10800000" flipH="1">
            <a:off x="2055863" y="4796825"/>
            <a:ext cx="5032275" cy="122036"/>
            <a:chOff x="2055863" y="1310645"/>
            <a:chExt cx="5032275" cy="122036"/>
          </a:xfrm>
        </p:grpSpPr>
        <p:grpSp>
          <p:nvGrpSpPr>
            <p:cNvPr id="1518" name="Google Shape;1518;p8"/>
            <p:cNvGrpSpPr/>
            <p:nvPr/>
          </p:nvGrpSpPr>
          <p:grpSpPr>
            <a:xfrm>
              <a:off x="3662216" y="1310645"/>
              <a:ext cx="1819567" cy="122036"/>
              <a:chOff x="7809500" y="371175"/>
              <a:chExt cx="2532100" cy="169825"/>
            </a:xfrm>
          </p:grpSpPr>
          <p:sp>
            <p:nvSpPr>
              <p:cNvPr id="1519" name="Google Shape;1519;p8"/>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1520" name="Google Shape;1520;p8"/>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1" name="Google Shape;1521;p8"/>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2" name="Google Shape;1522;p8"/>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3" name="Google Shape;1523;p8"/>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4" name="Google Shape;1524;p8"/>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5" name="Google Shape;1525;p8"/>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6" name="Google Shape;1526;p8"/>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7" name="Google Shape;1527;p8"/>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8" name="Google Shape;1528;p8"/>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29" name="Google Shape;1529;p8"/>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0" name="Google Shape;1530;p8"/>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1" name="Google Shape;1531;p8"/>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2" name="Google Shape;1532;p8"/>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3" name="Google Shape;1533;p8"/>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4" name="Google Shape;1534;p8"/>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1535" name="Google Shape;1535;p8"/>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1536" name="Google Shape;1536;p8"/>
            <p:cNvGrpSpPr/>
            <p:nvPr/>
          </p:nvGrpSpPr>
          <p:grpSpPr>
            <a:xfrm rot="10800000" flipH="1">
              <a:off x="2055863" y="1326463"/>
              <a:ext cx="1527075" cy="90400"/>
              <a:chOff x="1994575" y="1273675"/>
              <a:chExt cx="1527075" cy="90400"/>
            </a:xfrm>
          </p:grpSpPr>
          <p:cxnSp>
            <p:nvCxnSpPr>
              <p:cNvPr id="1537" name="Google Shape;1537;p8"/>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538" name="Google Shape;1538;p8"/>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1539" name="Google Shape;1539;p8"/>
            <p:cNvGrpSpPr/>
            <p:nvPr/>
          </p:nvGrpSpPr>
          <p:grpSpPr>
            <a:xfrm rot="10800000">
              <a:off x="5561063" y="1326463"/>
              <a:ext cx="1527075" cy="90400"/>
              <a:chOff x="1994575" y="1273675"/>
              <a:chExt cx="1527075" cy="90400"/>
            </a:xfrm>
          </p:grpSpPr>
          <p:cxnSp>
            <p:nvCxnSpPr>
              <p:cNvPr id="1540" name="Google Shape;1540;p8"/>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1541" name="Google Shape;1541;p8"/>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1542" name="Google Shape;1542;p8"/>
          <p:cNvGrpSpPr/>
          <p:nvPr/>
        </p:nvGrpSpPr>
        <p:grpSpPr>
          <a:xfrm>
            <a:off x="720996" y="542607"/>
            <a:ext cx="938159" cy="938159"/>
            <a:chOff x="339775" y="166650"/>
            <a:chExt cx="1774800" cy="1774800"/>
          </a:xfrm>
        </p:grpSpPr>
        <p:sp>
          <p:nvSpPr>
            <p:cNvPr id="1543" name="Google Shape;1543;p8"/>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5" name="Google Shape;1545;p8"/>
            <p:cNvGrpSpPr/>
            <p:nvPr/>
          </p:nvGrpSpPr>
          <p:grpSpPr>
            <a:xfrm rot="5400000">
              <a:off x="1182175" y="-675750"/>
              <a:ext cx="90000" cy="1774800"/>
              <a:chOff x="811175" y="-119300"/>
              <a:chExt cx="90000" cy="1774800"/>
            </a:xfrm>
          </p:grpSpPr>
          <p:sp>
            <p:nvSpPr>
              <p:cNvPr id="1546" name="Google Shape;1546;p8"/>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8" name="Google Shape;1548;p8"/>
          <p:cNvGrpSpPr/>
          <p:nvPr/>
        </p:nvGrpSpPr>
        <p:grpSpPr>
          <a:xfrm rot="10800000">
            <a:off x="7487201" y="3648557"/>
            <a:ext cx="938159" cy="938159"/>
            <a:chOff x="339775" y="166650"/>
            <a:chExt cx="1774800" cy="1774800"/>
          </a:xfrm>
        </p:grpSpPr>
        <p:sp>
          <p:nvSpPr>
            <p:cNvPr id="1549" name="Google Shape;1549;p8"/>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8"/>
            <p:cNvGrpSpPr/>
            <p:nvPr/>
          </p:nvGrpSpPr>
          <p:grpSpPr>
            <a:xfrm rot="5400000">
              <a:off x="1182175" y="-675750"/>
              <a:ext cx="90000" cy="1774800"/>
              <a:chOff x="811175" y="-119300"/>
              <a:chExt cx="90000" cy="1774800"/>
            </a:xfrm>
          </p:grpSpPr>
          <p:sp>
            <p:nvSpPr>
              <p:cNvPr id="1552" name="Google Shape;1552;p8"/>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4" name="Google Shape;1554;p8"/>
          <p:cNvGrpSpPr/>
          <p:nvPr/>
        </p:nvGrpSpPr>
        <p:grpSpPr>
          <a:xfrm>
            <a:off x="910870" y="83014"/>
            <a:ext cx="7322261" cy="329272"/>
            <a:chOff x="910870" y="4731214"/>
            <a:chExt cx="7322261" cy="329272"/>
          </a:xfrm>
        </p:grpSpPr>
        <p:grpSp>
          <p:nvGrpSpPr>
            <p:cNvPr id="1555" name="Google Shape;1555;p8"/>
            <p:cNvGrpSpPr/>
            <p:nvPr/>
          </p:nvGrpSpPr>
          <p:grpSpPr>
            <a:xfrm>
              <a:off x="8149870" y="4731214"/>
              <a:ext cx="83261" cy="85697"/>
              <a:chOff x="256525" y="2322675"/>
              <a:chExt cx="235800" cy="242700"/>
            </a:xfrm>
          </p:grpSpPr>
          <p:cxnSp>
            <p:nvCxnSpPr>
              <p:cNvPr id="1556" name="Google Shape;155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57" name="Google Shape;155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58" name="Google Shape;1558;p8"/>
            <p:cNvGrpSpPr/>
            <p:nvPr/>
          </p:nvGrpSpPr>
          <p:grpSpPr>
            <a:xfrm>
              <a:off x="8149870" y="4974789"/>
              <a:ext cx="83261" cy="85697"/>
              <a:chOff x="256525" y="2322675"/>
              <a:chExt cx="235800" cy="242700"/>
            </a:xfrm>
          </p:grpSpPr>
          <p:cxnSp>
            <p:nvCxnSpPr>
              <p:cNvPr id="1559" name="Google Shape;155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0" name="Google Shape;156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61" name="Google Shape;1561;p8"/>
            <p:cNvGrpSpPr/>
            <p:nvPr/>
          </p:nvGrpSpPr>
          <p:grpSpPr>
            <a:xfrm>
              <a:off x="7768870" y="4731214"/>
              <a:ext cx="83261" cy="85697"/>
              <a:chOff x="256525" y="2322675"/>
              <a:chExt cx="235800" cy="242700"/>
            </a:xfrm>
          </p:grpSpPr>
          <p:cxnSp>
            <p:nvCxnSpPr>
              <p:cNvPr id="1562" name="Google Shape;156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3" name="Google Shape;156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64" name="Google Shape;1564;p8"/>
            <p:cNvGrpSpPr/>
            <p:nvPr/>
          </p:nvGrpSpPr>
          <p:grpSpPr>
            <a:xfrm>
              <a:off x="7768870" y="4974789"/>
              <a:ext cx="83261" cy="85697"/>
              <a:chOff x="256525" y="2322675"/>
              <a:chExt cx="235800" cy="242700"/>
            </a:xfrm>
          </p:grpSpPr>
          <p:cxnSp>
            <p:nvCxnSpPr>
              <p:cNvPr id="1565" name="Google Shape;156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6" name="Google Shape;156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67" name="Google Shape;1567;p8"/>
            <p:cNvGrpSpPr/>
            <p:nvPr/>
          </p:nvGrpSpPr>
          <p:grpSpPr>
            <a:xfrm>
              <a:off x="7387870" y="4731214"/>
              <a:ext cx="83261" cy="85697"/>
              <a:chOff x="256525" y="2322675"/>
              <a:chExt cx="235800" cy="242700"/>
            </a:xfrm>
          </p:grpSpPr>
          <p:cxnSp>
            <p:nvCxnSpPr>
              <p:cNvPr id="1568" name="Google Shape;156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69" name="Google Shape;156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0" name="Google Shape;1570;p8"/>
            <p:cNvGrpSpPr/>
            <p:nvPr/>
          </p:nvGrpSpPr>
          <p:grpSpPr>
            <a:xfrm>
              <a:off x="7387870" y="4974789"/>
              <a:ext cx="83261" cy="85697"/>
              <a:chOff x="256525" y="2322675"/>
              <a:chExt cx="235800" cy="242700"/>
            </a:xfrm>
          </p:grpSpPr>
          <p:cxnSp>
            <p:nvCxnSpPr>
              <p:cNvPr id="1571" name="Google Shape;157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72" name="Google Shape;157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3" name="Google Shape;1573;p8"/>
            <p:cNvGrpSpPr/>
            <p:nvPr/>
          </p:nvGrpSpPr>
          <p:grpSpPr>
            <a:xfrm>
              <a:off x="7006870" y="4731214"/>
              <a:ext cx="83261" cy="85697"/>
              <a:chOff x="256525" y="2322675"/>
              <a:chExt cx="235800" cy="242700"/>
            </a:xfrm>
          </p:grpSpPr>
          <p:cxnSp>
            <p:nvCxnSpPr>
              <p:cNvPr id="1574" name="Google Shape;157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75" name="Google Shape;157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6" name="Google Shape;1576;p8"/>
            <p:cNvGrpSpPr/>
            <p:nvPr/>
          </p:nvGrpSpPr>
          <p:grpSpPr>
            <a:xfrm>
              <a:off x="7006870" y="4974789"/>
              <a:ext cx="83261" cy="85697"/>
              <a:chOff x="256525" y="2322675"/>
              <a:chExt cx="235800" cy="242700"/>
            </a:xfrm>
          </p:grpSpPr>
          <p:cxnSp>
            <p:nvCxnSpPr>
              <p:cNvPr id="1577" name="Google Shape;157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78" name="Google Shape;157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79" name="Google Shape;1579;p8"/>
            <p:cNvGrpSpPr/>
            <p:nvPr/>
          </p:nvGrpSpPr>
          <p:grpSpPr>
            <a:xfrm>
              <a:off x="6625870" y="4731214"/>
              <a:ext cx="83261" cy="85697"/>
              <a:chOff x="256525" y="2322675"/>
              <a:chExt cx="235800" cy="242700"/>
            </a:xfrm>
          </p:grpSpPr>
          <p:cxnSp>
            <p:nvCxnSpPr>
              <p:cNvPr id="1580" name="Google Shape;158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81" name="Google Shape;158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82" name="Google Shape;1582;p8"/>
            <p:cNvGrpSpPr/>
            <p:nvPr/>
          </p:nvGrpSpPr>
          <p:grpSpPr>
            <a:xfrm>
              <a:off x="6625870" y="4974789"/>
              <a:ext cx="83261" cy="85697"/>
              <a:chOff x="256525" y="2322675"/>
              <a:chExt cx="235800" cy="242700"/>
            </a:xfrm>
          </p:grpSpPr>
          <p:cxnSp>
            <p:nvCxnSpPr>
              <p:cNvPr id="1583" name="Google Shape;158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84" name="Google Shape;158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85" name="Google Shape;1585;p8"/>
            <p:cNvGrpSpPr/>
            <p:nvPr/>
          </p:nvGrpSpPr>
          <p:grpSpPr>
            <a:xfrm>
              <a:off x="6244870" y="4731214"/>
              <a:ext cx="83261" cy="85697"/>
              <a:chOff x="256525" y="2322675"/>
              <a:chExt cx="235800" cy="242700"/>
            </a:xfrm>
          </p:grpSpPr>
          <p:cxnSp>
            <p:nvCxnSpPr>
              <p:cNvPr id="1586" name="Google Shape;158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87" name="Google Shape;158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88" name="Google Shape;1588;p8"/>
            <p:cNvGrpSpPr/>
            <p:nvPr/>
          </p:nvGrpSpPr>
          <p:grpSpPr>
            <a:xfrm>
              <a:off x="6244870" y="4974789"/>
              <a:ext cx="83261" cy="85697"/>
              <a:chOff x="256525" y="2322675"/>
              <a:chExt cx="235800" cy="242700"/>
            </a:xfrm>
          </p:grpSpPr>
          <p:cxnSp>
            <p:nvCxnSpPr>
              <p:cNvPr id="1589" name="Google Shape;158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0" name="Google Shape;159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91" name="Google Shape;1591;p8"/>
            <p:cNvGrpSpPr/>
            <p:nvPr/>
          </p:nvGrpSpPr>
          <p:grpSpPr>
            <a:xfrm>
              <a:off x="5863870" y="4731214"/>
              <a:ext cx="83261" cy="85697"/>
              <a:chOff x="256525" y="2322675"/>
              <a:chExt cx="235800" cy="242700"/>
            </a:xfrm>
          </p:grpSpPr>
          <p:cxnSp>
            <p:nvCxnSpPr>
              <p:cNvPr id="1592" name="Google Shape;159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3" name="Google Shape;159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94" name="Google Shape;1594;p8"/>
            <p:cNvGrpSpPr/>
            <p:nvPr/>
          </p:nvGrpSpPr>
          <p:grpSpPr>
            <a:xfrm>
              <a:off x="5863870" y="4974789"/>
              <a:ext cx="83261" cy="85697"/>
              <a:chOff x="256525" y="2322675"/>
              <a:chExt cx="235800" cy="242700"/>
            </a:xfrm>
          </p:grpSpPr>
          <p:cxnSp>
            <p:nvCxnSpPr>
              <p:cNvPr id="1595" name="Google Shape;159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6" name="Google Shape;159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597" name="Google Shape;1597;p8"/>
            <p:cNvGrpSpPr/>
            <p:nvPr/>
          </p:nvGrpSpPr>
          <p:grpSpPr>
            <a:xfrm>
              <a:off x="5482870" y="4731214"/>
              <a:ext cx="83261" cy="85697"/>
              <a:chOff x="256525" y="2322675"/>
              <a:chExt cx="235800" cy="242700"/>
            </a:xfrm>
          </p:grpSpPr>
          <p:cxnSp>
            <p:nvCxnSpPr>
              <p:cNvPr id="1598" name="Google Shape;159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599" name="Google Shape;159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0" name="Google Shape;1600;p8"/>
            <p:cNvGrpSpPr/>
            <p:nvPr/>
          </p:nvGrpSpPr>
          <p:grpSpPr>
            <a:xfrm>
              <a:off x="5482870" y="4974789"/>
              <a:ext cx="83261" cy="85697"/>
              <a:chOff x="256525" y="2322675"/>
              <a:chExt cx="235800" cy="242700"/>
            </a:xfrm>
          </p:grpSpPr>
          <p:cxnSp>
            <p:nvCxnSpPr>
              <p:cNvPr id="1601" name="Google Shape;160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02" name="Google Shape;160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3" name="Google Shape;1603;p8"/>
            <p:cNvGrpSpPr/>
            <p:nvPr/>
          </p:nvGrpSpPr>
          <p:grpSpPr>
            <a:xfrm>
              <a:off x="5101870" y="4731214"/>
              <a:ext cx="83261" cy="85697"/>
              <a:chOff x="256525" y="2322675"/>
              <a:chExt cx="235800" cy="242700"/>
            </a:xfrm>
          </p:grpSpPr>
          <p:cxnSp>
            <p:nvCxnSpPr>
              <p:cNvPr id="1604" name="Google Shape;160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05" name="Google Shape;160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6" name="Google Shape;1606;p8"/>
            <p:cNvGrpSpPr/>
            <p:nvPr/>
          </p:nvGrpSpPr>
          <p:grpSpPr>
            <a:xfrm>
              <a:off x="5101870" y="4974789"/>
              <a:ext cx="83261" cy="85697"/>
              <a:chOff x="256525" y="2322675"/>
              <a:chExt cx="235800" cy="242700"/>
            </a:xfrm>
          </p:grpSpPr>
          <p:cxnSp>
            <p:nvCxnSpPr>
              <p:cNvPr id="1607" name="Google Shape;160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08" name="Google Shape;160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09" name="Google Shape;1609;p8"/>
            <p:cNvGrpSpPr/>
            <p:nvPr/>
          </p:nvGrpSpPr>
          <p:grpSpPr>
            <a:xfrm>
              <a:off x="4720870" y="4731214"/>
              <a:ext cx="83261" cy="85697"/>
              <a:chOff x="256525" y="2322675"/>
              <a:chExt cx="235800" cy="242700"/>
            </a:xfrm>
          </p:grpSpPr>
          <p:cxnSp>
            <p:nvCxnSpPr>
              <p:cNvPr id="1610" name="Google Shape;161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11" name="Google Shape;161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12" name="Google Shape;1612;p8"/>
            <p:cNvGrpSpPr/>
            <p:nvPr/>
          </p:nvGrpSpPr>
          <p:grpSpPr>
            <a:xfrm>
              <a:off x="4720870" y="4974789"/>
              <a:ext cx="83261" cy="85697"/>
              <a:chOff x="256525" y="2322675"/>
              <a:chExt cx="235800" cy="242700"/>
            </a:xfrm>
          </p:grpSpPr>
          <p:cxnSp>
            <p:nvCxnSpPr>
              <p:cNvPr id="1613" name="Google Shape;161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14" name="Google Shape;161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15" name="Google Shape;1615;p8"/>
            <p:cNvGrpSpPr/>
            <p:nvPr/>
          </p:nvGrpSpPr>
          <p:grpSpPr>
            <a:xfrm>
              <a:off x="4339870" y="4731214"/>
              <a:ext cx="83261" cy="85697"/>
              <a:chOff x="256525" y="2322675"/>
              <a:chExt cx="235800" cy="242700"/>
            </a:xfrm>
          </p:grpSpPr>
          <p:cxnSp>
            <p:nvCxnSpPr>
              <p:cNvPr id="1616" name="Google Shape;161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17" name="Google Shape;161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18" name="Google Shape;1618;p8"/>
            <p:cNvGrpSpPr/>
            <p:nvPr/>
          </p:nvGrpSpPr>
          <p:grpSpPr>
            <a:xfrm>
              <a:off x="4339870" y="4974789"/>
              <a:ext cx="83261" cy="85697"/>
              <a:chOff x="256525" y="2322675"/>
              <a:chExt cx="235800" cy="242700"/>
            </a:xfrm>
          </p:grpSpPr>
          <p:cxnSp>
            <p:nvCxnSpPr>
              <p:cNvPr id="1619" name="Google Shape;161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0" name="Google Shape;162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21" name="Google Shape;1621;p8"/>
            <p:cNvGrpSpPr/>
            <p:nvPr/>
          </p:nvGrpSpPr>
          <p:grpSpPr>
            <a:xfrm>
              <a:off x="3958870" y="4731214"/>
              <a:ext cx="83261" cy="85697"/>
              <a:chOff x="256525" y="2322675"/>
              <a:chExt cx="235800" cy="242700"/>
            </a:xfrm>
          </p:grpSpPr>
          <p:cxnSp>
            <p:nvCxnSpPr>
              <p:cNvPr id="1622" name="Google Shape;162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3" name="Google Shape;162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24" name="Google Shape;1624;p8"/>
            <p:cNvGrpSpPr/>
            <p:nvPr/>
          </p:nvGrpSpPr>
          <p:grpSpPr>
            <a:xfrm>
              <a:off x="3958870" y="4974789"/>
              <a:ext cx="83261" cy="85697"/>
              <a:chOff x="256525" y="2322675"/>
              <a:chExt cx="235800" cy="242700"/>
            </a:xfrm>
          </p:grpSpPr>
          <p:cxnSp>
            <p:nvCxnSpPr>
              <p:cNvPr id="1625" name="Google Shape;162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6" name="Google Shape;162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27" name="Google Shape;1627;p8"/>
            <p:cNvGrpSpPr/>
            <p:nvPr/>
          </p:nvGrpSpPr>
          <p:grpSpPr>
            <a:xfrm>
              <a:off x="3577870" y="4731214"/>
              <a:ext cx="83261" cy="85697"/>
              <a:chOff x="256525" y="2322675"/>
              <a:chExt cx="235800" cy="242700"/>
            </a:xfrm>
          </p:grpSpPr>
          <p:cxnSp>
            <p:nvCxnSpPr>
              <p:cNvPr id="1628" name="Google Shape;162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29" name="Google Shape;162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0" name="Google Shape;1630;p8"/>
            <p:cNvGrpSpPr/>
            <p:nvPr/>
          </p:nvGrpSpPr>
          <p:grpSpPr>
            <a:xfrm>
              <a:off x="3577870" y="4974789"/>
              <a:ext cx="83261" cy="85697"/>
              <a:chOff x="256525" y="2322675"/>
              <a:chExt cx="235800" cy="242700"/>
            </a:xfrm>
          </p:grpSpPr>
          <p:cxnSp>
            <p:nvCxnSpPr>
              <p:cNvPr id="1631" name="Google Shape;163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32" name="Google Shape;163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3" name="Google Shape;1633;p8"/>
            <p:cNvGrpSpPr/>
            <p:nvPr/>
          </p:nvGrpSpPr>
          <p:grpSpPr>
            <a:xfrm>
              <a:off x="3196870" y="4731214"/>
              <a:ext cx="83261" cy="85697"/>
              <a:chOff x="256525" y="2322675"/>
              <a:chExt cx="235800" cy="242700"/>
            </a:xfrm>
          </p:grpSpPr>
          <p:cxnSp>
            <p:nvCxnSpPr>
              <p:cNvPr id="1634" name="Google Shape;163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35" name="Google Shape;163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6" name="Google Shape;1636;p8"/>
            <p:cNvGrpSpPr/>
            <p:nvPr/>
          </p:nvGrpSpPr>
          <p:grpSpPr>
            <a:xfrm>
              <a:off x="3196870" y="4974789"/>
              <a:ext cx="83261" cy="85697"/>
              <a:chOff x="256525" y="2322675"/>
              <a:chExt cx="235800" cy="242700"/>
            </a:xfrm>
          </p:grpSpPr>
          <p:cxnSp>
            <p:nvCxnSpPr>
              <p:cNvPr id="1637" name="Google Shape;163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38" name="Google Shape;163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39" name="Google Shape;1639;p8"/>
            <p:cNvGrpSpPr/>
            <p:nvPr/>
          </p:nvGrpSpPr>
          <p:grpSpPr>
            <a:xfrm>
              <a:off x="2815870" y="4731214"/>
              <a:ext cx="83261" cy="85697"/>
              <a:chOff x="256525" y="2322675"/>
              <a:chExt cx="235800" cy="242700"/>
            </a:xfrm>
          </p:grpSpPr>
          <p:cxnSp>
            <p:nvCxnSpPr>
              <p:cNvPr id="1640" name="Google Shape;164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41" name="Google Shape;164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42" name="Google Shape;1642;p8"/>
            <p:cNvGrpSpPr/>
            <p:nvPr/>
          </p:nvGrpSpPr>
          <p:grpSpPr>
            <a:xfrm>
              <a:off x="2815870" y="4974789"/>
              <a:ext cx="83261" cy="85697"/>
              <a:chOff x="256525" y="2322675"/>
              <a:chExt cx="235800" cy="242700"/>
            </a:xfrm>
          </p:grpSpPr>
          <p:cxnSp>
            <p:nvCxnSpPr>
              <p:cNvPr id="1643" name="Google Shape;164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44" name="Google Shape;164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45" name="Google Shape;1645;p8"/>
            <p:cNvGrpSpPr/>
            <p:nvPr/>
          </p:nvGrpSpPr>
          <p:grpSpPr>
            <a:xfrm>
              <a:off x="2434870" y="4731214"/>
              <a:ext cx="83261" cy="85697"/>
              <a:chOff x="256525" y="2322675"/>
              <a:chExt cx="235800" cy="242700"/>
            </a:xfrm>
          </p:grpSpPr>
          <p:cxnSp>
            <p:nvCxnSpPr>
              <p:cNvPr id="1646" name="Google Shape;1646;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47" name="Google Shape;1647;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48" name="Google Shape;1648;p8"/>
            <p:cNvGrpSpPr/>
            <p:nvPr/>
          </p:nvGrpSpPr>
          <p:grpSpPr>
            <a:xfrm>
              <a:off x="2434870" y="4974789"/>
              <a:ext cx="83261" cy="85697"/>
              <a:chOff x="256525" y="2322675"/>
              <a:chExt cx="235800" cy="242700"/>
            </a:xfrm>
          </p:grpSpPr>
          <p:cxnSp>
            <p:nvCxnSpPr>
              <p:cNvPr id="1649" name="Google Shape;1649;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0" name="Google Shape;1650;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51" name="Google Shape;1651;p8"/>
            <p:cNvGrpSpPr/>
            <p:nvPr/>
          </p:nvGrpSpPr>
          <p:grpSpPr>
            <a:xfrm>
              <a:off x="2053870" y="4731214"/>
              <a:ext cx="83261" cy="85697"/>
              <a:chOff x="256525" y="2322675"/>
              <a:chExt cx="235800" cy="242700"/>
            </a:xfrm>
          </p:grpSpPr>
          <p:cxnSp>
            <p:nvCxnSpPr>
              <p:cNvPr id="1652" name="Google Shape;1652;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3" name="Google Shape;1653;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54" name="Google Shape;1654;p8"/>
            <p:cNvGrpSpPr/>
            <p:nvPr/>
          </p:nvGrpSpPr>
          <p:grpSpPr>
            <a:xfrm>
              <a:off x="2053870" y="4974789"/>
              <a:ext cx="83261" cy="85697"/>
              <a:chOff x="256525" y="2322675"/>
              <a:chExt cx="235800" cy="242700"/>
            </a:xfrm>
          </p:grpSpPr>
          <p:cxnSp>
            <p:nvCxnSpPr>
              <p:cNvPr id="1655" name="Google Shape;1655;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6" name="Google Shape;1656;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57" name="Google Shape;1657;p8"/>
            <p:cNvGrpSpPr/>
            <p:nvPr/>
          </p:nvGrpSpPr>
          <p:grpSpPr>
            <a:xfrm>
              <a:off x="1672870" y="4731214"/>
              <a:ext cx="83261" cy="85697"/>
              <a:chOff x="256525" y="2322675"/>
              <a:chExt cx="235800" cy="242700"/>
            </a:xfrm>
          </p:grpSpPr>
          <p:cxnSp>
            <p:nvCxnSpPr>
              <p:cNvPr id="1658" name="Google Shape;1658;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59" name="Google Shape;1659;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0" name="Google Shape;1660;p8"/>
            <p:cNvGrpSpPr/>
            <p:nvPr/>
          </p:nvGrpSpPr>
          <p:grpSpPr>
            <a:xfrm>
              <a:off x="1672870" y="4974789"/>
              <a:ext cx="83261" cy="85697"/>
              <a:chOff x="256525" y="2322675"/>
              <a:chExt cx="235800" cy="242700"/>
            </a:xfrm>
          </p:grpSpPr>
          <p:cxnSp>
            <p:nvCxnSpPr>
              <p:cNvPr id="1661" name="Google Shape;1661;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62" name="Google Shape;1662;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3" name="Google Shape;1663;p8"/>
            <p:cNvGrpSpPr/>
            <p:nvPr/>
          </p:nvGrpSpPr>
          <p:grpSpPr>
            <a:xfrm>
              <a:off x="1291870" y="4731214"/>
              <a:ext cx="83261" cy="85697"/>
              <a:chOff x="256525" y="2322675"/>
              <a:chExt cx="235800" cy="242700"/>
            </a:xfrm>
          </p:grpSpPr>
          <p:cxnSp>
            <p:nvCxnSpPr>
              <p:cNvPr id="1664" name="Google Shape;1664;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65" name="Google Shape;1665;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6" name="Google Shape;1666;p8"/>
            <p:cNvGrpSpPr/>
            <p:nvPr/>
          </p:nvGrpSpPr>
          <p:grpSpPr>
            <a:xfrm>
              <a:off x="1291870" y="4974789"/>
              <a:ext cx="83261" cy="85697"/>
              <a:chOff x="256525" y="2322675"/>
              <a:chExt cx="235800" cy="242700"/>
            </a:xfrm>
          </p:grpSpPr>
          <p:cxnSp>
            <p:nvCxnSpPr>
              <p:cNvPr id="1667" name="Google Shape;1667;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68" name="Google Shape;1668;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69" name="Google Shape;1669;p8"/>
            <p:cNvGrpSpPr/>
            <p:nvPr/>
          </p:nvGrpSpPr>
          <p:grpSpPr>
            <a:xfrm>
              <a:off x="910870" y="4731214"/>
              <a:ext cx="83261" cy="85697"/>
              <a:chOff x="256525" y="2322675"/>
              <a:chExt cx="235800" cy="242700"/>
            </a:xfrm>
          </p:grpSpPr>
          <p:cxnSp>
            <p:nvCxnSpPr>
              <p:cNvPr id="1670" name="Google Shape;1670;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71" name="Google Shape;1671;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1672" name="Google Shape;1672;p8"/>
            <p:cNvGrpSpPr/>
            <p:nvPr/>
          </p:nvGrpSpPr>
          <p:grpSpPr>
            <a:xfrm>
              <a:off x="910870" y="4974789"/>
              <a:ext cx="83261" cy="85697"/>
              <a:chOff x="256525" y="2322675"/>
              <a:chExt cx="235800" cy="242700"/>
            </a:xfrm>
          </p:grpSpPr>
          <p:cxnSp>
            <p:nvCxnSpPr>
              <p:cNvPr id="1673" name="Google Shape;1673;p8"/>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1674" name="Google Shape;1674;p8"/>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69"/>
        <p:cNvGrpSpPr/>
        <p:nvPr/>
      </p:nvGrpSpPr>
      <p:grpSpPr>
        <a:xfrm>
          <a:off x="0" y="0"/>
          <a:ext cx="0" cy="0"/>
          <a:chOff x="0" y="0"/>
          <a:chExt cx="0" cy="0"/>
        </a:xfrm>
      </p:grpSpPr>
      <p:sp>
        <p:nvSpPr>
          <p:cNvPr id="2170" name="Google Shape;2170;p13"/>
          <p:cNvSpPr txBox="1">
            <a:spLocks noGrp="1"/>
          </p:cNvSpPr>
          <p:nvPr>
            <p:ph type="title"/>
          </p:nvPr>
        </p:nvSpPr>
        <p:spPr>
          <a:xfrm>
            <a:off x="1755509" y="1097800"/>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1" name="Google Shape;2171;p13"/>
          <p:cNvSpPr txBox="1">
            <a:spLocks noGrp="1"/>
          </p:cNvSpPr>
          <p:nvPr>
            <p:ph type="subTitle" idx="1"/>
          </p:nvPr>
        </p:nvSpPr>
        <p:spPr>
          <a:xfrm>
            <a:off x="1755509" y="1463938"/>
            <a:ext cx="263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2" name="Google Shape;2172;p13"/>
          <p:cNvSpPr txBox="1">
            <a:spLocks noGrp="1"/>
          </p:cNvSpPr>
          <p:nvPr>
            <p:ph type="title" idx="2"/>
          </p:nvPr>
        </p:nvSpPr>
        <p:spPr>
          <a:xfrm>
            <a:off x="1755509" y="3558538"/>
            <a:ext cx="263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3" name="Google Shape;2173;p13"/>
          <p:cNvSpPr txBox="1">
            <a:spLocks noGrp="1"/>
          </p:cNvSpPr>
          <p:nvPr>
            <p:ph type="subTitle" idx="3"/>
          </p:nvPr>
        </p:nvSpPr>
        <p:spPr>
          <a:xfrm>
            <a:off x="1755509" y="3925350"/>
            <a:ext cx="263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4" name="Google Shape;2174;p13"/>
          <p:cNvSpPr txBox="1">
            <a:spLocks noGrp="1"/>
          </p:cNvSpPr>
          <p:nvPr>
            <p:ph type="title" idx="4"/>
          </p:nvPr>
        </p:nvSpPr>
        <p:spPr>
          <a:xfrm flipH="1">
            <a:off x="5607983" y="1097804"/>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5" name="Google Shape;2175;p13"/>
          <p:cNvSpPr txBox="1">
            <a:spLocks noGrp="1"/>
          </p:cNvSpPr>
          <p:nvPr>
            <p:ph type="subTitle" idx="5"/>
          </p:nvPr>
        </p:nvSpPr>
        <p:spPr>
          <a:xfrm flipH="1">
            <a:off x="5607983" y="1463946"/>
            <a:ext cx="2631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6" name="Google Shape;2176;p13"/>
          <p:cNvSpPr txBox="1">
            <a:spLocks noGrp="1"/>
          </p:cNvSpPr>
          <p:nvPr>
            <p:ph type="title" idx="6" hasCustomPrompt="1"/>
          </p:nvPr>
        </p:nvSpPr>
        <p:spPr>
          <a:xfrm>
            <a:off x="901117" y="116658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7" name="Google Shape;2177;p13"/>
          <p:cNvSpPr txBox="1">
            <a:spLocks noGrp="1"/>
          </p:cNvSpPr>
          <p:nvPr>
            <p:ph type="title" idx="7" hasCustomPrompt="1"/>
          </p:nvPr>
        </p:nvSpPr>
        <p:spPr>
          <a:xfrm flipH="1">
            <a:off x="4754790" y="116658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8" name="Google Shape;2178;p13"/>
          <p:cNvSpPr txBox="1">
            <a:spLocks noGrp="1"/>
          </p:cNvSpPr>
          <p:nvPr>
            <p:ph type="title" idx="8" hasCustomPrompt="1"/>
          </p:nvPr>
        </p:nvSpPr>
        <p:spPr>
          <a:xfrm>
            <a:off x="901117" y="362764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9" name="Google Shape;2179;p13"/>
          <p:cNvSpPr txBox="1">
            <a:spLocks noGrp="1"/>
          </p:cNvSpPr>
          <p:nvPr>
            <p:ph type="title" idx="9"/>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80" name="Google Shape;2180;p13"/>
          <p:cNvSpPr txBox="1">
            <a:spLocks noGrp="1"/>
          </p:cNvSpPr>
          <p:nvPr>
            <p:ph type="title" idx="13"/>
          </p:nvPr>
        </p:nvSpPr>
        <p:spPr>
          <a:xfrm>
            <a:off x="1755509" y="2327733"/>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1" name="Google Shape;2181;p13"/>
          <p:cNvSpPr txBox="1">
            <a:spLocks noGrp="1"/>
          </p:cNvSpPr>
          <p:nvPr>
            <p:ph type="subTitle" idx="14"/>
          </p:nvPr>
        </p:nvSpPr>
        <p:spPr>
          <a:xfrm>
            <a:off x="1755509" y="2695110"/>
            <a:ext cx="2631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2" name="Google Shape;2182;p13"/>
          <p:cNvSpPr txBox="1">
            <a:spLocks noGrp="1"/>
          </p:cNvSpPr>
          <p:nvPr>
            <p:ph type="title" idx="15"/>
          </p:nvPr>
        </p:nvSpPr>
        <p:spPr>
          <a:xfrm>
            <a:off x="5607983" y="3558538"/>
            <a:ext cx="263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3" name="Google Shape;2183;p13"/>
          <p:cNvSpPr txBox="1">
            <a:spLocks noGrp="1"/>
          </p:cNvSpPr>
          <p:nvPr>
            <p:ph type="subTitle" idx="16"/>
          </p:nvPr>
        </p:nvSpPr>
        <p:spPr>
          <a:xfrm>
            <a:off x="5607983" y="3925350"/>
            <a:ext cx="263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4" name="Google Shape;2184;p13"/>
          <p:cNvSpPr txBox="1">
            <a:spLocks noGrp="1"/>
          </p:cNvSpPr>
          <p:nvPr>
            <p:ph type="title" idx="17"/>
          </p:nvPr>
        </p:nvSpPr>
        <p:spPr>
          <a:xfrm flipH="1">
            <a:off x="5607983" y="2327733"/>
            <a:ext cx="263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1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5" name="Google Shape;2185;p13"/>
          <p:cNvSpPr txBox="1">
            <a:spLocks noGrp="1"/>
          </p:cNvSpPr>
          <p:nvPr>
            <p:ph type="subTitle" idx="18"/>
          </p:nvPr>
        </p:nvSpPr>
        <p:spPr>
          <a:xfrm flipH="1">
            <a:off x="5607983" y="2695110"/>
            <a:ext cx="2631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6" name="Google Shape;2186;p13"/>
          <p:cNvSpPr txBox="1">
            <a:spLocks noGrp="1"/>
          </p:cNvSpPr>
          <p:nvPr>
            <p:ph type="title" idx="19" hasCustomPrompt="1"/>
          </p:nvPr>
        </p:nvSpPr>
        <p:spPr>
          <a:xfrm>
            <a:off x="901117" y="2395500"/>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7" name="Google Shape;2187;p13"/>
          <p:cNvSpPr txBox="1">
            <a:spLocks noGrp="1"/>
          </p:cNvSpPr>
          <p:nvPr>
            <p:ph type="title" idx="20" hasCustomPrompt="1"/>
          </p:nvPr>
        </p:nvSpPr>
        <p:spPr>
          <a:xfrm flipH="1">
            <a:off x="4754790" y="2395500"/>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8" name="Google Shape;2188;p13"/>
          <p:cNvSpPr txBox="1">
            <a:spLocks noGrp="1"/>
          </p:cNvSpPr>
          <p:nvPr>
            <p:ph type="title" idx="21" hasCustomPrompt="1"/>
          </p:nvPr>
        </p:nvSpPr>
        <p:spPr>
          <a:xfrm>
            <a:off x="4754790" y="3627644"/>
            <a:ext cx="777300" cy="777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2189" name="Google Shape;2189;p13"/>
          <p:cNvGrpSpPr/>
          <p:nvPr/>
        </p:nvGrpSpPr>
        <p:grpSpPr>
          <a:xfrm>
            <a:off x="2055863" y="215070"/>
            <a:ext cx="5032275" cy="122036"/>
            <a:chOff x="2055863" y="1310645"/>
            <a:chExt cx="5032275" cy="122036"/>
          </a:xfrm>
        </p:grpSpPr>
        <p:grpSp>
          <p:nvGrpSpPr>
            <p:cNvPr id="2190" name="Google Shape;2190;p13"/>
            <p:cNvGrpSpPr/>
            <p:nvPr/>
          </p:nvGrpSpPr>
          <p:grpSpPr>
            <a:xfrm>
              <a:off x="3662216" y="1310645"/>
              <a:ext cx="1819567" cy="122036"/>
              <a:chOff x="7809500" y="371175"/>
              <a:chExt cx="2532100" cy="169825"/>
            </a:xfrm>
          </p:grpSpPr>
          <p:sp>
            <p:nvSpPr>
              <p:cNvPr id="2191" name="Google Shape;2191;p13"/>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2192" name="Google Shape;2192;p13"/>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3" name="Google Shape;2193;p13"/>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4" name="Google Shape;2194;p13"/>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5" name="Google Shape;2195;p13"/>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6" name="Google Shape;2196;p13"/>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7" name="Google Shape;2197;p13"/>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8" name="Google Shape;2198;p13"/>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199" name="Google Shape;2199;p13"/>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0" name="Google Shape;2200;p13"/>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1" name="Google Shape;2201;p13"/>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2" name="Google Shape;2202;p13"/>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3" name="Google Shape;2203;p13"/>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4" name="Google Shape;2204;p13"/>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5" name="Google Shape;2205;p13"/>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6" name="Google Shape;2206;p13"/>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207" name="Google Shape;2207;p13"/>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2208" name="Google Shape;2208;p13"/>
            <p:cNvGrpSpPr/>
            <p:nvPr/>
          </p:nvGrpSpPr>
          <p:grpSpPr>
            <a:xfrm rot="10800000" flipH="1">
              <a:off x="2055863" y="1326463"/>
              <a:ext cx="1527075" cy="90400"/>
              <a:chOff x="1994575" y="1273675"/>
              <a:chExt cx="1527075" cy="90400"/>
            </a:xfrm>
          </p:grpSpPr>
          <p:cxnSp>
            <p:nvCxnSpPr>
              <p:cNvPr id="2209" name="Google Shape;2209;p13"/>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210" name="Google Shape;2210;p13"/>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2211" name="Google Shape;2211;p13"/>
            <p:cNvGrpSpPr/>
            <p:nvPr/>
          </p:nvGrpSpPr>
          <p:grpSpPr>
            <a:xfrm rot="10800000">
              <a:off x="5561063" y="1326463"/>
              <a:ext cx="1527075" cy="90400"/>
              <a:chOff x="1994575" y="1273675"/>
              <a:chExt cx="1527075" cy="90400"/>
            </a:xfrm>
          </p:grpSpPr>
          <p:cxnSp>
            <p:nvCxnSpPr>
              <p:cNvPr id="2212" name="Google Shape;2212;p13"/>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213" name="Google Shape;2213;p13"/>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2214" name="Google Shape;2214;p13"/>
          <p:cNvGrpSpPr/>
          <p:nvPr/>
        </p:nvGrpSpPr>
        <p:grpSpPr>
          <a:xfrm>
            <a:off x="910870" y="4731214"/>
            <a:ext cx="7322261" cy="329272"/>
            <a:chOff x="910870" y="4731214"/>
            <a:chExt cx="7322261" cy="329272"/>
          </a:xfrm>
        </p:grpSpPr>
        <p:grpSp>
          <p:nvGrpSpPr>
            <p:cNvPr id="2215" name="Google Shape;2215;p13"/>
            <p:cNvGrpSpPr/>
            <p:nvPr/>
          </p:nvGrpSpPr>
          <p:grpSpPr>
            <a:xfrm>
              <a:off x="8149870" y="4731214"/>
              <a:ext cx="83261" cy="85697"/>
              <a:chOff x="256525" y="2322675"/>
              <a:chExt cx="235800" cy="242700"/>
            </a:xfrm>
          </p:grpSpPr>
          <p:cxnSp>
            <p:nvCxnSpPr>
              <p:cNvPr id="2216" name="Google Shape;221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17" name="Google Shape;221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18" name="Google Shape;2218;p13"/>
            <p:cNvGrpSpPr/>
            <p:nvPr/>
          </p:nvGrpSpPr>
          <p:grpSpPr>
            <a:xfrm>
              <a:off x="8149870" y="4974789"/>
              <a:ext cx="83261" cy="85697"/>
              <a:chOff x="256525" y="2322675"/>
              <a:chExt cx="235800" cy="242700"/>
            </a:xfrm>
          </p:grpSpPr>
          <p:cxnSp>
            <p:nvCxnSpPr>
              <p:cNvPr id="2219" name="Google Shape;221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0" name="Google Shape;222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21" name="Google Shape;2221;p13"/>
            <p:cNvGrpSpPr/>
            <p:nvPr/>
          </p:nvGrpSpPr>
          <p:grpSpPr>
            <a:xfrm>
              <a:off x="7768870" y="4731214"/>
              <a:ext cx="83261" cy="85697"/>
              <a:chOff x="256525" y="2322675"/>
              <a:chExt cx="235800" cy="242700"/>
            </a:xfrm>
          </p:grpSpPr>
          <p:cxnSp>
            <p:nvCxnSpPr>
              <p:cNvPr id="2222" name="Google Shape;222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3" name="Google Shape;222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24" name="Google Shape;2224;p13"/>
            <p:cNvGrpSpPr/>
            <p:nvPr/>
          </p:nvGrpSpPr>
          <p:grpSpPr>
            <a:xfrm>
              <a:off x="7768870" y="4974789"/>
              <a:ext cx="83261" cy="85697"/>
              <a:chOff x="256525" y="2322675"/>
              <a:chExt cx="235800" cy="242700"/>
            </a:xfrm>
          </p:grpSpPr>
          <p:cxnSp>
            <p:nvCxnSpPr>
              <p:cNvPr id="2225" name="Google Shape;222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6" name="Google Shape;222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27" name="Google Shape;2227;p13"/>
            <p:cNvGrpSpPr/>
            <p:nvPr/>
          </p:nvGrpSpPr>
          <p:grpSpPr>
            <a:xfrm>
              <a:off x="7387870" y="4731214"/>
              <a:ext cx="83261" cy="85697"/>
              <a:chOff x="256525" y="2322675"/>
              <a:chExt cx="235800" cy="242700"/>
            </a:xfrm>
          </p:grpSpPr>
          <p:cxnSp>
            <p:nvCxnSpPr>
              <p:cNvPr id="2228" name="Google Shape;222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29" name="Google Shape;222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0" name="Google Shape;2230;p13"/>
            <p:cNvGrpSpPr/>
            <p:nvPr/>
          </p:nvGrpSpPr>
          <p:grpSpPr>
            <a:xfrm>
              <a:off x="7387870" y="4974789"/>
              <a:ext cx="83261" cy="85697"/>
              <a:chOff x="256525" y="2322675"/>
              <a:chExt cx="235800" cy="242700"/>
            </a:xfrm>
          </p:grpSpPr>
          <p:cxnSp>
            <p:nvCxnSpPr>
              <p:cNvPr id="2231" name="Google Shape;223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32" name="Google Shape;223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3" name="Google Shape;2233;p13"/>
            <p:cNvGrpSpPr/>
            <p:nvPr/>
          </p:nvGrpSpPr>
          <p:grpSpPr>
            <a:xfrm>
              <a:off x="7006870" y="4731214"/>
              <a:ext cx="83261" cy="85697"/>
              <a:chOff x="256525" y="2322675"/>
              <a:chExt cx="235800" cy="242700"/>
            </a:xfrm>
          </p:grpSpPr>
          <p:cxnSp>
            <p:nvCxnSpPr>
              <p:cNvPr id="2234" name="Google Shape;223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35" name="Google Shape;223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6" name="Google Shape;2236;p13"/>
            <p:cNvGrpSpPr/>
            <p:nvPr/>
          </p:nvGrpSpPr>
          <p:grpSpPr>
            <a:xfrm>
              <a:off x="7006870" y="4974789"/>
              <a:ext cx="83261" cy="85697"/>
              <a:chOff x="256525" y="2322675"/>
              <a:chExt cx="235800" cy="242700"/>
            </a:xfrm>
          </p:grpSpPr>
          <p:cxnSp>
            <p:nvCxnSpPr>
              <p:cNvPr id="2237" name="Google Shape;223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38" name="Google Shape;223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39" name="Google Shape;2239;p13"/>
            <p:cNvGrpSpPr/>
            <p:nvPr/>
          </p:nvGrpSpPr>
          <p:grpSpPr>
            <a:xfrm>
              <a:off x="6625870" y="4731214"/>
              <a:ext cx="83261" cy="85697"/>
              <a:chOff x="256525" y="2322675"/>
              <a:chExt cx="235800" cy="242700"/>
            </a:xfrm>
          </p:grpSpPr>
          <p:cxnSp>
            <p:nvCxnSpPr>
              <p:cNvPr id="2240" name="Google Shape;224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41" name="Google Shape;224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42" name="Google Shape;2242;p13"/>
            <p:cNvGrpSpPr/>
            <p:nvPr/>
          </p:nvGrpSpPr>
          <p:grpSpPr>
            <a:xfrm>
              <a:off x="6625870" y="4974789"/>
              <a:ext cx="83261" cy="85697"/>
              <a:chOff x="256525" y="2322675"/>
              <a:chExt cx="235800" cy="242700"/>
            </a:xfrm>
          </p:grpSpPr>
          <p:cxnSp>
            <p:nvCxnSpPr>
              <p:cNvPr id="2243" name="Google Shape;224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44" name="Google Shape;224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45" name="Google Shape;2245;p13"/>
            <p:cNvGrpSpPr/>
            <p:nvPr/>
          </p:nvGrpSpPr>
          <p:grpSpPr>
            <a:xfrm>
              <a:off x="6244870" y="4731214"/>
              <a:ext cx="83261" cy="85697"/>
              <a:chOff x="256525" y="2322675"/>
              <a:chExt cx="235800" cy="242700"/>
            </a:xfrm>
          </p:grpSpPr>
          <p:cxnSp>
            <p:nvCxnSpPr>
              <p:cNvPr id="2246" name="Google Shape;224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47" name="Google Shape;224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48" name="Google Shape;2248;p13"/>
            <p:cNvGrpSpPr/>
            <p:nvPr/>
          </p:nvGrpSpPr>
          <p:grpSpPr>
            <a:xfrm>
              <a:off x="6244870" y="4974789"/>
              <a:ext cx="83261" cy="85697"/>
              <a:chOff x="256525" y="2322675"/>
              <a:chExt cx="235800" cy="242700"/>
            </a:xfrm>
          </p:grpSpPr>
          <p:cxnSp>
            <p:nvCxnSpPr>
              <p:cNvPr id="2249" name="Google Shape;224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0" name="Google Shape;225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51" name="Google Shape;2251;p13"/>
            <p:cNvGrpSpPr/>
            <p:nvPr/>
          </p:nvGrpSpPr>
          <p:grpSpPr>
            <a:xfrm>
              <a:off x="5863870" y="4731214"/>
              <a:ext cx="83261" cy="85697"/>
              <a:chOff x="256525" y="2322675"/>
              <a:chExt cx="235800" cy="242700"/>
            </a:xfrm>
          </p:grpSpPr>
          <p:cxnSp>
            <p:nvCxnSpPr>
              <p:cNvPr id="2252" name="Google Shape;225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3" name="Google Shape;225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54" name="Google Shape;2254;p13"/>
            <p:cNvGrpSpPr/>
            <p:nvPr/>
          </p:nvGrpSpPr>
          <p:grpSpPr>
            <a:xfrm>
              <a:off x="5863870" y="4974789"/>
              <a:ext cx="83261" cy="85697"/>
              <a:chOff x="256525" y="2322675"/>
              <a:chExt cx="235800" cy="242700"/>
            </a:xfrm>
          </p:grpSpPr>
          <p:cxnSp>
            <p:nvCxnSpPr>
              <p:cNvPr id="2255" name="Google Shape;225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6" name="Google Shape;225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57" name="Google Shape;2257;p13"/>
            <p:cNvGrpSpPr/>
            <p:nvPr/>
          </p:nvGrpSpPr>
          <p:grpSpPr>
            <a:xfrm>
              <a:off x="5482870" y="4731214"/>
              <a:ext cx="83261" cy="85697"/>
              <a:chOff x="256525" y="2322675"/>
              <a:chExt cx="235800" cy="242700"/>
            </a:xfrm>
          </p:grpSpPr>
          <p:cxnSp>
            <p:nvCxnSpPr>
              <p:cNvPr id="2258" name="Google Shape;225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59" name="Google Shape;225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0" name="Google Shape;2260;p13"/>
            <p:cNvGrpSpPr/>
            <p:nvPr/>
          </p:nvGrpSpPr>
          <p:grpSpPr>
            <a:xfrm>
              <a:off x="5482870" y="4974789"/>
              <a:ext cx="83261" cy="85697"/>
              <a:chOff x="256525" y="2322675"/>
              <a:chExt cx="235800" cy="242700"/>
            </a:xfrm>
          </p:grpSpPr>
          <p:cxnSp>
            <p:nvCxnSpPr>
              <p:cNvPr id="2261" name="Google Shape;226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62" name="Google Shape;226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3" name="Google Shape;2263;p13"/>
            <p:cNvGrpSpPr/>
            <p:nvPr/>
          </p:nvGrpSpPr>
          <p:grpSpPr>
            <a:xfrm>
              <a:off x="5101870" y="4731214"/>
              <a:ext cx="83261" cy="85697"/>
              <a:chOff x="256525" y="2322675"/>
              <a:chExt cx="235800" cy="242700"/>
            </a:xfrm>
          </p:grpSpPr>
          <p:cxnSp>
            <p:nvCxnSpPr>
              <p:cNvPr id="2264" name="Google Shape;226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65" name="Google Shape;226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6" name="Google Shape;2266;p13"/>
            <p:cNvGrpSpPr/>
            <p:nvPr/>
          </p:nvGrpSpPr>
          <p:grpSpPr>
            <a:xfrm>
              <a:off x="5101870" y="4974789"/>
              <a:ext cx="83261" cy="85697"/>
              <a:chOff x="256525" y="2322675"/>
              <a:chExt cx="235800" cy="242700"/>
            </a:xfrm>
          </p:grpSpPr>
          <p:cxnSp>
            <p:nvCxnSpPr>
              <p:cNvPr id="2267" name="Google Shape;226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68" name="Google Shape;226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69" name="Google Shape;2269;p13"/>
            <p:cNvGrpSpPr/>
            <p:nvPr/>
          </p:nvGrpSpPr>
          <p:grpSpPr>
            <a:xfrm>
              <a:off x="4720870" y="4731214"/>
              <a:ext cx="83261" cy="85697"/>
              <a:chOff x="256525" y="2322675"/>
              <a:chExt cx="235800" cy="242700"/>
            </a:xfrm>
          </p:grpSpPr>
          <p:cxnSp>
            <p:nvCxnSpPr>
              <p:cNvPr id="2270" name="Google Shape;227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71" name="Google Shape;227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72" name="Google Shape;2272;p13"/>
            <p:cNvGrpSpPr/>
            <p:nvPr/>
          </p:nvGrpSpPr>
          <p:grpSpPr>
            <a:xfrm>
              <a:off x="4720870" y="4974789"/>
              <a:ext cx="83261" cy="85697"/>
              <a:chOff x="256525" y="2322675"/>
              <a:chExt cx="235800" cy="242700"/>
            </a:xfrm>
          </p:grpSpPr>
          <p:cxnSp>
            <p:nvCxnSpPr>
              <p:cNvPr id="2273" name="Google Shape;227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74" name="Google Shape;227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75" name="Google Shape;2275;p13"/>
            <p:cNvGrpSpPr/>
            <p:nvPr/>
          </p:nvGrpSpPr>
          <p:grpSpPr>
            <a:xfrm>
              <a:off x="4339870" y="4731214"/>
              <a:ext cx="83261" cy="85697"/>
              <a:chOff x="256525" y="2322675"/>
              <a:chExt cx="235800" cy="242700"/>
            </a:xfrm>
          </p:grpSpPr>
          <p:cxnSp>
            <p:nvCxnSpPr>
              <p:cNvPr id="2276" name="Google Shape;227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77" name="Google Shape;227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78" name="Google Shape;2278;p13"/>
            <p:cNvGrpSpPr/>
            <p:nvPr/>
          </p:nvGrpSpPr>
          <p:grpSpPr>
            <a:xfrm>
              <a:off x="4339870" y="4974789"/>
              <a:ext cx="83261" cy="85697"/>
              <a:chOff x="256525" y="2322675"/>
              <a:chExt cx="235800" cy="242700"/>
            </a:xfrm>
          </p:grpSpPr>
          <p:cxnSp>
            <p:nvCxnSpPr>
              <p:cNvPr id="2279" name="Google Shape;227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0" name="Google Shape;228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81" name="Google Shape;2281;p13"/>
            <p:cNvGrpSpPr/>
            <p:nvPr/>
          </p:nvGrpSpPr>
          <p:grpSpPr>
            <a:xfrm>
              <a:off x="3958870" y="4731214"/>
              <a:ext cx="83261" cy="85697"/>
              <a:chOff x="256525" y="2322675"/>
              <a:chExt cx="235800" cy="242700"/>
            </a:xfrm>
          </p:grpSpPr>
          <p:cxnSp>
            <p:nvCxnSpPr>
              <p:cNvPr id="2282" name="Google Shape;228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3" name="Google Shape;228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84" name="Google Shape;2284;p13"/>
            <p:cNvGrpSpPr/>
            <p:nvPr/>
          </p:nvGrpSpPr>
          <p:grpSpPr>
            <a:xfrm>
              <a:off x="3958870" y="4974789"/>
              <a:ext cx="83261" cy="85697"/>
              <a:chOff x="256525" y="2322675"/>
              <a:chExt cx="235800" cy="242700"/>
            </a:xfrm>
          </p:grpSpPr>
          <p:cxnSp>
            <p:nvCxnSpPr>
              <p:cNvPr id="2285" name="Google Shape;228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6" name="Google Shape;228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87" name="Google Shape;2287;p13"/>
            <p:cNvGrpSpPr/>
            <p:nvPr/>
          </p:nvGrpSpPr>
          <p:grpSpPr>
            <a:xfrm>
              <a:off x="3577870" y="4731214"/>
              <a:ext cx="83261" cy="85697"/>
              <a:chOff x="256525" y="2322675"/>
              <a:chExt cx="235800" cy="242700"/>
            </a:xfrm>
          </p:grpSpPr>
          <p:cxnSp>
            <p:nvCxnSpPr>
              <p:cNvPr id="2288" name="Google Shape;228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89" name="Google Shape;228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0" name="Google Shape;2290;p13"/>
            <p:cNvGrpSpPr/>
            <p:nvPr/>
          </p:nvGrpSpPr>
          <p:grpSpPr>
            <a:xfrm>
              <a:off x="3577870" y="4974789"/>
              <a:ext cx="83261" cy="85697"/>
              <a:chOff x="256525" y="2322675"/>
              <a:chExt cx="235800" cy="242700"/>
            </a:xfrm>
          </p:grpSpPr>
          <p:cxnSp>
            <p:nvCxnSpPr>
              <p:cNvPr id="2291" name="Google Shape;229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92" name="Google Shape;229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3" name="Google Shape;2293;p13"/>
            <p:cNvGrpSpPr/>
            <p:nvPr/>
          </p:nvGrpSpPr>
          <p:grpSpPr>
            <a:xfrm>
              <a:off x="3196870" y="4731214"/>
              <a:ext cx="83261" cy="85697"/>
              <a:chOff x="256525" y="2322675"/>
              <a:chExt cx="235800" cy="242700"/>
            </a:xfrm>
          </p:grpSpPr>
          <p:cxnSp>
            <p:nvCxnSpPr>
              <p:cNvPr id="2294" name="Google Shape;229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95" name="Google Shape;229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6" name="Google Shape;2296;p13"/>
            <p:cNvGrpSpPr/>
            <p:nvPr/>
          </p:nvGrpSpPr>
          <p:grpSpPr>
            <a:xfrm>
              <a:off x="3196870" y="4974789"/>
              <a:ext cx="83261" cy="85697"/>
              <a:chOff x="256525" y="2322675"/>
              <a:chExt cx="235800" cy="242700"/>
            </a:xfrm>
          </p:grpSpPr>
          <p:cxnSp>
            <p:nvCxnSpPr>
              <p:cNvPr id="2297" name="Google Shape;229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298" name="Google Shape;229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299" name="Google Shape;2299;p13"/>
            <p:cNvGrpSpPr/>
            <p:nvPr/>
          </p:nvGrpSpPr>
          <p:grpSpPr>
            <a:xfrm>
              <a:off x="2815870" y="4731214"/>
              <a:ext cx="83261" cy="85697"/>
              <a:chOff x="256525" y="2322675"/>
              <a:chExt cx="235800" cy="242700"/>
            </a:xfrm>
          </p:grpSpPr>
          <p:cxnSp>
            <p:nvCxnSpPr>
              <p:cNvPr id="2300" name="Google Shape;230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01" name="Google Shape;230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02" name="Google Shape;2302;p13"/>
            <p:cNvGrpSpPr/>
            <p:nvPr/>
          </p:nvGrpSpPr>
          <p:grpSpPr>
            <a:xfrm>
              <a:off x="2815870" y="4974789"/>
              <a:ext cx="83261" cy="85697"/>
              <a:chOff x="256525" y="2322675"/>
              <a:chExt cx="235800" cy="242700"/>
            </a:xfrm>
          </p:grpSpPr>
          <p:cxnSp>
            <p:nvCxnSpPr>
              <p:cNvPr id="2303" name="Google Shape;230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04" name="Google Shape;230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05" name="Google Shape;2305;p13"/>
            <p:cNvGrpSpPr/>
            <p:nvPr/>
          </p:nvGrpSpPr>
          <p:grpSpPr>
            <a:xfrm>
              <a:off x="2434870" y="4731214"/>
              <a:ext cx="83261" cy="85697"/>
              <a:chOff x="256525" y="2322675"/>
              <a:chExt cx="235800" cy="242700"/>
            </a:xfrm>
          </p:grpSpPr>
          <p:cxnSp>
            <p:nvCxnSpPr>
              <p:cNvPr id="2306" name="Google Shape;2306;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07" name="Google Shape;2307;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08" name="Google Shape;2308;p13"/>
            <p:cNvGrpSpPr/>
            <p:nvPr/>
          </p:nvGrpSpPr>
          <p:grpSpPr>
            <a:xfrm>
              <a:off x="2434870" y="4974789"/>
              <a:ext cx="83261" cy="85697"/>
              <a:chOff x="256525" y="2322675"/>
              <a:chExt cx="235800" cy="242700"/>
            </a:xfrm>
          </p:grpSpPr>
          <p:cxnSp>
            <p:nvCxnSpPr>
              <p:cNvPr id="2309" name="Google Shape;2309;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0" name="Google Shape;2310;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11" name="Google Shape;2311;p13"/>
            <p:cNvGrpSpPr/>
            <p:nvPr/>
          </p:nvGrpSpPr>
          <p:grpSpPr>
            <a:xfrm>
              <a:off x="2053870" y="4731214"/>
              <a:ext cx="83261" cy="85697"/>
              <a:chOff x="256525" y="2322675"/>
              <a:chExt cx="235800" cy="242700"/>
            </a:xfrm>
          </p:grpSpPr>
          <p:cxnSp>
            <p:nvCxnSpPr>
              <p:cNvPr id="2312" name="Google Shape;2312;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3" name="Google Shape;2313;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14" name="Google Shape;2314;p13"/>
            <p:cNvGrpSpPr/>
            <p:nvPr/>
          </p:nvGrpSpPr>
          <p:grpSpPr>
            <a:xfrm>
              <a:off x="2053870" y="4974789"/>
              <a:ext cx="83261" cy="85697"/>
              <a:chOff x="256525" y="2322675"/>
              <a:chExt cx="235800" cy="242700"/>
            </a:xfrm>
          </p:grpSpPr>
          <p:cxnSp>
            <p:nvCxnSpPr>
              <p:cNvPr id="2315" name="Google Shape;2315;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6" name="Google Shape;2316;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17" name="Google Shape;2317;p13"/>
            <p:cNvGrpSpPr/>
            <p:nvPr/>
          </p:nvGrpSpPr>
          <p:grpSpPr>
            <a:xfrm>
              <a:off x="1672870" y="4731214"/>
              <a:ext cx="83261" cy="85697"/>
              <a:chOff x="256525" y="2322675"/>
              <a:chExt cx="235800" cy="242700"/>
            </a:xfrm>
          </p:grpSpPr>
          <p:cxnSp>
            <p:nvCxnSpPr>
              <p:cNvPr id="2318" name="Google Shape;2318;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19" name="Google Shape;2319;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0" name="Google Shape;2320;p13"/>
            <p:cNvGrpSpPr/>
            <p:nvPr/>
          </p:nvGrpSpPr>
          <p:grpSpPr>
            <a:xfrm>
              <a:off x="1672870" y="4974789"/>
              <a:ext cx="83261" cy="85697"/>
              <a:chOff x="256525" y="2322675"/>
              <a:chExt cx="235800" cy="242700"/>
            </a:xfrm>
          </p:grpSpPr>
          <p:cxnSp>
            <p:nvCxnSpPr>
              <p:cNvPr id="2321" name="Google Shape;2321;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22" name="Google Shape;2322;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3" name="Google Shape;2323;p13"/>
            <p:cNvGrpSpPr/>
            <p:nvPr/>
          </p:nvGrpSpPr>
          <p:grpSpPr>
            <a:xfrm>
              <a:off x="1291870" y="4731214"/>
              <a:ext cx="83261" cy="85697"/>
              <a:chOff x="256525" y="2322675"/>
              <a:chExt cx="235800" cy="242700"/>
            </a:xfrm>
          </p:grpSpPr>
          <p:cxnSp>
            <p:nvCxnSpPr>
              <p:cNvPr id="2324" name="Google Shape;2324;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25" name="Google Shape;2325;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6" name="Google Shape;2326;p13"/>
            <p:cNvGrpSpPr/>
            <p:nvPr/>
          </p:nvGrpSpPr>
          <p:grpSpPr>
            <a:xfrm>
              <a:off x="1291870" y="4974789"/>
              <a:ext cx="83261" cy="85697"/>
              <a:chOff x="256525" y="2322675"/>
              <a:chExt cx="235800" cy="242700"/>
            </a:xfrm>
          </p:grpSpPr>
          <p:cxnSp>
            <p:nvCxnSpPr>
              <p:cNvPr id="2327" name="Google Shape;2327;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28" name="Google Shape;2328;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29" name="Google Shape;2329;p13"/>
            <p:cNvGrpSpPr/>
            <p:nvPr/>
          </p:nvGrpSpPr>
          <p:grpSpPr>
            <a:xfrm>
              <a:off x="910870" y="4731214"/>
              <a:ext cx="83261" cy="85697"/>
              <a:chOff x="256525" y="2322675"/>
              <a:chExt cx="235800" cy="242700"/>
            </a:xfrm>
          </p:grpSpPr>
          <p:cxnSp>
            <p:nvCxnSpPr>
              <p:cNvPr id="2330" name="Google Shape;2330;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31" name="Google Shape;2331;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332" name="Google Shape;2332;p13"/>
            <p:cNvGrpSpPr/>
            <p:nvPr/>
          </p:nvGrpSpPr>
          <p:grpSpPr>
            <a:xfrm>
              <a:off x="910870" y="4974789"/>
              <a:ext cx="83261" cy="85697"/>
              <a:chOff x="256525" y="2322675"/>
              <a:chExt cx="235800" cy="242700"/>
            </a:xfrm>
          </p:grpSpPr>
          <p:cxnSp>
            <p:nvCxnSpPr>
              <p:cNvPr id="2333" name="Google Shape;2333;p13"/>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334" name="Google Shape;2334;p13"/>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2669"/>
        <p:cNvGrpSpPr/>
        <p:nvPr/>
      </p:nvGrpSpPr>
      <p:grpSpPr>
        <a:xfrm>
          <a:off x="0" y="0"/>
          <a:ext cx="0" cy="0"/>
          <a:chOff x="0" y="0"/>
          <a:chExt cx="0" cy="0"/>
        </a:xfrm>
      </p:grpSpPr>
      <p:sp>
        <p:nvSpPr>
          <p:cNvPr id="2670" name="Google Shape;2670;p1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671" name="Google Shape;2671;p16"/>
          <p:cNvGrpSpPr/>
          <p:nvPr/>
        </p:nvGrpSpPr>
        <p:grpSpPr>
          <a:xfrm>
            <a:off x="2055863" y="215070"/>
            <a:ext cx="5032275" cy="122036"/>
            <a:chOff x="2055863" y="1310645"/>
            <a:chExt cx="5032275" cy="122036"/>
          </a:xfrm>
        </p:grpSpPr>
        <p:grpSp>
          <p:nvGrpSpPr>
            <p:cNvPr id="2672" name="Google Shape;2672;p16"/>
            <p:cNvGrpSpPr/>
            <p:nvPr/>
          </p:nvGrpSpPr>
          <p:grpSpPr>
            <a:xfrm>
              <a:off x="3662216" y="1310645"/>
              <a:ext cx="1819567" cy="122036"/>
              <a:chOff x="7809500" y="371175"/>
              <a:chExt cx="2532100" cy="169825"/>
            </a:xfrm>
          </p:grpSpPr>
          <p:sp>
            <p:nvSpPr>
              <p:cNvPr id="2673" name="Google Shape;2673;p16"/>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2674" name="Google Shape;2674;p16"/>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5" name="Google Shape;2675;p16"/>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6" name="Google Shape;2676;p16"/>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7" name="Google Shape;2677;p16"/>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8" name="Google Shape;2678;p16"/>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79" name="Google Shape;2679;p16"/>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0" name="Google Shape;2680;p16"/>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1" name="Google Shape;2681;p16"/>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2" name="Google Shape;2682;p16"/>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3" name="Google Shape;2683;p16"/>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4" name="Google Shape;2684;p16"/>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5" name="Google Shape;2685;p16"/>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6" name="Google Shape;2686;p16"/>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7" name="Google Shape;2687;p16"/>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8" name="Google Shape;2688;p16"/>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2689" name="Google Shape;2689;p16"/>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2690" name="Google Shape;2690;p16"/>
            <p:cNvGrpSpPr/>
            <p:nvPr/>
          </p:nvGrpSpPr>
          <p:grpSpPr>
            <a:xfrm rot="10800000" flipH="1">
              <a:off x="2055863" y="1326463"/>
              <a:ext cx="1527075" cy="90400"/>
              <a:chOff x="1994575" y="1273675"/>
              <a:chExt cx="1527075" cy="90400"/>
            </a:xfrm>
          </p:grpSpPr>
          <p:cxnSp>
            <p:nvCxnSpPr>
              <p:cNvPr id="2691" name="Google Shape;2691;p1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692" name="Google Shape;2692;p1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2693" name="Google Shape;2693;p16"/>
            <p:cNvGrpSpPr/>
            <p:nvPr/>
          </p:nvGrpSpPr>
          <p:grpSpPr>
            <a:xfrm rot="10800000">
              <a:off x="5561063" y="1326463"/>
              <a:ext cx="1527075" cy="90400"/>
              <a:chOff x="1994575" y="1273675"/>
              <a:chExt cx="1527075" cy="90400"/>
            </a:xfrm>
          </p:grpSpPr>
          <p:cxnSp>
            <p:nvCxnSpPr>
              <p:cNvPr id="2694" name="Google Shape;2694;p16"/>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2695" name="Google Shape;2695;p16"/>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2696" name="Google Shape;2696;p16"/>
          <p:cNvGrpSpPr/>
          <p:nvPr/>
        </p:nvGrpSpPr>
        <p:grpSpPr>
          <a:xfrm>
            <a:off x="720996" y="542607"/>
            <a:ext cx="938159" cy="938159"/>
            <a:chOff x="339775" y="166650"/>
            <a:chExt cx="1774800" cy="1774800"/>
          </a:xfrm>
        </p:grpSpPr>
        <p:sp>
          <p:nvSpPr>
            <p:cNvPr id="2697" name="Google Shape;2697;p16"/>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6"/>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9" name="Google Shape;2699;p16"/>
            <p:cNvGrpSpPr/>
            <p:nvPr/>
          </p:nvGrpSpPr>
          <p:grpSpPr>
            <a:xfrm rot="5400000">
              <a:off x="1182175" y="-675750"/>
              <a:ext cx="90000" cy="1774800"/>
              <a:chOff x="811175" y="-119300"/>
              <a:chExt cx="90000" cy="1774800"/>
            </a:xfrm>
          </p:grpSpPr>
          <p:sp>
            <p:nvSpPr>
              <p:cNvPr id="2700" name="Google Shape;2700;p16"/>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6"/>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2" name="Google Shape;2702;p16"/>
          <p:cNvGrpSpPr/>
          <p:nvPr/>
        </p:nvGrpSpPr>
        <p:grpSpPr>
          <a:xfrm rot="10800000">
            <a:off x="7487201" y="3648557"/>
            <a:ext cx="938159" cy="938159"/>
            <a:chOff x="339775" y="166650"/>
            <a:chExt cx="1774800" cy="1774800"/>
          </a:xfrm>
        </p:grpSpPr>
        <p:sp>
          <p:nvSpPr>
            <p:cNvPr id="2703" name="Google Shape;2703;p16"/>
            <p:cNvSpPr/>
            <p:nvPr/>
          </p:nvSpPr>
          <p:spPr>
            <a:xfrm>
              <a:off x="339775" y="16665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6"/>
            <p:cNvSpPr/>
            <p:nvPr/>
          </p:nvSpPr>
          <p:spPr>
            <a:xfrm>
              <a:off x="339775" y="79755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5" name="Google Shape;2705;p16"/>
            <p:cNvGrpSpPr/>
            <p:nvPr/>
          </p:nvGrpSpPr>
          <p:grpSpPr>
            <a:xfrm rot="5400000">
              <a:off x="1182175" y="-675750"/>
              <a:ext cx="90000" cy="1774800"/>
              <a:chOff x="811175" y="-119300"/>
              <a:chExt cx="90000" cy="1774800"/>
            </a:xfrm>
          </p:grpSpPr>
          <p:sp>
            <p:nvSpPr>
              <p:cNvPr id="2706" name="Google Shape;2706;p16"/>
              <p:cNvSpPr/>
              <p:nvPr/>
            </p:nvSpPr>
            <p:spPr>
              <a:xfrm>
                <a:off x="811175" y="-119300"/>
                <a:ext cx="90000" cy="1774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6"/>
              <p:cNvSpPr/>
              <p:nvPr/>
            </p:nvSpPr>
            <p:spPr>
              <a:xfrm>
                <a:off x="811175" y="511600"/>
                <a:ext cx="90000" cy="513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8" name="Google Shape;2708;p16"/>
          <p:cNvGrpSpPr/>
          <p:nvPr/>
        </p:nvGrpSpPr>
        <p:grpSpPr>
          <a:xfrm rot="5400000">
            <a:off x="8053377" y="669553"/>
            <a:ext cx="504350" cy="250425"/>
            <a:chOff x="-1583100" y="2311725"/>
            <a:chExt cx="504350" cy="250425"/>
          </a:xfrm>
        </p:grpSpPr>
        <p:sp>
          <p:nvSpPr>
            <p:cNvPr id="2709" name="Google Shape;2709;p16"/>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0" name="Google Shape;2710;p16"/>
            <p:cNvGrpSpPr/>
            <p:nvPr/>
          </p:nvGrpSpPr>
          <p:grpSpPr>
            <a:xfrm>
              <a:off x="-1583100" y="2311725"/>
              <a:ext cx="504350" cy="250425"/>
              <a:chOff x="4036475" y="1368200"/>
              <a:chExt cx="504350" cy="250425"/>
            </a:xfrm>
          </p:grpSpPr>
          <p:sp>
            <p:nvSpPr>
              <p:cNvPr id="2711" name="Google Shape;2711;p16"/>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2712" name="Google Shape;2712;p16"/>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2713" name="Google Shape;2713;p16"/>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2714" name="Google Shape;2714;p16"/>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2715" name="Google Shape;2715;p16"/>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2716" name="Google Shape;2716;p16"/>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2717" name="Google Shape;2717;p16"/>
          <p:cNvGrpSpPr/>
          <p:nvPr/>
        </p:nvGrpSpPr>
        <p:grpSpPr>
          <a:xfrm>
            <a:off x="148870" y="83014"/>
            <a:ext cx="464261" cy="4977472"/>
            <a:chOff x="152557" y="83014"/>
            <a:chExt cx="464261" cy="4977472"/>
          </a:xfrm>
        </p:grpSpPr>
        <p:grpSp>
          <p:nvGrpSpPr>
            <p:cNvPr id="2718" name="Google Shape;2718;p16"/>
            <p:cNvGrpSpPr/>
            <p:nvPr/>
          </p:nvGrpSpPr>
          <p:grpSpPr>
            <a:xfrm>
              <a:off x="533557" y="83014"/>
              <a:ext cx="83261" cy="85697"/>
              <a:chOff x="256525" y="2322675"/>
              <a:chExt cx="235800" cy="242700"/>
            </a:xfrm>
          </p:grpSpPr>
          <p:cxnSp>
            <p:nvCxnSpPr>
              <p:cNvPr id="2719" name="Google Shape;271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0" name="Google Shape;272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21" name="Google Shape;2721;p16"/>
            <p:cNvGrpSpPr/>
            <p:nvPr/>
          </p:nvGrpSpPr>
          <p:grpSpPr>
            <a:xfrm>
              <a:off x="533557" y="326589"/>
              <a:ext cx="83261" cy="85697"/>
              <a:chOff x="256525" y="2322675"/>
              <a:chExt cx="235800" cy="242700"/>
            </a:xfrm>
          </p:grpSpPr>
          <p:cxnSp>
            <p:nvCxnSpPr>
              <p:cNvPr id="2722" name="Google Shape;272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3" name="Google Shape;272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24" name="Google Shape;2724;p16"/>
            <p:cNvGrpSpPr/>
            <p:nvPr/>
          </p:nvGrpSpPr>
          <p:grpSpPr>
            <a:xfrm>
              <a:off x="533557" y="540214"/>
              <a:ext cx="83261" cy="85697"/>
              <a:chOff x="256525" y="2322675"/>
              <a:chExt cx="235800" cy="242700"/>
            </a:xfrm>
          </p:grpSpPr>
          <p:cxnSp>
            <p:nvCxnSpPr>
              <p:cNvPr id="2725" name="Google Shape;272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6" name="Google Shape;272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27" name="Google Shape;2727;p16"/>
            <p:cNvGrpSpPr/>
            <p:nvPr/>
          </p:nvGrpSpPr>
          <p:grpSpPr>
            <a:xfrm>
              <a:off x="533557" y="783789"/>
              <a:ext cx="83261" cy="85697"/>
              <a:chOff x="256525" y="2322675"/>
              <a:chExt cx="235800" cy="242700"/>
            </a:xfrm>
          </p:grpSpPr>
          <p:cxnSp>
            <p:nvCxnSpPr>
              <p:cNvPr id="2728" name="Google Shape;272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29" name="Google Shape;272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0" name="Google Shape;2730;p16"/>
            <p:cNvGrpSpPr/>
            <p:nvPr/>
          </p:nvGrpSpPr>
          <p:grpSpPr>
            <a:xfrm>
              <a:off x="533557" y="997414"/>
              <a:ext cx="83261" cy="85697"/>
              <a:chOff x="256525" y="2322675"/>
              <a:chExt cx="235800" cy="242700"/>
            </a:xfrm>
          </p:grpSpPr>
          <p:cxnSp>
            <p:nvCxnSpPr>
              <p:cNvPr id="2731" name="Google Shape;273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32" name="Google Shape;273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3" name="Google Shape;2733;p16"/>
            <p:cNvGrpSpPr/>
            <p:nvPr/>
          </p:nvGrpSpPr>
          <p:grpSpPr>
            <a:xfrm>
              <a:off x="533557" y="1240989"/>
              <a:ext cx="83261" cy="85697"/>
              <a:chOff x="256525" y="2322675"/>
              <a:chExt cx="235800" cy="242700"/>
            </a:xfrm>
          </p:grpSpPr>
          <p:cxnSp>
            <p:nvCxnSpPr>
              <p:cNvPr id="2734" name="Google Shape;273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35" name="Google Shape;273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6" name="Google Shape;2736;p16"/>
            <p:cNvGrpSpPr/>
            <p:nvPr/>
          </p:nvGrpSpPr>
          <p:grpSpPr>
            <a:xfrm>
              <a:off x="533557" y="1454614"/>
              <a:ext cx="83261" cy="85697"/>
              <a:chOff x="256525" y="2322675"/>
              <a:chExt cx="235800" cy="242700"/>
            </a:xfrm>
          </p:grpSpPr>
          <p:cxnSp>
            <p:nvCxnSpPr>
              <p:cNvPr id="2737" name="Google Shape;273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38" name="Google Shape;273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39" name="Google Shape;2739;p16"/>
            <p:cNvGrpSpPr/>
            <p:nvPr/>
          </p:nvGrpSpPr>
          <p:grpSpPr>
            <a:xfrm>
              <a:off x="533557" y="1698189"/>
              <a:ext cx="83261" cy="85697"/>
              <a:chOff x="256525" y="2322675"/>
              <a:chExt cx="235800" cy="242700"/>
            </a:xfrm>
          </p:grpSpPr>
          <p:cxnSp>
            <p:nvCxnSpPr>
              <p:cNvPr id="2740" name="Google Shape;274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41" name="Google Shape;274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42" name="Google Shape;2742;p16"/>
            <p:cNvGrpSpPr/>
            <p:nvPr/>
          </p:nvGrpSpPr>
          <p:grpSpPr>
            <a:xfrm>
              <a:off x="533557" y="1911814"/>
              <a:ext cx="83261" cy="85697"/>
              <a:chOff x="256525" y="2322675"/>
              <a:chExt cx="235800" cy="242700"/>
            </a:xfrm>
          </p:grpSpPr>
          <p:cxnSp>
            <p:nvCxnSpPr>
              <p:cNvPr id="2743" name="Google Shape;274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44" name="Google Shape;274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45" name="Google Shape;2745;p16"/>
            <p:cNvGrpSpPr/>
            <p:nvPr/>
          </p:nvGrpSpPr>
          <p:grpSpPr>
            <a:xfrm>
              <a:off x="533557" y="2155389"/>
              <a:ext cx="83261" cy="85697"/>
              <a:chOff x="256525" y="2322675"/>
              <a:chExt cx="235800" cy="242700"/>
            </a:xfrm>
          </p:grpSpPr>
          <p:cxnSp>
            <p:nvCxnSpPr>
              <p:cNvPr id="2746" name="Google Shape;274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47" name="Google Shape;274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48" name="Google Shape;2748;p16"/>
            <p:cNvGrpSpPr/>
            <p:nvPr/>
          </p:nvGrpSpPr>
          <p:grpSpPr>
            <a:xfrm>
              <a:off x="533557" y="2369014"/>
              <a:ext cx="83261" cy="85697"/>
              <a:chOff x="256525" y="2322675"/>
              <a:chExt cx="235800" cy="242700"/>
            </a:xfrm>
          </p:grpSpPr>
          <p:cxnSp>
            <p:nvCxnSpPr>
              <p:cNvPr id="2749" name="Google Shape;274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0" name="Google Shape;275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51" name="Google Shape;2751;p16"/>
            <p:cNvGrpSpPr/>
            <p:nvPr/>
          </p:nvGrpSpPr>
          <p:grpSpPr>
            <a:xfrm>
              <a:off x="533557" y="2612589"/>
              <a:ext cx="83261" cy="85697"/>
              <a:chOff x="256525" y="2322675"/>
              <a:chExt cx="235800" cy="242700"/>
            </a:xfrm>
          </p:grpSpPr>
          <p:cxnSp>
            <p:nvCxnSpPr>
              <p:cNvPr id="2752" name="Google Shape;275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3" name="Google Shape;275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54" name="Google Shape;2754;p16"/>
            <p:cNvGrpSpPr/>
            <p:nvPr/>
          </p:nvGrpSpPr>
          <p:grpSpPr>
            <a:xfrm>
              <a:off x="533557" y="2902414"/>
              <a:ext cx="83261" cy="85697"/>
              <a:chOff x="256525" y="2322675"/>
              <a:chExt cx="235800" cy="242700"/>
            </a:xfrm>
          </p:grpSpPr>
          <p:cxnSp>
            <p:nvCxnSpPr>
              <p:cNvPr id="2755" name="Google Shape;275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6" name="Google Shape;275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57" name="Google Shape;2757;p16"/>
            <p:cNvGrpSpPr/>
            <p:nvPr/>
          </p:nvGrpSpPr>
          <p:grpSpPr>
            <a:xfrm>
              <a:off x="533557" y="3145989"/>
              <a:ext cx="83261" cy="85697"/>
              <a:chOff x="256525" y="2322675"/>
              <a:chExt cx="235800" cy="242700"/>
            </a:xfrm>
          </p:grpSpPr>
          <p:cxnSp>
            <p:nvCxnSpPr>
              <p:cNvPr id="2758" name="Google Shape;275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59" name="Google Shape;275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0" name="Google Shape;2760;p16"/>
            <p:cNvGrpSpPr/>
            <p:nvPr/>
          </p:nvGrpSpPr>
          <p:grpSpPr>
            <a:xfrm>
              <a:off x="533557" y="3359614"/>
              <a:ext cx="83261" cy="85697"/>
              <a:chOff x="256525" y="2322675"/>
              <a:chExt cx="235800" cy="242700"/>
            </a:xfrm>
          </p:grpSpPr>
          <p:cxnSp>
            <p:nvCxnSpPr>
              <p:cNvPr id="2761" name="Google Shape;276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62" name="Google Shape;276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3" name="Google Shape;2763;p16"/>
            <p:cNvGrpSpPr/>
            <p:nvPr/>
          </p:nvGrpSpPr>
          <p:grpSpPr>
            <a:xfrm>
              <a:off x="533557" y="3603189"/>
              <a:ext cx="83261" cy="85697"/>
              <a:chOff x="256525" y="2322675"/>
              <a:chExt cx="235800" cy="242700"/>
            </a:xfrm>
          </p:grpSpPr>
          <p:cxnSp>
            <p:nvCxnSpPr>
              <p:cNvPr id="2764" name="Google Shape;276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65" name="Google Shape;276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6" name="Google Shape;2766;p16"/>
            <p:cNvGrpSpPr/>
            <p:nvPr/>
          </p:nvGrpSpPr>
          <p:grpSpPr>
            <a:xfrm>
              <a:off x="533557" y="3816814"/>
              <a:ext cx="83261" cy="85697"/>
              <a:chOff x="256525" y="2322675"/>
              <a:chExt cx="235800" cy="242700"/>
            </a:xfrm>
          </p:grpSpPr>
          <p:cxnSp>
            <p:nvCxnSpPr>
              <p:cNvPr id="2767" name="Google Shape;276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68" name="Google Shape;276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69" name="Google Shape;2769;p16"/>
            <p:cNvGrpSpPr/>
            <p:nvPr/>
          </p:nvGrpSpPr>
          <p:grpSpPr>
            <a:xfrm>
              <a:off x="533557" y="4060389"/>
              <a:ext cx="83261" cy="85697"/>
              <a:chOff x="256525" y="2322675"/>
              <a:chExt cx="235800" cy="242700"/>
            </a:xfrm>
          </p:grpSpPr>
          <p:cxnSp>
            <p:nvCxnSpPr>
              <p:cNvPr id="2770" name="Google Shape;277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71" name="Google Shape;277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72" name="Google Shape;2772;p16"/>
            <p:cNvGrpSpPr/>
            <p:nvPr/>
          </p:nvGrpSpPr>
          <p:grpSpPr>
            <a:xfrm>
              <a:off x="533557" y="4274014"/>
              <a:ext cx="83261" cy="85697"/>
              <a:chOff x="256525" y="2322675"/>
              <a:chExt cx="235800" cy="242700"/>
            </a:xfrm>
          </p:grpSpPr>
          <p:cxnSp>
            <p:nvCxnSpPr>
              <p:cNvPr id="2773" name="Google Shape;277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74" name="Google Shape;277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75" name="Google Shape;2775;p16"/>
            <p:cNvGrpSpPr/>
            <p:nvPr/>
          </p:nvGrpSpPr>
          <p:grpSpPr>
            <a:xfrm>
              <a:off x="533557" y="4517589"/>
              <a:ext cx="83261" cy="85697"/>
              <a:chOff x="256525" y="2322675"/>
              <a:chExt cx="235800" cy="242700"/>
            </a:xfrm>
          </p:grpSpPr>
          <p:cxnSp>
            <p:nvCxnSpPr>
              <p:cNvPr id="2776" name="Google Shape;277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77" name="Google Shape;277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78" name="Google Shape;2778;p16"/>
            <p:cNvGrpSpPr/>
            <p:nvPr/>
          </p:nvGrpSpPr>
          <p:grpSpPr>
            <a:xfrm>
              <a:off x="533557" y="4731214"/>
              <a:ext cx="83261" cy="85697"/>
              <a:chOff x="256525" y="2322675"/>
              <a:chExt cx="235800" cy="242700"/>
            </a:xfrm>
          </p:grpSpPr>
          <p:cxnSp>
            <p:nvCxnSpPr>
              <p:cNvPr id="2779" name="Google Shape;277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0" name="Google Shape;278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81" name="Google Shape;2781;p16"/>
            <p:cNvGrpSpPr/>
            <p:nvPr/>
          </p:nvGrpSpPr>
          <p:grpSpPr>
            <a:xfrm>
              <a:off x="533557" y="4974789"/>
              <a:ext cx="83261" cy="85697"/>
              <a:chOff x="256525" y="2322675"/>
              <a:chExt cx="235800" cy="242700"/>
            </a:xfrm>
          </p:grpSpPr>
          <p:cxnSp>
            <p:nvCxnSpPr>
              <p:cNvPr id="2782" name="Google Shape;278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3" name="Google Shape;278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84" name="Google Shape;2784;p16"/>
            <p:cNvGrpSpPr/>
            <p:nvPr/>
          </p:nvGrpSpPr>
          <p:grpSpPr>
            <a:xfrm>
              <a:off x="152557" y="83014"/>
              <a:ext cx="83261" cy="85697"/>
              <a:chOff x="256525" y="2322675"/>
              <a:chExt cx="235800" cy="242700"/>
            </a:xfrm>
          </p:grpSpPr>
          <p:cxnSp>
            <p:nvCxnSpPr>
              <p:cNvPr id="2785" name="Google Shape;278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6" name="Google Shape;278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87" name="Google Shape;2787;p16"/>
            <p:cNvGrpSpPr/>
            <p:nvPr/>
          </p:nvGrpSpPr>
          <p:grpSpPr>
            <a:xfrm>
              <a:off x="152557" y="326589"/>
              <a:ext cx="83261" cy="85697"/>
              <a:chOff x="256525" y="2322675"/>
              <a:chExt cx="235800" cy="242700"/>
            </a:xfrm>
          </p:grpSpPr>
          <p:cxnSp>
            <p:nvCxnSpPr>
              <p:cNvPr id="2788" name="Google Shape;278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89" name="Google Shape;278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0" name="Google Shape;2790;p16"/>
            <p:cNvGrpSpPr/>
            <p:nvPr/>
          </p:nvGrpSpPr>
          <p:grpSpPr>
            <a:xfrm>
              <a:off x="152557" y="540214"/>
              <a:ext cx="83261" cy="85697"/>
              <a:chOff x="256525" y="2322675"/>
              <a:chExt cx="235800" cy="242700"/>
            </a:xfrm>
          </p:grpSpPr>
          <p:cxnSp>
            <p:nvCxnSpPr>
              <p:cNvPr id="2791" name="Google Shape;279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92" name="Google Shape;279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3" name="Google Shape;2793;p16"/>
            <p:cNvGrpSpPr/>
            <p:nvPr/>
          </p:nvGrpSpPr>
          <p:grpSpPr>
            <a:xfrm>
              <a:off x="152557" y="783789"/>
              <a:ext cx="83261" cy="85697"/>
              <a:chOff x="256525" y="2322675"/>
              <a:chExt cx="235800" cy="242700"/>
            </a:xfrm>
          </p:grpSpPr>
          <p:cxnSp>
            <p:nvCxnSpPr>
              <p:cNvPr id="2794" name="Google Shape;279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95" name="Google Shape;279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6" name="Google Shape;2796;p16"/>
            <p:cNvGrpSpPr/>
            <p:nvPr/>
          </p:nvGrpSpPr>
          <p:grpSpPr>
            <a:xfrm>
              <a:off x="152557" y="997414"/>
              <a:ext cx="83261" cy="85697"/>
              <a:chOff x="256525" y="2322675"/>
              <a:chExt cx="235800" cy="242700"/>
            </a:xfrm>
          </p:grpSpPr>
          <p:cxnSp>
            <p:nvCxnSpPr>
              <p:cNvPr id="2797" name="Google Shape;279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798" name="Google Shape;279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799" name="Google Shape;2799;p16"/>
            <p:cNvGrpSpPr/>
            <p:nvPr/>
          </p:nvGrpSpPr>
          <p:grpSpPr>
            <a:xfrm>
              <a:off x="152557" y="1240989"/>
              <a:ext cx="83261" cy="85697"/>
              <a:chOff x="256525" y="2322675"/>
              <a:chExt cx="235800" cy="242700"/>
            </a:xfrm>
          </p:grpSpPr>
          <p:cxnSp>
            <p:nvCxnSpPr>
              <p:cNvPr id="2800" name="Google Shape;280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01" name="Google Shape;280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02" name="Google Shape;2802;p16"/>
            <p:cNvGrpSpPr/>
            <p:nvPr/>
          </p:nvGrpSpPr>
          <p:grpSpPr>
            <a:xfrm>
              <a:off x="152557" y="1454614"/>
              <a:ext cx="83261" cy="85697"/>
              <a:chOff x="256525" y="2322675"/>
              <a:chExt cx="235800" cy="242700"/>
            </a:xfrm>
          </p:grpSpPr>
          <p:cxnSp>
            <p:nvCxnSpPr>
              <p:cNvPr id="2803" name="Google Shape;280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04" name="Google Shape;280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05" name="Google Shape;2805;p16"/>
            <p:cNvGrpSpPr/>
            <p:nvPr/>
          </p:nvGrpSpPr>
          <p:grpSpPr>
            <a:xfrm>
              <a:off x="152557" y="1698189"/>
              <a:ext cx="83261" cy="85697"/>
              <a:chOff x="256525" y="2322675"/>
              <a:chExt cx="235800" cy="242700"/>
            </a:xfrm>
          </p:grpSpPr>
          <p:cxnSp>
            <p:nvCxnSpPr>
              <p:cNvPr id="2806" name="Google Shape;280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07" name="Google Shape;280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08" name="Google Shape;2808;p16"/>
            <p:cNvGrpSpPr/>
            <p:nvPr/>
          </p:nvGrpSpPr>
          <p:grpSpPr>
            <a:xfrm>
              <a:off x="152557" y="1911814"/>
              <a:ext cx="83261" cy="85697"/>
              <a:chOff x="256525" y="2322675"/>
              <a:chExt cx="235800" cy="242700"/>
            </a:xfrm>
          </p:grpSpPr>
          <p:cxnSp>
            <p:nvCxnSpPr>
              <p:cNvPr id="2809" name="Google Shape;280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0" name="Google Shape;281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11" name="Google Shape;2811;p16"/>
            <p:cNvGrpSpPr/>
            <p:nvPr/>
          </p:nvGrpSpPr>
          <p:grpSpPr>
            <a:xfrm>
              <a:off x="152557" y="2155389"/>
              <a:ext cx="83261" cy="85697"/>
              <a:chOff x="256525" y="2322675"/>
              <a:chExt cx="235800" cy="242700"/>
            </a:xfrm>
          </p:grpSpPr>
          <p:cxnSp>
            <p:nvCxnSpPr>
              <p:cNvPr id="2812" name="Google Shape;281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3" name="Google Shape;281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14" name="Google Shape;2814;p16"/>
            <p:cNvGrpSpPr/>
            <p:nvPr/>
          </p:nvGrpSpPr>
          <p:grpSpPr>
            <a:xfrm>
              <a:off x="152557" y="2369014"/>
              <a:ext cx="83261" cy="85697"/>
              <a:chOff x="256525" y="2322675"/>
              <a:chExt cx="235800" cy="242700"/>
            </a:xfrm>
          </p:grpSpPr>
          <p:cxnSp>
            <p:nvCxnSpPr>
              <p:cNvPr id="2815" name="Google Shape;281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6" name="Google Shape;281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17" name="Google Shape;2817;p16"/>
            <p:cNvGrpSpPr/>
            <p:nvPr/>
          </p:nvGrpSpPr>
          <p:grpSpPr>
            <a:xfrm>
              <a:off x="152557" y="2612589"/>
              <a:ext cx="83261" cy="85697"/>
              <a:chOff x="256525" y="2322675"/>
              <a:chExt cx="235800" cy="242700"/>
            </a:xfrm>
          </p:grpSpPr>
          <p:cxnSp>
            <p:nvCxnSpPr>
              <p:cNvPr id="2818" name="Google Shape;281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19" name="Google Shape;281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0" name="Google Shape;2820;p16"/>
            <p:cNvGrpSpPr/>
            <p:nvPr/>
          </p:nvGrpSpPr>
          <p:grpSpPr>
            <a:xfrm>
              <a:off x="152557" y="2902414"/>
              <a:ext cx="83261" cy="85697"/>
              <a:chOff x="256525" y="2322675"/>
              <a:chExt cx="235800" cy="242700"/>
            </a:xfrm>
          </p:grpSpPr>
          <p:cxnSp>
            <p:nvCxnSpPr>
              <p:cNvPr id="2821" name="Google Shape;2821;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22" name="Google Shape;2822;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3" name="Google Shape;2823;p16"/>
            <p:cNvGrpSpPr/>
            <p:nvPr/>
          </p:nvGrpSpPr>
          <p:grpSpPr>
            <a:xfrm>
              <a:off x="152557" y="3145989"/>
              <a:ext cx="83261" cy="85697"/>
              <a:chOff x="256525" y="2322675"/>
              <a:chExt cx="235800" cy="242700"/>
            </a:xfrm>
          </p:grpSpPr>
          <p:cxnSp>
            <p:nvCxnSpPr>
              <p:cNvPr id="2824" name="Google Shape;2824;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25" name="Google Shape;2825;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6" name="Google Shape;2826;p16"/>
            <p:cNvGrpSpPr/>
            <p:nvPr/>
          </p:nvGrpSpPr>
          <p:grpSpPr>
            <a:xfrm>
              <a:off x="152557" y="3359614"/>
              <a:ext cx="83261" cy="85697"/>
              <a:chOff x="256525" y="2322675"/>
              <a:chExt cx="235800" cy="242700"/>
            </a:xfrm>
          </p:grpSpPr>
          <p:cxnSp>
            <p:nvCxnSpPr>
              <p:cNvPr id="2827" name="Google Shape;2827;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28" name="Google Shape;2828;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29" name="Google Shape;2829;p16"/>
            <p:cNvGrpSpPr/>
            <p:nvPr/>
          </p:nvGrpSpPr>
          <p:grpSpPr>
            <a:xfrm>
              <a:off x="152557" y="3603189"/>
              <a:ext cx="83261" cy="85697"/>
              <a:chOff x="256525" y="2322675"/>
              <a:chExt cx="235800" cy="242700"/>
            </a:xfrm>
          </p:grpSpPr>
          <p:cxnSp>
            <p:nvCxnSpPr>
              <p:cNvPr id="2830" name="Google Shape;2830;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31" name="Google Shape;2831;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32" name="Google Shape;2832;p16"/>
            <p:cNvGrpSpPr/>
            <p:nvPr/>
          </p:nvGrpSpPr>
          <p:grpSpPr>
            <a:xfrm>
              <a:off x="152557" y="3816814"/>
              <a:ext cx="83261" cy="85697"/>
              <a:chOff x="256525" y="2322675"/>
              <a:chExt cx="235800" cy="242700"/>
            </a:xfrm>
          </p:grpSpPr>
          <p:cxnSp>
            <p:nvCxnSpPr>
              <p:cNvPr id="2833" name="Google Shape;2833;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34" name="Google Shape;2834;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35" name="Google Shape;2835;p16"/>
            <p:cNvGrpSpPr/>
            <p:nvPr/>
          </p:nvGrpSpPr>
          <p:grpSpPr>
            <a:xfrm>
              <a:off x="152557" y="4060389"/>
              <a:ext cx="83261" cy="85697"/>
              <a:chOff x="256525" y="2322675"/>
              <a:chExt cx="235800" cy="242700"/>
            </a:xfrm>
          </p:grpSpPr>
          <p:cxnSp>
            <p:nvCxnSpPr>
              <p:cNvPr id="2836" name="Google Shape;2836;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37" name="Google Shape;2837;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38" name="Google Shape;2838;p16"/>
            <p:cNvGrpSpPr/>
            <p:nvPr/>
          </p:nvGrpSpPr>
          <p:grpSpPr>
            <a:xfrm>
              <a:off x="152557" y="4274014"/>
              <a:ext cx="83261" cy="85697"/>
              <a:chOff x="256525" y="2322675"/>
              <a:chExt cx="235800" cy="242700"/>
            </a:xfrm>
          </p:grpSpPr>
          <p:cxnSp>
            <p:nvCxnSpPr>
              <p:cNvPr id="2839" name="Google Shape;2839;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0" name="Google Shape;2840;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41" name="Google Shape;2841;p16"/>
            <p:cNvGrpSpPr/>
            <p:nvPr/>
          </p:nvGrpSpPr>
          <p:grpSpPr>
            <a:xfrm>
              <a:off x="152557" y="4517589"/>
              <a:ext cx="83261" cy="85697"/>
              <a:chOff x="256525" y="2322675"/>
              <a:chExt cx="235800" cy="242700"/>
            </a:xfrm>
          </p:grpSpPr>
          <p:cxnSp>
            <p:nvCxnSpPr>
              <p:cNvPr id="2842" name="Google Shape;2842;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3" name="Google Shape;2843;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44" name="Google Shape;2844;p16"/>
            <p:cNvGrpSpPr/>
            <p:nvPr/>
          </p:nvGrpSpPr>
          <p:grpSpPr>
            <a:xfrm>
              <a:off x="152557" y="4731214"/>
              <a:ext cx="83261" cy="85697"/>
              <a:chOff x="256525" y="2322675"/>
              <a:chExt cx="235800" cy="242700"/>
            </a:xfrm>
          </p:grpSpPr>
          <p:cxnSp>
            <p:nvCxnSpPr>
              <p:cNvPr id="2845" name="Google Shape;2845;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6" name="Google Shape;2846;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2847" name="Google Shape;2847;p16"/>
            <p:cNvGrpSpPr/>
            <p:nvPr/>
          </p:nvGrpSpPr>
          <p:grpSpPr>
            <a:xfrm>
              <a:off x="152557" y="4974789"/>
              <a:ext cx="83261" cy="85697"/>
              <a:chOff x="256525" y="2322675"/>
              <a:chExt cx="235800" cy="242700"/>
            </a:xfrm>
          </p:grpSpPr>
          <p:cxnSp>
            <p:nvCxnSpPr>
              <p:cNvPr id="2848" name="Google Shape;2848;p16"/>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2849" name="Google Shape;2849;p16"/>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200"/>
              <a:buFont typeface="Work Sans ExtraBold"/>
              <a:buNone/>
              <a:defRPr sz="3200">
                <a:solidFill>
                  <a:schemeClr val="lt1"/>
                </a:solidFill>
                <a:latin typeface="Work Sans ExtraBold"/>
                <a:ea typeface="Work Sans ExtraBold"/>
                <a:cs typeface="Work Sans ExtraBold"/>
                <a:sym typeface="Work Sans ExtraBold"/>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1pPr>
            <a:lvl2pPr marL="914400" lvl="1"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2pPr>
            <a:lvl3pPr marL="1371600" lvl="2"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3pPr>
            <a:lvl4pPr marL="1828800" lvl="3"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4pPr>
            <a:lvl5pPr marL="2286000" lvl="4"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5pPr>
            <a:lvl6pPr marL="2743200" lvl="5"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6pPr>
            <a:lvl7pPr marL="3200400" lvl="6"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7pPr>
            <a:lvl8pPr marL="3657600" lvl="7"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8pPr>
            <a:lvl9pPr marL="4114800" lvl="8" indent="-317500">
              <a:lnSpc>
                <a:spcPct val="100000"/>
              </a:lnSpc>
              <a:spcBef>
                <a:spcPts val="0"/>
              </a:spcBef>
              <a:spcAft>
                <a:spcPts val="0"/>
              </a:spcAft>
              <a:buClr>
                <a:schemeClr val="lt1"/>
              </a:buClr>
              <a:buSzPts val="1400"/>
              <a:buFont typeface="Arimo"/>
              <a:buChar char="■"/>
              <a:defRPr>
                <a:solidFill>
                  <a:schemeClr val="lt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8" r:id="rId7"/>
    <p:sldLayoutId id="2147483659" r:id="rId8"/>
    <p:sldLayoutId id="2147483662" r:id="rId9"/>
    <p:sldLayoutId id="214748367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news.softpedia.com/news/linux-kernel-4-5-officially-released-adds-high-performance-to-the-amdgpu-driver-501689.shtm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89"/>
        <p:cNvGrpSpPr/>
        <p:nvPr/>
      </p:nvGrpSpPr>
      <p:grpSpPr>
        <a:xfrm>
          <a:off x="0" y="0"/>
          <a:ext cx="0" cy="0"/>
          <a:chOff x="0" y="0"/>
          <a:chExt cx="0" cy="0"/>
        </a:xfrm>
      </p:grpSpPr>
      <p:sp>
        <p:nvSpPr>
          <p:cNvPr id="5690" name="Google Shape;5690;p34"/>
          <p:cNvSpPr txBox="1">
            <a:spLocks noGrp="1"/>
          </p:cNvSpPr>
          <p:nvPr>
            <p:ph type="ctrTitle"/>
          </p:nvPr>
        </p:nvSpPr>
        <p:spPr>
          <a:xfrm>
            <a:off x="900750" y="1630050"/>
            <a:ext cx="7342500" cy="939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6000" dirty="0"/>
              <a:t>L</a:t>
            </a:r>
            <a:r>
              <a:rPr lang="en" sz="6000" dirty="0"/>
              <a:t>inux Slackware</a:t>
            </a:r>
            <a:endParaRPr dirty="0"/>
          </a:p>
        </p:txBody>
      </p:sp>
      <p:sp>
        <p:nvSpPr>
          <p:cNvPr id="5691" name="Google Shape;5691;p34"/>
          <p:cNvSpPr txBox="1">
            <a:spLocks noGrp="1"/>
          </p:cNvSpPr>
          <p:nvPr>
            <p:ph type="subTitle" idx="1"/>
          </p:nvPr>
        </p:nvSpPr>
        <p:spPr>
          <a:xfrm>
            <a:off x="2398049" y="2570027"/>
            <a:ext cx="4423977" cy="1283771"/>
          </a:xfrm>
          <a:prstGeom prst="rect">
            <a:avLst/>
          </a:prstGeom>
        </p:spPr>
        <p:txBody>
          <a:bodyPr spcFirstLastPara="1" wrap="square" lIns="91425" tIns="91425" rIns="91425" bIns="91425" anchor="ctr" anchorCtr="0">
            <a:noAutofit/>
          </a:bodyPr>
          <a:lstStyle/>
          <a:p>
            <a:pPr marL="0" lvl="0" indent="0" rtl="0">
              <a:lnSpc>
                <a:spcPct val="150000"/>
              </a:lnSpc>
              <a:spcBef>
                <a:spcPts val="0"/>
              </a:spcBef>
              <a:spcAft>
                <a:spcPts val="0"/>
              </a:spcAft>
              <a:buNone/>
            </a:pPr>
            <a:r>
              <a:rPr lang="en-ID" sz="2800" dirty="0">
                <a:latin typeface="Amatic SC" panose="00000500000000000000" pitchFamily="2" charset="-79"/>
                <a:cs typeface="Amatic SC" panose="00000500000000000000" pitchFamily="2" charset="-79"/>
              </a:rPr>
              <a:t>P</a:t>
            </a:r>
            <a:r>
              <a:rPr lang="en" sz="2800" dirty="0">
                <a:latin typeface="Amatic SC" panose="00000500000000000000" pitchFamily="2" charset="-79"/>
                <a:cs typeface="Amatic SC" panose="00000500000000000000" pitchFamily="2" charset="-79"/>
              </a:rPr>
              <a:t>engembangan perangkat lunak</a:t>
            </a:r>
          </a:p>
          <a:p>
            <a:pPr marL="0" lvl="0" indent="0" algn="l" rtl="0">
              <a:lnSpc>
                <a:spcPct val="150000"/>
              </a:lnSpc>
              <a:spcBef>
                <a:spcPts val="0"/>
              </a:spcBef>
              <a:spcAft>
                <a:spcPts val="0"/>
              </a:spcAft>
              <a:buNone/>
            </a:pPr>
            <a:r>
              <a:rPr lang="en" sz="1600" dirty="0"/>
              <a:t>Kelompok 5 : Amar Ma’ruf</a:t>
            </a:r>
          </a:p>
          <a:p>
            <a:pPr marL="0" lvl="0" indent="0" algn="l" rtl="0">
              <a:lnSpc>
                <a:spcPct val="150000"/>
              </a:lnSpc>
              <a:spcBef>
                <a:spcPts val="0"/>
              </a:spcBef>
              <a:spcAft>
                <a:spcPts val="0"/>
              </a:spcAft>
              <a:buNone/>
            </a:pPr>
            <a:r>
              <a:rPr lang="en-US" sz="1600" dirty="0"/>
              <a:t>	      Hanif </a:t>
            </a:r>
            <a:r>
              <a:rPr lang="id-ID" sz="1600" dirty="0"/>
              <a:t>Alfaruq</a:t>
            </a:r>
          </a:p>
        </p:txBody>
      </p:sp>
      <p:sp>
        <p:nvSpPr>
          <p:cNvPr id="5692" name="Google Shape;5692;p34"/>
          <p:cNvSpPr/>
          <p:nvPr/>
        </p:nvSpPr>
        <p:spPr>
          <a:xfrm rot="5400000">
            <a:off x="2900381" y="3453648"/>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4" name="Google Shape;5694;p34"/>
          <p:cNvGrpSpPr/>
          <p:nvPr/>
        </p:nvGrpSpPr>
        <p:grpSpPr>
          <a:xfrm>
            <a:off x="2055863" y="1310645"/>
            <a:ext cx="5032275" cy="122036"/>
            <a:chOff x="2055863" y="1310645"/>
            <a:chExt cx="5032275" cy="122036"/>
          </a:xfrm>
        </p:grpSpPr>
        <p:grpSp>
          <p:nvGrpSpPr>
            <p:cNvPr id="5695" name="Google Shape;5695;p34"/>
            <p:cNvGrpSpPr/>
            <p:nvPr/>
          </p:nvGrpSpPr>
          <p:grpSpPr>
            <a:xfrm>
              <a:off x="3662216" y="1310645"/>
              <a:ext cx="1819567" cy="122036"/>
              <a:chOff x="7809500" y="371175"/>
              <a:chExt cx="2532100" cy="169825"/>
            </a:xfrm>
          </p:grpSpPr>
          <p:sp>
            <p:nvSpPr>
              <p:cNvPr id="5696" name="Google Shape;5696;p34"/>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5697" name="Google Shape;5697;p34"/>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98" name="Google Shape;5698;p34"/>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699" name="Google Shape;5699;p34"/>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0" name="Google Shape;5700;p34"/>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1" name="Google Shape;5701;p34"/>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2" name="Google Shape;5702;p34"/>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3" name="Google Shape;5703;p34"/>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4" name="Google Shape;5704;p34"/>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5" name="Google Shape;5705;p34"/>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6" name="Google Shape;5706;p34"/>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7" name="Google Shape;5707;p34"/>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8" name="Google Shape;5708;p34"/>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09" name="Google Shape;5709;p34"/>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10" name="Google Shape;5710;p34"/>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11" name="Google Shape;5711;p34"/>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712" name="Google Shape;5712;p34"/>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5713" name="Google Shape;5713;p34"/>
            <p:cNvGrpSpPr/>
            <p:nvPr/>
          </p:nvGrpSpPr>
          <p:grpSpPr>
            <a:xfrm rot="10800000" flipH="1">
              <a:off x="2055863" y="1326463"/>
              <a:ext cx="1527075" cy="90400"/>
              <a:chOff x="1994575" y="1273675"/>
              <a:chExt cx="1527075" cy="90400"/>
            </a:xfrm>
          </p:grpSpPr>
          <p:cxnSp>
            <p:nvCxnSpPr>
              <p:cNvPr id="5714" name="Google Shape;5714;p3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15" name="Google Shape;5715;p3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5716" name="Google Shape;5716;p34"/>
            <p:cNvGrpSpPr/>
            <p:nvPr/>
          </p:nvGrpSpPr>
          <p:grpSpPr>
            <a:xfrm rot="10800000">
              <a:off x="5561063" y="1326463"/>
              <a:ext cx="1527075" cy="90400"/>
              <a:chOff x="1994575" y="1273675"/>
              <a:chExt cx="1527075" cy="90400"/>
            </a:xfrm>
          </p:grpSpPr>
          <p:cxnSp>
            <p:nvCxnSpPr>
              <p:cNvPr id="5717" name="Google Shape;5717;p34"/>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718" name="Google Shape;5718;p34"/>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5719" name="Google Shape;5719;p34"/>
          <p:cNvGrpSpPr/>
          <p:nvPr/>
        </p:nvGrpSpPr>
        <p:grpSpPr>
          <a:xfrm>
            <a:off x="4149370" y="1027583"/>
            <a:ext cx="845261" cy="85697"/>
            <a:chOff x="4034837" y="1027583"/>
            <a:chExt cx="845261" cy="85697"/>
          </a:xfrm>
        </p:grpSpPr>
        <p:grpSp>
          <p:nvGrpSpPr>
            <p:cNvPr id="5720" name="Google Shape;5720;p34"/>
            <p:cNvGrpSpPr/>
            <p:nvPr/>
          </p:nvGrpSpPr>
          <p:grpSpPr>
            <a:xfrm>
              <a:off x="4034837" y="1027583"/>
              <a:ext cx="83261" cy="85697"/>
              <a:chOff x="256525" y="2322675"/>
              <a:chExt cx="235800" cy="242700"/>
            </a:xfrm>
          </p:grpSpPr>
          <p:cxnSp>
            <p:nvCxnSpPr>
              <p:cNvPr id="5721" name="Google Shape;5721;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22" name="Google Shape;5722;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23" name="Google Shape;5723;p34"/>
            <p:cNvGrpSpPr/>
            <p:nvPr/>
          </p:nvGrpSpPr>
          <p:grpSpPr>
            <a:xfrm>
              <a:off x="4415837" y="1027583"/>
              <a:ext cx="83261" cy="85697"/>
              <a:chOff x="256525" y="2322675"/>
              <a:chExt cx="235800" cy="242700"/>
            </a:xfrm>
          </p:grpSpPr>
          <p:cxnSp>
            <p:nvCxnSpPr>
              <p:cNvPr id="5724" name="Google Shape;5724;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25" name="Google Shape;5725;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26" name="Google Shape;5726;p34"/>
            <p:cNvGrpSpPr/>
            <p:nvPr/>
          </p:nvGrpSpPr>
          <p:grpSpPr>
            <a:xfrm>
              <a:off x="4796837" y="1027583"/>
              <a:ext cx="83261" cy="85697"/>
              <a:chOff x="256525" y="2322675"/>
              <a:chExt cx="235800" cy="242700"/>
            </a:xfrm>
          </p:grpSpPr>
          <p:cxnSp>
            <p:nvCxnSpPr>
              <p:cNvPr id="5727" name="Google Shape;5727;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28" name="Google Shape;5728;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grpSp>
        <p:nvGrpSpPr>
          <p:cNvPr id="5729" name="Google Shape;5729;p34"/>
          <p:cNvGrpSpPr/>
          <p:nvPr/>
        </p:nvGrpSpPr>
        <p:grpSpPr>
          <a:xfrm>
            <a:off x="4149370" y="3896646"/>
            <a:ext cx="845261" cy="85697"/>
            <a:chOff x="4034837" y="1027583"/>
            <a:chExt cx="845261" cy="85697"/>
          </a:xfrm>
        </p:grpSpPr>
        <p:grpSp>
          <p:nvGrpSpPr>
            <p:cNvPr id="5730" name="Google Shape;5730;p34"/>
            <p:cNvGrpSpPr/>
            <p:nvPr/>
          </p:nvGrpSpPr>
          <p:grpSpPr>
            <a:xfrm>
              <a:off x="4034837" y="1027583"/>
              <a:ext cx="83261" cy="85697"/>
              <a:chOff x="256525" y="2322675"/>
              <a:chExt cx="235800" cy="242700"/>
            </a:xfrm>
          </p:grpSpPr>
          <p:cxnSp>
            <p:nvCxnSpPr>
              <p:cNvPr id="5731" name="Google Shape;5731;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32" name="Google Shape;5732;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33" name="Google Shape;5733;p34"/>
            <p:cNvGrpSpPr/>
            <p:nvPr/>
          </p:nvGrpSpPr>
          <p:grpSpPr>
            <a:xfrm>
              <a:off x="4415837" y="1027583"/>
              <a:ext cx="83261" cy="85697"/>
              <a:chOff x="256525" y="2322675"/>
              <a:chExt cx="235800" cy="242700"/>
            </a:xfrm>
          </p:grpSpPr>
          <p:cxnSp>
            <p:nvCxnSpPr>
              <p:cNvPr id="5734" name="Google Shape;5734;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35" name="Google Shape;5735;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736" name="Google Shape;5736;p34"/>
            <p:cNvGrpSpPr/>
            <p:nvPr/>
          </p:nvGrpSpPr>
          <p:grpSpPr>
            <a:xfrm>
              <a:off x="4796837" y="1027583"/>
              <a:ext cx="83261" cy="85697"/>
              <a:chOff x="256525" y="2322675"/>
              <a:chExt cx="235800" cy="242700"/>
            </a:xfrm>
          </p:grpSpPr>
          <p:cxnSp>
            <p:nvCxnSpPr>
              <p:cNvPr id="5737" name="Google Shape;5737;p34"/>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738" name="Google Shape;5738;p34"/>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42"/>
        <p:cNvGrpSpPr/>
        <p:nvPr/>
      </p:nvGrpSpPr>
      <p:grpSpPr>
        <a:xfrm>
          <a:off x="0" y="0"/>
          <a:ext cx="0" cy="0"/>
          <a:chOff x="0" y="0"/>
          <a:chExt cx="0" cy="0"/>
        </a:xfrm>
      </p:grpSpPr>
      <p:sp>
        <p:nvSpPr>
          <p:cNvPr id="5743" name="Google Shape;5743;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dirty="0"/>
              <a:t>Sejarah Slackware</a:t>
            </a:r>
            <a:endParaRPr dirty="0"/>
          </a:p>
        </p:txBody>
      </p:sp>
      <p:sp>
        <p:nvSpPr>
          <p:cNvPr id="5744" name="Google Shape;5744;p35"/>
          <p:cNvSpPr txBox="1">
            <a:spLocks noGrp="1"/>
          </p:cNvSpPr>
          <p:nvPr>
            <p:ph type="body" idx="4294967295"/>
          </p:nvPr>
        </p:nvSpPr>
        <p:spPr>
          <a:xfrm>
            <a:off x="1026633" y="1333378"/>
            <a:ext cx="7889934" cy="20990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endParaRPr dirty="0"/>
          </a:p>
        </p:txBody>
      </p:sp>
      <p:grpSp>
        <p:nvGrpSpPr>
          <p:cNvPr id="5748" name="Google Shape;5748;p35"/>
          <p:cNvGrpSpPr/>
          <p:nvPr/>
        </p:nvGrpSpPr>
        <p:grpSpPr>
          <a:xfrm rot="5400000" flipH="1">
            <a:off x="8053377" y="4209342"/>
            <a:ext cx="504350" cy="250425"/>
            <a:chOff x="-1583100" y="2311725"/>
            <a:chExt cx="504350" cy="250425"/>
          </a:xfrm>
        </p:grpSpPr>
        <p:sp>
          <p:nvSpPr>
            <p:cNvPr id="5749" name="Google Shape;5749;p35"/>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0" name="Google Shape;5750;p35"/>
            <p:cNvGrpSpPr/>
            <p:nvPr/>
          </p:nvGrpSpPr>
          <p:grpSpPr>
            <a:xfrm>
              <a:off x="-1583100" y="2311725"/>
              <a:ext cx="504350" cy="250425"/>
              <a:chOff x="4036475" y="1368200"/>
              <a:chExt cx="504350" cy="250425"/>
            </a:xfrm>
          </p:grpSpPr>
          <p:sp>
            <p:nvSpPr>
              <p:cNvPr id="5751" name="Google Shape;5751;p35"/>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752" name="Google Shape;5752;p35"/>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753" name="Google Shape;5753;p35"/>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754" name="Google Shape;5754;p35"/>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755" name="Google Shape;5755;p35"/>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756" name="Google Shape;5756;p35"/>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grpSp>
        <p:nvGrpSpPr>
          <p:cNvPr id="5757" name="Google Shape;5757;p35"/>
          <p:cNvGrpSpPr/>
          <p:nvPr/>
        </p:nvGrpSpPr>
        <p:grpSpPr>
          <a:xfrm rot="5400000" flipH="1">
            <a:off x="586252" y="666467"/>
            <a:ext cx="504350" cy="250425"/>
            <a:chOff x="-1583100" y="2311725"/>
            <a:chExt cx="504350" cy="250425"/>
          </a:xfrm>
        </p:grpSpPr>
        <p:sp>
          <p:nvSpPr>
            <p:cNvPr id="5758" name="Google Shape;5758;p35"/>
            <p:cNvSpPr/>
            <p:nvPr/>
          </p:nvSpPr>
          <p:spPr>
            <a:xfrm>
              <a:off x="-1582325" y="2313488"/>
              <a:ext cx="502800" cy="246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9" name="Google Shape;5759;p35"/>
            <p:cNvGrpSpPr/>
            <p:nvPr/>
          </p:nvGrpSpPr>
          <p:grpSpPr>
            <a:xfrm>
              <a:off x="-1583100" y="2311725"/>
              <a:ext cx="504350" cy="250425"/>
              <a:chOff x="4036475" y="1368200"/>
              <a:chExt cx="504350" cy="250425"/>
            </a:xfrm>
          </p:grpSpPr>
          <p:sp>
            <p:nvSpPr>
              <p:cNvPr id="5760" name="Google Shape;5760;p35"/>
              <p:cNvSpPr/>
              <p:nvPr/>
            </p:nvSpPr>
            <p:spPr>
              <a:xfrm>
                <a:off x="4286050" y="1368200"/>
                <a:ext cx="254775" cy="246100"/>
              </a:xfrm>
              <a:custGeom>
                <a:avLst/>
                <a:gdLst/>
                <a:ahLst/>
                <a:cxnLst/>
                <a:rect l="l" t="t" r="r" b="b"/>
                <a:pathLst>
                  <a:path w="10191" h="9844" extrusionOk="0">
                    <a:moveTo>
                      <a:pt x="10191" y="9844"/>
                    </a:moveTo>
                    <a:lnTo>
                      <a:pt x="10191" y="7903"/>
                    </a:lnTo>
                    <a:lnTo>
                      <a:pt x="2287" y="0"/>
                    </a:lnTo>
                    <a:lnTo>
                      <a:pt x="0" y="0"/>
                    </a:lnTo>
                    <a:close/>
                  </a:path>
                </a:pathLst>
              </a:custGeom>
              <a:solidFill>
                <a:schemeClr val="lt1"/>
              </a:solidFill>
              <a:ln>
                <a:noFill/>
              </a:ln>
            </p:spPr>
          </p:sp>
          <p:sp>
            <p:nvSpPr>
              <p:cNvPr id="5761" name="Google Shape;5761;p35"/>
              <p:cNvSpPr/>
              <p:nvPr/>
            </p:nvSpPr>
            <p:spPr>
              <a:xfrm>
                <a:off x="4402175" y="1368200"/>
                <a:ext cx="136925" cy="132600"/>
              </a:xfrm>
              <a:custGeom>
                <a:avLst/>
                <a:gdLst/>
                <a:ahLst/>
                <a:cxnLst/>
                <a:rect l="l" t="t" r="r" b="b"/>
                <a:pathLst>
                  <a:path w="5477" h="5304" extrusionOk="0">
                    <a:moveTo>
                      <a:pt x="5477" y="5304"/>
                    </a:moveTo>
                    <a:lnTo>
                      <a:pt x="5477" y="3501"/>
                    </a:lnTo>
                    <a:lnTo>
                      <a:pt x="1975" y="0"/>
                    </a:lnTo>
                    <a:lnTo>
                      <a:pt x="0" y="0"/>
                    </a:lnTo>
                    <a:close/>
                  </a:path>
                </a:pathLst>
              </a:custGeom>
              <a:solidFill>
                <a:schemeClr val="lt1"/>
              </a:solidFill>
              <a:ln>
                <a:noFill/>
              </a:ln>
            </p:spPr>
          </p:sp>
          <p:sp>
            <p:nvSpPr>
              <p:cNvPr id="5762" name="Google Shape;5762;p35"/>
              <p:cNvSpPr/>
              <p:nvPr/>
            </p:nvSpPr>
            <p:spPr>
              <a:xfrm>
                <a:off x="4036475" y="1557975"/>
                <a:ext cx="58925" cy="60650"/>
              </a:xfrm>
              <a:custGeom>
                <a:avLst/>
                <a:gdLst/>
                <a:ahLst/>
                <a:cxnLst/>
                <a:rect l="l" t="t" r="r" b="b"/>
                <a:pathLst>
                  <a:path w="2357" h="2426" extrusionOk="0">
                    <a:moveTo>
                      <a:pt x="2357" y="2426"/>
                    </a:moveTo>
                    <a:lnTo>
                      <a:pt x="0" y="2426"/>
                    </a:lnTo>
                    <a:lnTo>
                      <a:pt x="0" y="0"/>
                    </a:lnTo>
                    <a:close/>
                  </a:path>
                </a:pathLst>
              </a:custGeom>
              <a:solidFill>
                <a:schemeClr val="lt1"/>
              </a:solidFill>
              <a:ln>
                <a:noFill/>
              </a:ln>
            </p:spPr>
          </p:sp>
          <p:sp>
            <p:nvSpPr>
              <p:cNvPr id="5763" name="Google Shape;5763;p35"/>
              <p:cNvSpPr/>
              <p:nvPr/>
            </p:nvSpPr>
            <p:spPr>
              <a:xfrm>
                <a:off x="4038225" y="1440125"/>
                <a:ext cx="176775" cy="176775"/>
              </a:xfrm>
              <a:custGeom>
                <a:avLst/>
                <a:gdLst/>
                <a:ahLst/>
                <a:cxnLst/>
                <a:rect l="l" t="t" r="r" b="b"/>
                <a:pathLst>
                  <a:path w="7071" h="7071" extrusionOk="0">
                    <a:moveTo>
                      <a:pt x="4991" y="7071"/>
                    </a:moveTo>
                    <a:lnTo>
                      <a:pt x="7071" y="7071"/>
                    </a:lnTo>
                    <a:lnTo>
                      <a:pt x="0" y="0"/>
                    </a:lnTo>
                    <a:lnTo>
                      <a:pt x="0" y="2218"/>
                    </a:lnTo>
                    <a:close/>
                  </a:path>
                </a:pathLst>
              </a:custGeom>
              <a:solidFill>
                <a:schemeClr val="lt1"/>
              </a:solidFill>
              <a:ln>
                <a:noFill/>
              </a:ln>
            </p:spPr>
          </p:sp>
          <p:sp>
            <p:nvSpPr>
              <p:cNvPr id="5764" name="Google Shape;5764;p35"/>
              <p:cNvSpPr/>
              <p:nvPr/>
            </p:nvSpPr>
            <p:spPr>
              <a:xfrm>
                <a:off x="4046875" y="1368200"/>
                <a:ext cx="296375" cy="242650"/>
              </a:xfrm>
              <a:custGeom>
                <a:avLst/>
                <a:gdLst/>
                <a:ahLst/>
                <a:cxnLst/>
                <a:rect l="l" t="t" r="r" b="b"/>
                <a:pathLst>
                  <a:path w="11855" h="9706" extrusionOk="0">
                    <a:moveTo>
                      <a:pt x="9290" y="9706"/>
                    </a:moveTo>
                    <a:lnTo>
                      <a:pt x="11855" y="9706"/>
                    </a:lnTo>
                    <a:lnTo>
                      <a:pt x="2149" y="0"/>
                    </a:lnTo>
                    <a:lnTo>
                      <a:pt x="0" y="0"/>
                    </a:lnTo>
                    <a:close/>
                  </a:path>
                </a:pathLst>
              </a:custGeom>
              <a:solidFill>
                <a:schemeClr val="lt1"/>
              </a:solidFill>
              <a:ln>
                <a:noFill/>
              </a:ln>
            </p:spPr>
          </p:sp>
          <p:sp>
            <p:nvSpPr>
              <p:cNvPr id="5765" name="Google Shape;5765;p35"/>
              <p:cNvSpPr/>
              <p:nvPr/>
            </p:nvSpPr>
            <p:spPr>
              <a:xfrm>
                <a:off x="4156075" y="1368200"/>
                <a:ext cx="306750" cy="245225"/>
              </a:xfrm>
              <a:custGeom>
                <a:avLst/>
                <a:gdLst/>
                <a:ahLst/>
                <a:cxnLst/>
                <a:rect l="l" t="t" r="r" b="b"/>
                <a:pathLst>
                  <a:path w="12270" h="9809" extrusionOk="0">
                    <a:moveTo>
                      <a:pt x="9913" y="9809"/>
                    </a:moveTo>
                    <a:lnTo>
                      <a:pt x="12270" y="9809"/>
                    </a:lnTo>
                    <a:lnTo>
                      <a:pt x="2460" y="0"/>
                    </a:lnTo>
                    <a:lnTo>
                      <a:pt x="0" y="0"/>
                    </a:lnTo>
                    <a:close/>
                  </a:path>
                </a:pathLst>
              </a:custGeom>
              <a:solidFill>
                <a:schemeClr val="lt1"/>
              </a:solidFill>
              <a:ln>
                <a:noFill/>
              </a:ln>
            </p:spPr>
          </p:sp>
        </p:grpSp>
      </p:grpSp>
      <p:sp>
        <p:nvSpPr>
          <p:cNvPr id="2" name="Rectangle 1">
            <a:extLst>
              <a:ext uri="{FF2B5EF4-FFF2-40B4-BE49-F238E27FC236}">
                <a16:creationId xmlns:a16="http://schemas.microsoft.com/office/drawing/2014/main" id="{EDF6D6A3-8F3B-D758-D62D-884730B89F5D}"/>
              </a:ext>
            </a:extLst>
          </p:cNvPr>
          <p:cNvSpPr/>
          <p:nvPr/>
        </p:nvSpPr>
        <p:spPr>
          <a:xfrm>
            <a:off x="773865" y="1191242"/>
            <a:ext cx="7592961" cy="29084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marL="457200" lvl="1" indent="0" eaLnBrk="1" hangingPunct="1">
              <a:lnSpc>
                <a:spcPct val="90000"/>
              </a:lnSpc>
              <a:buClr>
                <a:schemeClr val="tx1"/>
              </a:buClr>
              <a:buNone/>
            </a:pPr>
            <a:r>
              <a:rPr lang="id-ID" sz="1100" b="0" i="0" dirty="0">
                <a:solidFill>
                  <a:schemeClr val="bg1"/>
                </a:solidFill>
                <a:effectLst/>
                <a:latin typeface="Arial" panose="020B0604020202020204" pitchFamily="34" charset="0"/>
              </a:rPr>
              <a:t>Slackware pada awalnya merupakan turunan dari Softlanding Linux System, yang paling populer dari distribusi Linux asli. SLS mendominasi pasar sampai para pengembang membuat keputusan untuk mengganti format executable-nya dari a.out ke ELF. Ini bukan keputusan yang populer di kalangan basis pengguna SLS pada saat itu. Patrick Volkerding meluncurkan versi modifikasi dari SLS, yang dia beri nama Slackware. Rilis pertama Slackware, 1.00, dil. erupa sebuah citra 3½"floppy disk yang tersedia melalui FTP.uncurkan pada tanggal 16 Juli 1993</a:t>
            </a:r>
          </a:p>
          <a:p>
            <a:pPr marL="457200" lvl="1" indent="0" eaLnBrk="1" hangingPunct="1">
              <a:lnSpc>
                <a:spcPct val="90000"/>
              </a:lnSpc>
              <a:buClr>
                <a:schemeClr val="tx1"/>
              </a:buClr>
              <a:buNone/>
            </a:pPr>
            <a:endParaRPr lang="en-ID" altLang="en-US" sz="1100" dirty="0">
              <a:solidFill>
                <a:srgbClr val="202122"/>
              </a:solidFill>
              <a:latin typeface="Arial" panose="020B0604020202020204" pitchFamily="34" charset="0"/>
            </a:endParaRPr>
          </a:p>
          <a:p>
            <a:pPr marL="457200" lvl="1" indent="0" eaLnBrk="1" hangingPunct="1">
              <a:lnSpc>
                <a:spcPct val="90000"/>
              </a:lnSpc>
              <a:buClr>
                <a:schemeClr val="tx1"/>
              </a:buClr>
              <a:buNone/>
            </a:pPr>
            <a:r>
              <a:rPr lang="id-ID" altLang="en-US" sz="1100" dirty="0">
                <a:latin typeface="Arial" panose="020B0604020202020204" pitchFamily="34" charset="0"/>
                <a:cs typeface="Arial" panose="020B0604020202020204" pitchFamily="34" charset="0"/>
              </a:rPr>
              <a:t>Pada tahun 1999, Slackware berkali-kali dirilis, mulai dari rilis nomor 4 sampai 7. Hal ini dijelaskan oleh Patrick Volkerding sebagai upaya pemasaran untuk menunjukkan bahwa Slackware adalah sebuah distro Linux yang up-to-date sebagaimana distro-distro lainnya, yang kala itu banyak yang telah melepas nomor 6 (seperti Red Hat yang merilis setiap revisi dari distribusinya dengan kenaikan dari 4.1 ke 5.0 bukan 3.1 ke 3.2 sebagaimana Slackware). Slackware memang memiliki beberapa rilis Beta dalam rentang 6.x, tetapi hal ini tidak dihitung sebagai rilis resmi.</a:t>
            </a:r>
          </a:p>
          <a:p>
            <a:pPr marL="457200" lvl="1" indent="0" eaLnBrk="1" hangingPunct="1">
              <a:lnSpc>
                <a:spcPct val="90000"/>
              </a:lnSpc>
              <a:buClr>
                <a:schemeClr val="tx1"/>
              </a:buClr>
              <a:buNone/>
            </a:pPr>
            <a:endParaRPr lang="en-US" altLang="en-US" sz="1100" dirty="0">
              <a:latin typeface="Arial" panose="020B0604020202020204" pitchFamily="34" charset="0"/>
              <a:cs typeface="Arial" panose="020B0604020202020204" pitchFamily="34" charset="0"/>
            </a:endParaRPr>
          </a:p>
          <a:p>
            <a:pPr marL="457200" lvl="1" indent="0" eaLnBrk="1" hangingPunct="1">
              <a:lnSpc>
                <a:spcPct val="90000"/>
              </a:lnSpc>
              <a:buClr>
                <a:schemeClr val="tx1"/>
              </a:buClr>
              <a:buNone/>
            </a:pPr>
            <a:r>
              <a:rPr lang="id-ID" altLang="en-US" sz="1100" dirty="0">
                <a:latin typeface="Arial" panose="020B0604020202020204" pitchFamily="34" charset="0"/>
                <a:cs typeface="Arial" panose="020B0604020202020204" pitchFamily="34" charset="0"/>
              </a:rPr>
              <a:t>Pada tahun 2005, lingkungan desktop GNOME telah dihapus dari rilis yang akan diluncurkan, dan diserahkan kepada dukungan komunitasnya. Penyingkiran GNOME dianggap oleh sebagian komunitas Linux sebagai tindakan yang menggemparkan karena lingkungan desktop tersebut banyak digunakan di distro-distro Linux. Sebagai balasan, beberapa proyek berbasis komunitas mulai menawarkan distribusi GNOME lengkap untuk Slackware.</a:t>
            </a:r>
          </a:p>
          <a:p>
            <a:endParaRPr lang="en-ID" dirty="0">
              <a:ln w="0"/>
              <a:solidFill>
                <a:schemeClr val="bg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2" name="Google Shape;5772;p36"/>
          <p:cNvSpPr txBox="1">
            <a:spLocks noGrp="1"/>
          </p:cNvSpPr>
          <p:nvPr>
            <p:ph type="title"/>
          </p:nvPr>
        </p:nvSpPr>
        <p:spPr>
          <a:xfrm>
            <a:off x="680216" y="483394"/>
            <a:ext cx="7480632" cy="457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altLang="en-US" sz="3200" b="1" dirty="0"/>
              <a:t>Definisi </a:t>
            </a:r>
            <a:r>
              <a:rPr lang="id-ID" altLang="en-US" b="1" dirty="0"/>
              <a:t>D</a:t>
            </a:r>
            <a:r>
              <a:rPr lang="id-ID" altLang="en-US" sz="3200" b="1" dirty="0"/>
              <a:t>istro </a:t>
            </a:r>
            <a:r>
              <a:rPr lang="id-ID" altLang="en-US" b="1" dirty="0"/>
              <a:t>S</a:t>
            </a:r>
            <a:r>
              <a:rPr lang="id-ID" altLang="en-US" sz="3200" b="1" dirty="0"/>
              <a:t>lackware </a:t>
            </a:r>
            <a:endParaRPr lang="id-ID" dirty="0"/>
          </a:p>
        </p:txBody>
      </p:sp>
      <p:sp>
        <p:nvSpPr>
          <p:cNvPr id="2" name="Rectangle 1">
            <a:extLst>
              <a:ext uri="{FF2B5EF4-FFF2-40B4-BE49-F238E27FC236}">
                <a16:creationId xmlns:a16="http://schemas.microsoft.com/office/drawing/2014/main" id="{4CEC67B4-A304-C33C-AD80-34D4C9EDFEDA}"/>
              </a:ext>
            </a:extLst>
          </p:cNvPr>
          <p:cNvSpPr/>
          <p:nvPr/>
        </p:nvSpPr>
        <p:spPr>
          <a:xfrm>
            <a:off x="852523" y="1155031"/>
            <a:ext cx="7308325" cy="3141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id-ID" altLang="en-US" sz="1800" dirty="0"/>
              <a:t>Slackware atau linux Slackware merupakan distribusi atau distro Linux yang tertua yang pernah ada dan didistribusikan di dunia, Tujuan utama Slackware adalah stabilitas dan kemudahan desain, serta menjadi distribusi Linux yang paling mirip Unix</a:t>
            </a:r>
            <a:r>
              <a:rPr lang="en-US" altLang="en-US" sz="1800"/>
              <a:t> </a:t>
            </a:r>
            <a:r>
              <a:rPr lang="id-ID" altLang="en-US" sz="1800"/>
              <a:t>dan </a:t>
            </a:r>
            <a:r>
              <a:rPr lang="id-ID" altLang="en-US" sz="1800" dirty="0"/>
              <a:t>jika Anda pernah menggunakan Linux Debian, maka linux ini merupakan salah satu turunan dari distro Linux Slackware. Distro Slackware sendiri terbagi menjadi 2 edisi, yaitu edisi Desktop dan edisi Server. Slackware sendiri dikenal sebagai distribusi Linux dengan sistemnya yang tangguh dan stabil. Cukup banyak distro Linux saat ini yang diturunkan dari distribusi Slackware ini, diantaranya yaitu Vector Linux, Easys, slax, zenwalk, dan masih banyak lagi.</a:t>
            </a:r>
          </a:p>
          <a:p>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8"/>
        <p:cNvGrpSpPr/>
        <p:nvPr/>
      </p:nvGrpSpPr>
      <p:grpSpPr>
        <a:xfrm>
          <a:off x="0" y="0"/>
          <a:ext cx="0" cy="0"/>
          <a:chOff x="0" y="0"/>
          <a:chExt cx="0" cy="0"/>
        </a:xfrm>
      </p:grpSpPr>
      <p:sp>
        <p:nvSpPr>
          <p:cNvPr id="3" name="Title 2">
            <a:extLst>
              <a:ext uri="{FF2B5EF4-FFF2-40B4-BE49-F238E27FC236}">
                <a16:creationId xmlns:a16="http://schemas.microsoft.com/office/drawing/2014/main" id="{23485A07-4F22-83E0-F4D2-E1FB30F875C6}"/>
              </a:ext>
            </a:extLst>
          </p:cNvPr>
          <p:cNvSpPr>
            <a:spLocks noGrp="1"/>
          </p:cNvSpPr>
          <p:nvPr>
            <p:ph type="title" idx="4"/>
          </p:nvPr>
        </p:nvSpPr>
        <p:spPr/>
        <p:txBody>
          <a:bodyPr/>
          <a:lstStyle/>
          <a:p>
            <a:r>
              <a:rPr lang="en-US" altLang="en-US" sz="3200" b="1" dirty="0" err="1"/>
              <a:t>Turunan</a:t>
            </a:r>
            <a:r>
              <a:rPr lang="en-US" altLang="en-US" sz="3200" b="1" dirty="0"/>
              <a:t> Slackware</a:t>
            </a:r>
            <a:endParaRPr lang="en-ID" dirty="0"/>
          </a:p>
        </p:txBody>
      </p:sp>
      <p:sp>
        <p:nvSpPr>
          <p:cNvPr id="5802" name="Google Shape;5802;p37"/>
          <p:cNvSpPr/>
          <p:nvPr/>
        </p:nvSpPr>
        <p:spPr>
          <a:xfrm rot="5400000">
            <a:off x="4548150" y="1007216"/>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3" name="Google Shape;5803;p37"/>
          <p:cNvGrpSpPr/>
          <p:nvPr/>
        </p:nvGrpSpPr>
        <p:grpSpPr>
          <a:xfrm rot="10800000">
            <a:off x="2097493" y="4490461"/>
            <a:ext cx="5032275" cy="122036"/>
            <a:chOff x="2055863" y="1310645"/>
            <a:chExt cx="5032275" cy="122036"/>
          </a:xfrm>
        </p:grpSpPr>
        <p:grpSp>
          <p:nvGrpSpPr>
            <p:cNvPr id="5804" name="Google Shape;5804;p37"/>
            <p:cNvGrpSpPr/>
            <p:nvPr/>
          </p:nvGrpSpPr>
          <p:grpSpPr>
            <a:xfrm>
              <a:off x="3662216" y="1310645"/>
              <a:ext cx="1819567" cy="122036"/>
              <a:chOff x="7809500" y="371175"/>
              <a:chExt cx="2532100" cy="169825"/>
            </a:xfrm>
          </p:grpSpPr>
          <p:sp>
            <p:nvSpPr>
              <p:cNvPr id="5805" name="Google Shape;5805;p37"/>
              <p:cNvSpPr/>
              <p:nvPr/>
            </p:nvSpPr>
            <p:spPr>
              <a:xfrm>
                <a:off x="7817325" y="467350"/>
                <a:ext cx="73650" cy="73650"/>
              </a:xfrm>
              <a:custGeom>
                <a:avLst/>
                <a:gdLst/>
                <a:ahLst/>
                <a:cxnLst/>
                <a:rect l="l" t="t" r="r" b="b"/>
                <a:pathLst>
                  <a:path w="2946" h="2946" extrusionOk="0">
                    <a:moveTo>
                      <a:pt x="34" y="2946"/>
                    </a:moveTo>
                    <a:lnTo>
                      <a:pt x="2946" y="2946"/>
                    </a:lnTo>
                    <a:lnTo>
                      <a:pt x="0" y="0"/>
                    </a:lnTo>
                    <a:close/>
                  </a:path>
                </a:pathLst>
              </a:custGeom>
              <a:solidFill>
                <a:schemeClr val="lt1"/>
              </a:solidFill>
              <a:ln>
                <a:noFill/>
              </a:ln>
            </p:spPr>
          </p:sp>
          <p:sp>
            <p:nvSpPr>
              <p:cNvPr id="5806" name="Google Shape;5806;p37"/>
              <p:cNvSpPr/>
              <p:nvPr/>
            </p:nvSpPr>
            <p:spPr>
              <a:xfrm>
                <a:off x="7809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07" name="Google Shape;5807;p37"/>
              <p:cNvSpPr/>
              <p:nvPr/>
            </p:nvSpPr>
            <p:spPr>
              <a:xfrm>
                <a:off x="7961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08" name="Google Shape;5808;p37"/>
              <p:cNvSpPr/>
              <p:nvPr/>
            </p:nvSpPr>
            <p:spPr>
              <a:xfrm>
                <a:off x="8114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09" name="Google Shape;5809;p37"/>
              <p:cNvSpPr/>
              <p:nvPr/>
            </p:nvSpPr>
            <p:spPr>
              <a:xfrm>
                <a:off x="8266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0" name="Google Shape;5810;p37"/>
              <p:cNvSpPr/>
              <p:nvPr/>
            </p:nvSpPr>
            <p:spPr>
              <a:xfrm>
                <a:off x="8419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1" name="Google Shape;5811;p37"/>
              <p:cNvSpPr/>
              <p:nvPr/>
            </p:nvSpPr>
            <p:spPr>
              <a:xfrm>
                <a:off x="8571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2" name="Google Shape;5812;p37"/>
              <p:cNvSpPr/>
              <p:nvPr/>
            </p:nvSpPr>
            <p:spPr>
              <a:xfrm>
                <a:off x="8723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3" name="Google Shape;5813;p37"/>
              <p:cNvSpPr/>
              <p:nvPr/>
            </p:nvSpPr>
            <p:spPr>
              <a:xfrm>
                <a:off x="8876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4" name="Google Shape;5814;p37"/>
              <p:cNvSpPr/>
              <p:nvPr/>
            </p:nvSpPr>
            <p:spPr>
              <a:xfrm>
                <a:off x="9028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5" name="Google Shape;5815;p37"/>
              <p:cNvSpPr/>
              <p:nvPr/>
            </p:nvSpPr>
            <p:spPr>
              <a:xfrm>
                <a:off x="9181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6" name="Google Shape;5816;p37"/>
              <p:cNvSpPr/>
              <p:nvPr/>
            </p:nvSpPr>
            <p:spPr>
              <a:xfrm>
                <a:off x="9333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7" name="Google Shape;5817;p37"/>
              <p:cNvSpPr/>
              <p:nvPr/>
            </p:nvSpPr>
            <p:spPr>
              <a:xfrm>
                <a:off x="94859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8" name="Google Shape;5818;p37"/>
              <p:cNvSpPr/>
              <p:nvPr/>
            </p:nvSpPr>
            <p:spPr>
              <a:xfrm>
                <a:off x="96383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19" name="Google Shape;5819;p37"/>
              <p:cNvSpPr/>
              <p:nvPr/>
            </p:nvSpPr>
            <p:spPr>
              <a:xfrm>
                <a:off x="97907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20" name="Google Shape;5820;p37"/>
              <p:cNvSpPr/>
              <p:nvPr/>
            </p:nvSpPr>
            <p:spPr>
              <a:xfrm>
                <a:off x="99431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sp>
            <p:nvSpPr>
              <p:cNvPr id="5821" name="Google Shape;5821;p37"/>
              <p:cNvSpPr/>
              <p:nvPr/>
            </p:nvSpPr>
            <p:spPr>
              <a:xfrm>
                <a:off x="10095500" y="371175"/>
                <a:ext cx="246100" cy="169825"/>
              </a:xfrm>
              <a:custGeom>
                <a:avLst/>
                <a:gdLst/>
                <a:ahLst/>
                <a:cxnLst/>
                <a:rect l="l" t="t" r="r" b="b"/>
                <a:pathLst>
                  <a:path w="9844" h="6793" extrusionOk="0">
                    <a:moveTo>
                      <a:pt x="6517" y="6793"/>
                    </a:moveTo>
                    <a:lnTo>
                      <a:pt x="9844" y="6793"/>
                    </a:lnTo>
                    <a:lnTo>
                      <a:pt x="3050" y="0"/>
                    </a:lnTo>
                    <a:lnTo>
                      <a:pt x="0" y="0"/>
                    </a:lnTo>
                    <a:close/>
                  </a:path>
                </a:pathLst>
              </a:custGeom>
              <a:solidFill>
                <a:schemeClr val="lt1"/>
              </a:solidFill>
              <a:ln>
                <a:noFill/>
              </a:ln>
            </p:spPr>
          </p:sp>
        </p:grpSp>
        <p:grpSp>
          <p:nvGrpSpPr>
            <p:cNvPr id="5822" name="Google Shape;5822;p37"/>
            <p:cNvGrpSpPr/>
            <p:nvPr/>
          </p:nvGrpSpPr>
          <p:grpSpPr>
            <a:xfrm rot="10800000" flipH="1">
              <a:off x="2055863" y="1326463"/>
              <a:ext cx="1527075" cy="90400"/>
              <a:chOff x="1994575" y="1273675"/>
              <a:chExt cx="1527075" cy="90400"/>
            </a:xfrm>
          </p:grpSpPr>
          <p:cxnSp>
            <p:nvCxnSpPr>
              <p:cNvPr id="5823" name="Google Shape;5823;p37"/>
              <p:cNvCxnSpPr/>
              <p:nvPr/>
            </p:nvCxnSpPr>
            <p:spPr>
              <a:xfrm>
                <a:off x="2149150" y="1364075"/>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824" name="Google Shape;5824;p3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nvGrpSpPr>
            <p:cNvPr id="5825" name="Google Shape;5825;p37"/>
            <p:cNvGrpSpPr/>
            <p:nvPr/>
          </p:nvGrpSpPr>
          <p:grpSpPr>
            <a:xfrm rot="10800000">
              <a:off x="5481783" y="1310645"/>
              <a:ext cx="1606355" cy="106218"/>
              <a:chOff x="1994575" y="1273675"/>
              <a:chExt cx="1606355" cy="106218"/>
            </a:xfrm>
          </p:grpSpPr>
          <p:cxnSp>
            <p:nvCxnSpPr>
              <p:cNvPr id="5826" name="Google Shape;5826;p37"/>
              <p:cNvCxnSpPr/>
              <p:nvPr/>
            </p:nvCxnSpPr>
            <p:spPr>
              <a:xfrm>
                <a:off x="2228430" y="1379893"/>
                <a:ext cx="1372500" cy="0"/>
              </a:xfrm>
              <a:prstGeom prst="straightConnector1">
                <a:avLst/>
              </a:prstGeom>
              <a:noFill/>
              <a:ln w="9525" cap="flat" cmpd="sng">
                <a:solidFill>
                  <a:schemeClr val="lt1"/>
                </a:solidFill>
                <a:prstDash val="solid"/>
                <a:round/>
                <a:headEnd type="none" w="med" len="med"/>
                <a:tailEnd type="none" w="med" len="med"/>
              </a:ln>
            </p:spPr>
          </p:cxnSp>
          <p:cxnSp>
            <p:nvCxnSpPr>
              <p:cNvPr id="5827" name="Google Shape;5827;p37"/>
              <p:cNvCxnSpPr/>
              <p:nvPr/>
            </p:nvCxnSpPr>
            <p:spPr>
              <a:xfrm>
                <a:off x="1994575" y="1273675"/>
                <a:ext cx="156300" cy="90300"/>
              </a:xfrm>
              <a:prstGeom prst="straightConnector1">
                <a:avLst/>
              </a:prstGeom>
              <a:noFill/>
              <a:ln w="9525" cap="flat" cmpd="sng">
                <a:solidFill>
                  <a:schemeClr val="lt1"/>
                </a:solidFill>
                <a:prstDash val="solid"/>
                <a:round/>
                <a:headEnd type="none" w="med" len="med"/>
                <a:tailEnd type="none" w="med" len="med"/>
              </a:ln>
            </p:spPr>
          </p:cxnSp>
        </p:grpSp>
      </p:grpSp>
      <p:grpSp>
        <p:nvGrpSpPr>
          <p:cNvPr id="5828" name="Google Shape;5828;p37"/>
          <p:cNvGrpSpPr/>
          <p:nvPr/>
        </p:nvGrpSpPr>
        <p:grpSpPr>
          <a:xfrm>
            <a:off x="4149370" y="4277646"/>
            <a:ext cx="845261" cy="85697"/>
            <a:chOff x="4034837" y="1027583"/>
            <a:chExt cx="845261" cy="85697"/>
          </a:xfrm>
        </p:grpSpPr>
        <p:grpSp>
          <p:nvGrpSpPr>
            <p:cNvPr id="5829" name="Google Shape;5829;p37"/>
            <p:cNvGrpSpPr/>
            <p:nvPr/>
          </p:nvGrpSpPr>
          <p:grpSpPr>
            <a:xfrm>
              <a:off x="4034837" y="1027583"/>
              <a:ext cx="83261" cy="85697"/>
              <a:chOff x="256525" y="2322675"/>
              <a:chExt cx="235800" cy="242700"/>
            </a:xfrm>
          </p:grpSpPr>
          <p:cxnSp>
            <p:nvCxnSpPr>
              <p:cNvPr id="5830" name="Google Shape;5830;p3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31" name="Google Shape;5831;p3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32" name="Google Shape;5832;p37"/>
            <p:cNvGrpSpPr/>
            <p:nvPr/>
          </p:nvGrpSpPr>
          <p:grpSpPr>
            <a:xfrm>
              <a:off x="4415837" y="1027583"/>
              <a:ext cx="83261" cy="85697"/>
              <a:chOff x="256525" y="2322675"/>
              <a:chExt cx="235800" cy="242700"/>
            </a:xfrm>
          </p:grpSpPr>
          <p:cxnSp>
            <p:nvCxnSpPr>
              <p:cNvPr id="5833" name="Google Shape;5833;p3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34" name="Google Shape;5834;p3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5835" name="Google Shape;5835;p37"/>
            <p:cNvGrpSpPr/>
            <p:nvPr/>
          </p:nvGrpSpPr>
          <p:grpSpPr>
            <a:xfrm>
              <a:off x="4796837" y="1027583"/>
              <a:ext cx="83261" cy="85697"/>
              <a:chOff x="256525" y="2322675"/>
              <a:chExt cx="235800" cy="242700"/>
            </a:xfrm>
          </p:grpSpPr>
          <p:cxnSp>
            <p:nvCxnSpPr>
              <p:cNvPr id="5836" name="Google Shape;5836;p3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5837" name="Google Shape;5837;p3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
        <p:nvSpPr>
          <p:cNvPr id="15" name="Rectangle 14">
            <a:extLst>
              <a:ext uri="{FF2B5EF4-FFF2-40B4-BE49-F238E27FC236}">
                <a16:creationId xmlns:a16="http://schemas.microsoft.com/office/drawing/2014/main" id="{522452DB-DE98-9509-69F7-E12B213CEEB5}"/>
              </a:ext>
            </a:extLst>
          </p:cNvPr>
          <p:cNvSpPr/>
          <p:nvPr/>
        </p:nvSpPr>
        <p:spPr>
          <a:xfrm>
            <a:off x="897778" y="1166665"/>
            <a:ext cx="7381691" cy="2983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Berikut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daftar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slackware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diurutkan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berdasarkan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populeritasnya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1" i="0" dirty="0" err="1">
                <a:solidFill>
                  <a:schemeClr val="bg1"/>
                </a:solidFill>
                <a:effectLst/>
                <a:highlight>
                  <a:srgbClr val="000000"/>
                </a:highlight>
                <a:latin typeface="Arial" panose="020B0604020202020204" pitchFamily="34" charset="0"/>
                <a:cs typeface="Arial" panose="020B0604020202020204" pitchFamily="34" charset="0"/>
              </a:rPr>
              <a:t>Slax</a:t>
            </a:r>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Slax</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slackware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bisa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dijalankan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lewat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USB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atau</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CD ROM.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sangat modular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dimana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penambahan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modul</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sofware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bisa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dilakukan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dengan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cara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mendownload</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modulnya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 situs slax.org.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juga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mempunyai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beberapa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diantaranya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Emnix,Davix</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DNA Linux dan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simpleLinux</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p>
          <a:p>
            <a:pPr algn="l"/>
            <a:endParaRPr lang="en-ID" sz="1000" b="1" dirty="0">
              <a:solidFill>
                <a:schemeClr val="bg1"/>
              </a:solidFill>
              <a:highlight>
                <a:srgbClr val="000000"/>
              </a:highlight>
              <a:latin typeface="Arial" panose="020B0604020202020204" pitchFamily="34" charset="0"/>
              <a:cs typeface="Arial" panose="020B0604020202020204" pitchFamily="34" charset="0"/>
            </a:endParaRPr>
          </a:p>
          <a:p>
            <a:pPr algn="l"/>
            <a:r>
              <a:rPr lang="en-ID" sz="1000" b="1" i="0" dirty="0" err="1">
                <a:solidFill>
                  <a:schemeClr val="bg1"/>
                </a:solidFill>
                <a:effectLst/>
                <a:highlight>
                  <a:srgbClr val="000000"/>
                </a:highlight>
                <a:latin typeface="Arial" panose="020B0604020202020204" pitchFamily="34" charset="0"/>
                <a:cs typeface="Arial" panose="020B0604020202020204" pitchFamily="34" charset="0"/>
              </a:rPr>
              <a:t>Zenwalk</a:t>
            </a:r>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Zenwalk</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awalnya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versi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minimalis</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dari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slackware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dengan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mengutamakan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pada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kecepatan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modern desktop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serta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kemudahan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dalam</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manajemen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paket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sofware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juga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mempunyai</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turunan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bernama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zencafe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diperuntukan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untuk</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warnet</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membanggakan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zencafe</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adalah</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Lokal</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dikembangkan</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 oleh orang </a:t>
            </a:r>
            <a:r>
              <a:rPr lang="en-ID" sz="1000" b="0" i="0" dirty="0" err="1">
                <a:solidFill>
                  <a:schemeClr val="bg1"/>
                </a:solidFill>
                <a:effectLst/>
                <a:highlight>
                  <a:srgbClr val="000000"/>
                </a:highlight>
                <a:latin typeface="Arial" panose="020B0604020202020204" pitchFamily="34" charset="0"/>
                <a:cs typeface="Arial" panose="020B0604020202020204" pitchFamily="34" charset="0"/>
              </a:rPr>
              <a:t>indonesia</a:t>
            </a:r>
            <a:r>
              <a:rPr lang="en-ID" sz="1000" b="0" i="0" dirty="0">
                <a:solidFill>
                  <a:schemeClr val="bg1"/>
                </a:solidFill>
                <a:effectLst/>
                <a:highlight>
                  <a:srgbClr val="000000"/>
                </a:highlight>
                <a:latin typeface="Arial" panose="020B0604020202020204" pitchFamily="34" charset="0"/>
                <a:cs typeface="Arial" panose="020B0604020202020204" pitchFamily="34" charset="0"/>
              </a:rPr>
              <a:t>).</a:t>
            </a:r>
          </a:p>
          <a:p>
            <a:pPr algn="l"/>
            <a:endParaRPr lang="en-ID" sz="1000" b="1" i="0" dirty="0">
              <a:solidFill>
                <a:schemeClr val="bg1"/>
              </a:solidFill>
              <a:effectLst/>
              <a:highlight>
                <a:srgbClr val="000000"/>
              </a:highlight>
              <a:latin typeface="Arial" panose="020B0604020202020204" pitchFamily="34" charset="0"/>
              <a:cs typeface="Arial" panose="020B0604020202020204" pitchFamily="34" charset="0"/>
            </a:endParaRPr>
          </a:p>
          <a:p>
            <a:pPr algn="l"/>
            <a:r>
              <a:rPr lang="en-ID" sz="1000" b="1" dirty="0" err="1">
                <a:solidFill>
                  <a:schemeClr val="bg1"/>
                </a:solidFill>
                <a:highlight>
                  <a:srgbClr val="000000"/>
                </a:highlight>
                <a:latin typeface="Arial" panose="020B0604020202020204" pitchFamily="34" charset="0"/>
                <a:cs typeface="Arial" panose="020B0604020202020204" pitchFamily="34" charset="0"/>
              </a:rPr>
              <a:t>Vektor</a:t>
            </a:r>
            <a:r>
              <a:rPr lang="en-ID" sz="1000" b="1" dirty="0">
                <a:solidFill>
                  <a:schemeClr val="bg1"/>
                </a:solidFill>
                <a:highlight>
                  <a:srgbClr val="000000"/>
                </a:highlight>
                <a:latin typeface="Arial" panose="020B0604020202020204" pitchFamily="34" charset="0"/>
                <a:cs typeface="Arial" panose="020B0604020202020204" pitchFamily="34" charset="0"/>
              </a:rPr>
              <a:t> Linux</a:t>
            </a:r>
          </a:p>
          <a:p>
            <a:pPr algn="l"/>
            <a:endParaRPr lang="en-ID" sz="1000" b="0" i="0" dirty="0">
              <a:solidFill>
                <a:schemeClr val="bg1"/>
              </a:solidFill>
              <a:effectLst/>
              <a:highlight>
                <a:srgbClr val="000000"/>
              </a:highlight>
              <a:latin typeface="Arial" panose="020B0604020202020204" pitchFamily="34" charset="0"/>
              <a:cs typeface="Arial" panose="020B0604020202020204" pitchFamily="34" charset="0"/>
            </a:endParaRPr>
          </a:p>
          <a:p>
            <a:pPr eaLnBrk="1" hangingPunct="1">
              <a:lnSpc>
                <a:spcPct val="90000"/>
              </a:lnSpc>
            </a:pPr>
            <a:r>
              <a:rPr lang="en-ID" sz="1000" b="1"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a:solidFill>
                  <a:schemeClr val="bg1"/>
                </a:solidFill>
                <a:effectLst/>
                <a:highlight>
                  <a:srgbClr val="000000"/>
                </a:highlight>
                <a:latin typeface="Arial" panose="020B0604020202020204" pitchFamily="34" charset="0"/>
                <a:cs typeface="Arial" panose="020B0604020202020204" pitchFamily="34" charset="0"/>
              </a:rPr>
              <a:t>Vector Linux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mulanya</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diperuntukan</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untuk</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komputer</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tua</a:t>
            </a:r>
            <a:r>
              <a:rPr lang="en-ID" sz="1000" i="0" dirty="0">
                <a:solidFill>
                  <a:schemeClr val="bg1"/>
                </a:solidFill>
                <a:effectLst/>
                <a:highlight>
                  <a:srgbClr val="000000"/>
                </a:highlight>
                <a:latin typeface="Arial" panose="020B0604020202020204" pitchFamily="34" charset="0"/>
                <a:cs typeface="Arial" panose="020B0604020202020204" pitchFamily="34" charset="0"/>
              </a:rPr>
              <a:t> yang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menggunakan</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pentium</a:t>
            </a:r>
            <a:r>
              <a:rPr lang="en-ID" sz="1000" i="0" dirty="0">
                <a:solidFill>
                  <a:schemeClr val="bg1"/>
                </a:solidFill>
                <a:effectLst/>
                <a:highlight>
                  <a:srgbClr val="000000"/>
                </a:highlight>
                <a:latin typeface="Arial" panose="020B0604020202020204" pitchFamily="34" charset="0"/>
                <a:cs typeface="Arial" panose="020B0604020202020204" pitchFamily="34" charset="0"/>
              </a:rPr>
              <a:t> II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atau</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pentium</a:t>
            </a:r>
            <a:r>
              <a:rPr lang="en-ID" sz="1000" i="0" dirty="0">
                <a:solidFill>
                  <a:schemeClr val="bg1"/>
                </a:solidFill>
                <a:effectLst/>
                <a:highlight>
                  <a:srgbClr val="000000"/>
                </a:highlight>
                <a:latin typeface="Arial" panose="020B0604020202020204" pitchFamily="34" charset="0"/>
                <a:cs typeface="Arial" panose="020B0604020202020204" pitchFamily="34" charset="0"/>
              </a:rPr>
              <a:t> III,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Namun</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dalam</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perkembangannya</a:t>
            </a:r>
            <a:r>
              <a:rPr lang="en-ID" sz="1000" i="0" dirty="0">
                <a:solidFill>
                  <a:schemeClr val="bg1"/>
                </a:solidFill>
                <a:effectLst/>
                <a:highlight>
                  <a:srgbClr val="000000"/>
                </a:highlight>
                <a:latin typeface="Arial" panose="020B0604020202020204" pitchFamily="34" charset="0"/>
                <a:cs typeface="Arial" panose="020B0604020202020204" pitchFamily="34" charset="0"/>
              </a:rPr>
              <a:t> Vector Linux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berkembang</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menjadi</a:t>
            </a:r>
            <a:r>
              <a:rPr lang="en-ID" sz="1000" i="0" dirty="0">
                <a:solidFill>
                  <a:schemeClr val="bg1"/>
                </a:solidFill>
                <a:effectLst/>
                <a:highlight>
                  <a:srgbClr val="000000"/>
                </a:highlight>
                <a:latin typeface="Arial" panose="020B0604020202020204" pitchFamily="34" charset="0"/>
                <a:cs typeface="Arial" panose="020B0604020202020204" pitchFamily="34" charset="0"/>
              </a:rPr>
              <a:t> distro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untuk</a:t>
            </a:r>
            <a:r>
              <a:rPr lang="en-ID" sz="1000" i="0" dirty="0">
                <a:solidFill>
                  <a:schemeClr val="bg1"/>
                </a:solidFill>
                <a:effectLst/>
                <a:highlight>
                  <a:srgbClr val="000000"/>
                </a:highlight>
                <a:latin typeface="Arial" panose="020B0604020202020204" pitchFamily="34" charset="0"/>
                <a:cs typeface="Arial" panose="020B0604020202020204" pitchFamily="34" charset="0"/>
              </a:rPr>
              <a:t> desktop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denganberbagai</a:t>
            </a:r>
            <a:r>
              <a:rPr lang="en-ID" sz="1000" i="0" dirty="0">
                <a:solidFill>
                  <a:schemeClr val="bg1"/>
                </a:solidFill>
                <a:effectLst/>
                <a:highlight>
                  <a:srgbClr val="000000"/>
                </a:highlight>
                <a:latin typeface="Arial" panose="020B0604020202020204" pitchFamily="34" charset="0"/>
                <a:cs typeface="Arial" panose="020B0604020202020204" pitchFamily="34" charset="0"/>
              </a:rPr>
              <a: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versi</a:t>
            </a:r>
            <a:r>
              <a:rPr lang="en-ID" sz="1000" i="0" dirty="0">
                <a:solidFill>
                  <a:schemeClr val="bg1"/>
                </a:solidFill>
                <a:effectLst/>
                <a:highlight>
                  <a:srgbClr val="000000"/>
                </a:highlight>
                <a:latin typeface="Arial" panose="020B0604020202020204" pitchFamily="34" charset="0"/>
                <a:cs typeface="Arial" panose="020B0604020202020204" pitchFamily="34" charset="0"/>
              </a:rPr>
              <a:t> (Light, </a:t>
            </a:r>
            <a:r>
              <a:rPr lang="en-ID" sz="1000" i="0" dirty="0" err="1">
                <a:solidFill>
                  <a:schemeClr val="bg1"/>
                </a:solidFill>
                <a:effectLst/>
                <a:highlight>
                  <a:srgbClr val="000000"/>
                </a:highlight>
                <a:latin typeface="Arial" panose="020B0604020202020204" pitchFamily="34" charset="0"/>
                <a:cs typeface="Arial" panose="020B0604020202020204" pitchFamily="34" charset="0"/>
              </a:rPr>
              <a:t>standar,deluxe</a:t>
            </a:r>
            <a:r>
              <a:rPr lang="en-ID" sz="1000" i="0" dirty="0">
                <a:solidFill>
                  <a:schemeClr val="bg1"/>
                </a:solidFill>
                <a:effectLst/>
                <a:highlight>
                  <a:srgbClr val="000000"/>
                </a:highlight>
                <a:latin typeface="Arial" panose="020B0604020202020204" pitchFamily="34" charset="0"/>
                <a:cs typeface="Arial" panose="020B0604020202020204" pitchFamily="34" charset="0"/>
              </a:rPr>
              <a:t>).</a:t>
            </a:r>
            <a:endParaRPr lang="en-US" altLang="en-US" sz="1000" dirty="0">
              <a:solidFill>
                <a:schemeClr val="bg1"/>
              </a:solidFill>
              <a:highlight>
                <a:srgbClr val="000000"/>
              </a:highlight>
              <a:latin typeface="Arial" panose="020B0604020202020204" pitchFamily="34" charset="0"/>
              <a:cs typeface="Arial" panose="020B0604020202020204" pitchFamily="34" charset="0"/>
            </a:endParaRPr>
          </a:p>
          <a:p>
            <a:pPr algn="ctr"/>
            <a:endParaRPr lang="en-ID" dirty="0">
              <a:solidFill>
                <a:schemeClr val="bg1"/>
              </a:solidFill>
              <a:highlight>
                <a:srgbClr val="C0C0C0"/>
              </a:highlight>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A4C9672F-38D8-CB1C-8F97-2D7E5B39F069}"/>
                  </a:ext>
                </a:extLst>
              </p14:cNvPr>
              <p14:cNvContentPartPr/>
              <p14:nvPr/>
            </p14:nvContentPartPr>
            <p14:xfrm>
              <a:off x="6533280" y="-2294542"/>
              <a:ext cx="17280" cy="360"/>
            </p14:xfrm>
          </p:contentPart>
        </mc:Choice>
        <mc:Fallback xmlns="">
          <p:pic>
            <p:nvPicPr>
              <p:cNvPr id="16" name="Ink 15">
                <a:extLst>
                  <a:ext uri="{FF2B5EF4-FFF2-40B4-BE49-F238E27FC236}">
                    <a16:creationId xmlns:a16="http://schemas.microsoft.com/office/drawing/2014/main" id="{A4C9672F-38D8-CB1C-8F97-2D7E5B39F069}"/>
                  </a:ext>
                </a:extLst>
              </p:cNvPr>
              <p:cNvPicPr/>
              <p:nvPr/>
            </p:nvPicPr>
            <p:blipFill>
              <a:blip r:embed="rId4"/>
              <a:stretch>
                <a:fillRect/>
              </a:stretch>
            </p:blipFill>
            <p:spPr>
              <a:xfrm>
                <a:off x="6524640" y="-2303182"/>
                <a:ext cx="34920" cy="18000"/>
              </a:xfrm>
              <a:prstGeom prst="rect">
                <a:avLst/>
              </a:prstGeom>
            </p:spPr>
          </p:pic>
        </mc:Fallback>
      </mc:AlternateContent>
      <p:grpSp>
        <p:nvGrpSpPr>
          <p:cNvPr id="19" name="Group 18">
            <a:extLst>
              <a:ext uri="{FF2B5EF4-FFF2-40B4-BE49-F238E27FC236}">
                <a16:creationId xmlns:a16="http://schemas.microsoft.com/office/drawing/2014/main" id="{CE3D4527-A625-EBF9-5328-41211E21CFC5}"/>
              </a:ext>
            </a:extLst>
          </p:cNvPr>
          <p:cNvGrpSpPr/>
          <p:nvPr/>
        </p:nvGrpSpPr>
        <p:grpSpPr>
          <a:xfrm>
            <a:off x="6517080" y="-1978462"/>
            <a:ext cx="16560" cy="360"/>
            <a:chOff x="6517080" y="-1978462"/>
            <a:chExt cx="16560" cy="360"/>
          </a:xfrm>
        </p:grpSpPr>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D4639C93-8611-E193-3076-2083B470BA16}"/>
                    </a:ext>
                  </a:extLst>
                </p14:cNvPr>
                <p14:cNvContentPartPr/>
                <p14:nvPr/>
              </p14:nvContentPartPr>
              <p14:xfrm>
                <a:off x="6517080" y="-1978462"/>
                <a:ext cx="360" cy="360"/>
              </p14:xfrm>
            </p:contentPart>
          </mc:Choice>
          <mc:Fallback xmlns="">
            <p:pic>
              <p:nvPicPr>
                <p:cNvPr id="17" name="Ink 16">
                  <a:extLst>
                    <a:ext uri="{FF2B5EF4-FFF2-40B4-BE49-F238E27FC236}">
                      <a16:creationId xmlns:a16="http://schemas.microsoft.com/office/drawing/2014/main" id="{D4639C93-8611-E193-3076-2083B470BA16}"/>
                    </a:ext>
                  </a:extLst>
                </p:cNvPr>
                <p:cNvPicPr/>
                <p:nvPr/>
              </p:nvPicPr>
              <p:blipFill>
                <a:blip r:embed="rId6"/>
                <a:stretch>
                  <a:fillRect/>
                </a:stretch>
              </p:blipFill>
              <p:spPr>
                <a:xfrm>
                  <a:off x="6508080" y="-19871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8142C17-E8E4-205B-2F81-C9930B67FA40}"/>
                    </a:ext>
                  </a:extLst>
                </p14:cNvPr>
                <p14:cNvContentPartPr/>
                <p14:nvPr/>
              </p14:nvContentPartPr>
              <p14:xfrm>
                <a:off x="6533280" y="-1978462"/>
                <a:ext cx="360" cy="360"/>
              </p14:xfrm>
            </p:contentPart>
          </mc:Choice>
          <mc:Fallback xmlns="">
            <p:pic>
              <p:nvPicPr>
                <p:cNvPr id="18" name="Ink 17">
                  <a:extLst>
                    <a:ext uri="{FF2B5EF4-FFF2-40B4-BE49-F238E27FC236}">
                      <a16:creationId xmlns:a16="http://schemas.microsoft.com/office/drawing/2014/main" id="{08142C17-E8E4-205B-2F81-C9930B67FA40}"/>
                    </a:ext>
                  </a:extLst>
                </p:cNvPr>
                <p:cNvPicPr/>
                <p:nvPr/>
              </p:nvPicPr>
              <p:blipFill>
                <a:blip r:embed="rId6"/>
                <a:stretch>
                  <a:fillRect/>
                </a:stretch>
              </p:blipFill>
              <p:spPr>
                <a:xfrm>
                  <a:off x="6524640" y="-198710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259BE77-0303-3696-A35C-2A96B32F0669}"/>
                  </a:ext>
                </a:extLst>
              </p14:cNvPr>
              <p14:cNvContentPartPr/>
              <p14:nvPr/>
            </p14:nvContentPartPr>
            <p14:xfrm>
              <a:off x="5835240" y="3940298"/>
              <a:ext cx="7200" cy="360"/>
            </p14:xfrm>
          </p:contentPart>
        </mc:Choice>
        <mc:Fallback xmlns="">
          <p:pic>
            <p:nvPicPr>
              <p:cNvPr id="20" name="Ink 19">
                <a:extLst>
                  <a:ext uri="{FF2B5EF4-FFF2-40B4-BE49-F238E27FC236}">
                    <a16:creationId xmlns:a16="http://schemas.microsoft.com/office/drawing/2014/main" id="{C259BE77-0303-3696-A35C-2A96B32F0669}"/>
                  </a:ext>
                </a:extLst>
              </p:cNvPr>
              <p:cNvPicPr/>
              <p:nvPr/>
            </p:nvPicPr>
            <p:blipFill>
              <a:blip r:embed="rId9"/>
              <a:stretch>
                <a:fillRect/>
              </a:stretch>
            </p:blipFill>
            <p:spPr>
              <a:xfrm>
                <a:off x="5826600" y="3931298"/>
                <a:ext cx="24840" cy="18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44"/>
        <p:cNvGrpSpPr/>
        <p:nvPr/>
      </p:nvGrpSpPr>
      <p:grpSpPr>
        <a:xfrm>
          <a:off x="0" y="0"/>
          <a:ext cx="0" cy="0"/>
          <a:chOff x="0" y="0"/>
          <a:chExt cx="0" cy="0"/>
        </a:xfrm>
      </p:grpSpPr>
      <p:sp>
        <p:nvSpPr>
          <p:cNvPr id="6645" name="Google Shape;6645;p50"/>
          <p:cNvSpPr txBox="1">
            <a:spLocks noGrp="1"/>
          </p:cNvSpPr>
          <p:nvPr>
            <p:ph type="title"/>
          </p:nvPr>
        </p:nvSpPr>
        <p:spPr/>
        <p:txBody>
          <a:bodyPr/>
          <a:lstStyle/>
          <a:p>
            <a:pPr lvl="0"/>
            <a:r>
              <a:rPr lang="en-US" altLang="en-US" sz="3200" b="1" dirty="0" err="1"/>
              <a:t>Kelebihan</a:t>
            </a:r>
            <a:r>
              <a:rPr lang="en-US" altLang="en-US" sz="3200" b="1" dirty="0"/>
              <a:t> Slackware</a:t>
            </a:r>
            <a:endParaRPr lang="en-ID" dirty="0"/>
          </a:p>
        </p:txBody>
      </p:sp>
      <p:graphicFrame>
        <p:nvGraphicFramePr>
          <p:cNvPr id="3" name="Table 3">
            <a:extLst>
              <a:ext uri="{FF2B5EF4-FFF2-40B4-BE49-F238E27FC236}">
                <a16:creationId xmlns:a16="http://schemas.microsoft.com/office/drawing/2014/main" id="{7E8C12A9-70DA-61DA-734F-6BBAE14E1454}"/>
              </a:ext>
            </a:extLst>
          </p:cNvPr>
          <p:cNvGraphicFramePr>
            <a:graphicFrameLocks noGrp="1"/>
          </p:cNvGraphicFramePr>
          <p:nvPr>
            <p:extLst>
              <p:ext uri="{D42A27DB-BD31-4B8C-83A1-F6EECF244321}">
                <p14:modId xmlns:p14="http://schemas.microsoft.com/office/powerpoint/2010/main" val="2032041472"/>
              </p:ext>
            </p:extLst>
          </p:nvPr>
        </p:nvGraphicFramePr>
        <p:xfrm>
          <a:off x="1879938" y="1413509"/>
          <a:ext cx="5334409" cy="3078480"/>
        </p:xfrm>
        <a:graphic>
          <a:graphicData uri="http://schemas.openxmlformats.org/drawingml/2006/table">
            <a:tbl>
              <a:tblPr firstRow="1" bandRow="1">
                <a:tableStyleId>{A94FA3E3-16BF-421E-82CC-CBB7B0F6A368}</a:tableStyleId>
              </a:tblPr>
              <a:tblGrid>
                <a:gridCol w="361858">
                  <a:extLst>
                    <a:ext uri="{9D8B030D-6E8A-4147-A177-3AD203B41FA5}">
                      <a16:colId xmlns:a16="http://schemas.microsoft.com/office/drawing/2014/main" val="260002935"/>
                    </a:ext>
                  </a:extLst>
                </a:gridCol>
                <a:gridCol w="4972551">
                  <a:extLst>
                    <a:ext uri="{9D8B030D-6E8A-4147-A177-3AD203B41FA5}">
                      <a16:colId xmlns:a16="http://schemas.microsoft.com/office/drawing/2014/main" val="1453149991"/>
                    </a:ext>
                  </a:extLst>
                </a:gridCol>
              </a:tblGrid>
              <a:tr h="457286">
                <a:tc>
                  <a:txBody>
                    <a:bodyPr/>
                    <a:lstStyle/>
                    <a:p>
                      <a:pPr marL="0" indent="0" algn="ctr">
                        <a:buFont typeface="+mj-lt"/>
                        <a:buNone/>
                      </a:pPr>
                      <a:r>
                        <a:rPr lang="en-US" dirty="0">
                          <a:solidFill>
                            <a:schemeClr val="accent2"/>
                          </a:solidFill>
                        </a:rPr>
                        <a:t>1.</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sz="1200" i="0" dirty="0" err="1">
                          <a:solidFill>
                            <a:schemeClr val="accent2"/>
                          </a:solidFill>
                          <a:effectLst/>
                          <a:latin typeface="PT Serif" panose="020B0604020202020204" pitchFamily="18" charset="0"/>
                        </a:rPr>
                        <a:t>Merupakan</a:t>
                      </a:r>
                      <a:r>
                        <a:rPr lang="en-ID" sz="1200" i="0" dirty="0">
                          <a:solidFill>
                            <a:schemeClr val="accent2"/>
                          </a:solidFill>
                          <a:effectLst/>
                          <a:latin typeface="PT Serif" panose="020B0604020202020204" pitchFamily="18" charset="0"/>
                        </a:rPr>
                        <a:t> distro yang </a:t>
                      </a:r>
                      <a:r>
                        <a:rPr lang="en-ID" sz="1200" i="0" dirty="0" err="1">
                          <a:solidFill>
                            <a:schemeClr val="accent2"/>
                          </a:solidFill>
                          <a:effectLst/>
                          <a:latin typeface="PT Serif" panose="020B0604020202020204" pitchFamily="18" charset="0"/>
                        </a:rPr>
                        <a:t>sederhana</a:t>
                      </a:r>
                      <a:r>
                        <a:rPr lang="en-ID" sz="1200" i="0" dirty="0">
                          <a:solidFill>
                            <a:schemeClr val="accent2"/>
                          </a:solidFill>
                          <a:effectLst/>
                          <a:latin typeface="PT Serif" panose="020B0604020202020204" pitchFamily="18" charset="0"/>
                        </a:rPr>
                        <a:t> dan </a:t>
                      </a:r>
                      <a:r>
                        <a:rPr lang="en-ID" sz="1200" i="0" dirty="0" err="1">
                          <a:solidFill>
                            <a:schemeClr val="accent2"/>
                          </a:solidFill>
                          <a:effectLst/>
                          <a:latin typeface="PT Serif" panose="020B0604020202020204" pitchFamily="18" charset="0"/>
                        </a:rPr>
                        <a:t>konvensional</a:t>
                      </a:r>
                      <a:endParaRPr lang="en-ID" sz="1200" i="0" dirty="0">
                        <a:solidFill>
                          <a:schemeClr val="accent2"/>
                        </a:solidFill>
                        <a:effectLst/>
                        <a:latin typeface="PT Serif" panose="020B0604020202020204" pitchFamily="18" charset="0"/>
                      </a:endParaRPr>
                    </a:p>
                    <a:p>
                      <a:pPr marL="0" indent="0" algn="l">
                        <a:buFont typeface="+mj-lt"/>
                        <a:buNone/>
                      </a:pPr>
                      <a:endParaRPr lang="en-ID" dirty="0">
                        <a:solidFill>
                          <a:schemeClr val="accent2"/>
                        </a:solidFill>
                      </a:endParaRPr>
                    </a:p>
                  </a:txBody>
                  <a:tcPr/>
                </a:tc>
                <a:extLst>
                  <a:ext uri="{0D108BD9-81ED-4DB2-BD59-A6C34878D82A}">
                    <a16:rowId xmlns:a16="http://schemas.microsoft.com/office/drawing/2014/main" val="362762296"/>
                  </a:ext>
                </a:extLst>
              </a:tr>
              <a:tr h="485866">
                <a:tc>
                  <a:txBody>
                    <a:bodyPr/>
                    <a:lstStyle/>
                    <a:p>
                      <a:pPr marL="0" indent="0" algn="ctr">
                        <a:buFont typeface="+mj-lt"/>
                        <a:buNone/>
                      </a:pPr>
                      <a:r>
                        <a:rPr lang="en-US" dirty="0">
                          <a:solidFill>
                            <a:schemeClr val="accent2"/>
                          </a:solidFill>
                        </a:rPr>
                        <a:t>2.</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fi-FI" b="0" i="0" dirty="0">
                          <a:solidFill>
                            <a:schemeClr val="accent2"/>
                          </a:solidFill>
                          <a:effectLst/>
                          <a:latin typeface="PT Serif" panose="020B0604020202020204" pitchFamily="18" charset="0"/>
                        </a:rPr>
                        <a:t>Pembuatan paket tar.gz sangat mudah</a:t>
                      </a: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542050698"/>
                  </a:ext>
                </a:extLst>
              </a:tr>
              <a:tr h="485866">
                <a:tc>
                  <a:txBody>
                    <a:bodyPr/>
                    <a:lstStyle/>
                    <a:p>
                      <a:pPr marL="0" indent="0" algn="ctr">
                        <a:buFont typeface="+mj-lt"/>
                        <a:buNone/>
                      </a:pPr>
                      <a:r>
                        <a:rPr lang="en-US" dirty="0">
                          <a:solidFill>
                            <a:schemeClr val="accent2"/>
                          </a:solidFill>
                        </a:rPr>
                        <a:t>3.</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err="1">
                          <a:solidFill>
                            <a:schemeClr val="accent2"/>
                          </a:solidFill>
                          <a:effectLst/>
                          <a:latin typeface="PT Serif" panose="020B0604020202020204" pitchFamily="18" charset="0"/>
                        </a:rPr>
                        <a:t>Ringan</a:t>
                      </a:r>
                      <a:r>
                        <a:rPr lang="en-ID" b="0" i="0" dirty="0">
                          <a:solidFill>
                            <a:schemeClr val="accent2"/>
                          </a:solidFill>
                          <a:effectLst/>
                          <a:latin typeface="PT Serif" panose="020B0604020202020204" pitchFamily="18" charset="0"/>
                        </a:rPr>
                        <a:t> dan </a:t>
                      </a:r>
                      <a:r>
                        <a:rPr lang="en-ID" b="0" i="0" dirty="0" err="1">
                          <a:solidFill>
                            <a:schemeClr val="accent2"/>
                          </a:solidFill>
                          <a:effectLst/>
                          <a:latin typeface="PT Serif" panose="020B0604020202020204" pitchFamily="18" charset="0"/>
                        </a:rPr>
                        <a:t>Intuitif</a:t>
                      </a:r>
                      <a:endParaRPr lang="en-ID" b="0" i="0" dirty="0">
                        <a:solidFill>
                          <a:schemeClr val="accent2"/>
                        </a:solidFill>
                        <a:effectLst/>
                        <a:latin typeface="PT Serif" panose="020B0604020202020204" pitchFamily="18" charset="0"/>
                      </a:endParaRP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1985698239"/>
                  </a:ext>
                </a:extLst>
              </a:tr>
              <a:tr h="287677">
                <a:tc>
                  <a:txBody>
                    <a:bodyPr/>
                    <a:lstStyle/>
                    <a:p>
                      <a:pPr marL="0" indent="0">
                        <a:buFont typeface="+mj-lt"/>
                        <a:buNone/>
                      </a:pPr>
                      <a:r>
                        <a:rPr lang="en-US" dirty="0">
                          <a:solidFill>
                            <a:schemeClr val="accent2"/>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err="1">
                          <a:solidFill>
                            <a:schemeClr val="accent2"/>
                          </a:solidFill>
                          <a:effectLst/>
                          <a:latin typeface="PT Serif" panose="020B0604020202020204" pitchFamily="18" charset="0"/>
                        </a:rPr>
                        <a:t>Aplikasi</a:t>
                      </a:r>
                      <a:r>
                        <a:rPr lang="en-ID" b="0" i="0" dirty="0">
                          <a:solidFill>
                            <a:schemeClr val="accent2"/>
                          </a:solidFill>
                          <a:effectLst/>
                          <a:latin typeface="PT Serif" panose="020B0604020202020204" pitchFamily="18" charset="0"/>
                        </a:rPr>
                        <a:t> bundled </a:t>
                      </a:r>
                      <a:r>
                        <a:rPr lang="en-ID" b="0" i="0" dirty="0" err="1">
                          <a:solidFill>
                            <a:schemeClr val="accent2"/>
                          </a:solidFill>
                          <a:effectLst/>
                          <a:latin typeface="PT Serif" panose="020B0604020202020204" pitchFamily="18" charset="0"/>
                        </a:rPr>
                        <a:t>untuk</a:t>
                      </a:r>
                      <a:r>
                        <a:rPr lang="en-ID" b="0" i="0" dirty="0">
                          <a:solidFill>
                            <a:schemeClr val="accent2"/>
                          </a:solidFill>
                          <a:effectLst/>
                          <a:latin typeface="PT Serif" panose="020B0604020202020204" pitchFamily="18" charset="0"/>
                        </a:rPr>
                        <a:t> Server dan Editor</a:t>
                      </a: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66409216"/>
                  </a:ext>
                </a:extLst>
              </a:tr>
              <a:tr h="287677">
                <a:tc>
                  <a:txBody>
                    <a:bodyPr/>
                    <a:lstStyle/>
                    <a:p>
                      <a:pPr marL="0" indent="0">
                        <a:buFont typeface="+mj-lt"/>
                        <a:buNone/>
                      </a:pPr>
                      <a:r>
                        <a:rPr lang="en-US" dirty="0">
                          <a:solidFill>
                            <a:schemeClr val="accent2"/>
                          </a:solidFill>
                        </a:rPr>
                        <a:t>5.</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a:solidFill>
                            <a:schemeClr val="accent2"/>
                          </a:solidFill>
                          <a:effectLst/>
                          <a:latin typeface="PT Serif" panose="020B0604020202020204" pitchFamily="18" charset="0"/>
                        </a:rPr>
                        <a:t>Bisa </a:t>
                      </a:r>
                      <a:r>
                        <a:rPr lang="en-ID" b="0" i="0" dirty="0" err="1">
                          <a:solidFill>
                            <a:schemeClr val="accent2"/>
                          </a:solidFill>
                          <a:effectLst/>
                          <a:latin typeface="PT Serif" panose="020B0604020202020204" pitchFamily="18" charset="0"/>
                        </a:rPr>
                        <a:t>memilih</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sendiri</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tampian</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desktopnya</a:t>
                      </a:r>
                      <a:endParaRPr lang="en-ID" b="0" i="0" dirty="0">
                        <a:solidFill>
                          <a:schemeClr val="accent2"/>
                        </a:solidFill>
                        <a:effectLst/>
                        <a:latin typeface="PT Serif" panose="020B0604020202020204" pitchFamily="18" charset="0"/>
                      </a:endParaRP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1732659240"/>
                  </a:ext>
                </a:extLst>
              </a:tr>
              <a:tr h="287677">
                <a:tc>
                  <a:txBody>
                    <a:bodyPr/>
                    <a:lstStyle/>
                    <a:p>
                      <a:pPr marL="0" indent="0">
                        <a:buFont typeface="+mj-lt"/>
                        <a:buNone/>
                      </a:pPr>
                      <a:r>
                        <a:rPr lang="en-US" dirty="0">
                          <a:solidFill>
                            <a:schemeClr val="accent2"/>
                          </a:solidFill>
                        </a:rPr>
                        <a:t>6.</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mj-lt"/>
                        <a:buNone/>
                        <a:tabLst/>
                        <a:defRPr/>
                      </a:pPr>
                      <a:r>
                        <a:rPr lang="en-ID" b="0" i="0" dirty="0" err="1">
                          <a:solidFill>
                            <a:schemeClr val="accent2"/>
                          </a:solidFill>
                          <a:effectLst/>
                          <a:latin typeface="PT Serif" panose="020B0604020202020204" pitchFamily="18" charset="0"/>
                        </a:rPr>
                        <a:t>Manajemen</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Paket</a:t>
                      </a:r>
                      <a:r>
                        <a:rPr lang="en-ID" b="0" i="0" dirty="0">
                          <a:solidFill>
                            <a:schemeClr val="accent2"/>
                          </a:solidFill>
                          <a:effectLst/>
                          <a:latin typeface="PT Serif" panose="020B0604020202020204" pitchFamily="18" charset="0"/>
                        </a:rPr>
                        <a:t> yang </a:t>
                      </a:r>
                      <a:r>
                        <a:rPr lang="en-ID" b="0" i="0" dirty="0" err="1">
                          <a:solidFill>
                            <a:schemeClr val="accent2"/>
                          </a:solidFill>
                          <a:effectLst/>
                          <a:latin typeface="PT Serif" panose="020B0604020202020204" pitchFamily="18" charset="0"/>
                        </a:rPr>
                        <a:t>lebih</a:t>
                      </a:r>
                      <a:r>
                        <a:rPr lang="en-ID" b="0" i="0" dirty="0">
                          <a:solidFill>
                            <a:schemeClr val="accent2"/>
                          </a:solidFill>
                          <a:effectLst/>
                          <a:latin typeface="PT Serif" panose="020B0604020202020204" pitchFamily="18" charset="0"/>
                        </a:rPr>
                        <a:t> </a:t>
                      </a:r>
                      <a:r>
                        <a:rPr lang="en-ID" b="0" i="0" dirty="0" err="1">
                          <a:solidFill>
                            <a:schemeClr val="accent2"/>
                          </a:solidFill>
                          <a:effectLst/>
                          <a:latin typeface="PT Serif" panose="020B0604020202020204" pitchFamily="18" charset="0"/>
                        </a:rPr>
                        <a:t>sederhana</a:t>
                      </a:r>
                      <a:endParaRPr lang="en-ID" b="0" i="0" dirty="0">
                        <a:solidFill>
                          <a:schemeClr val="accent2"/>
                        </a:solidFill>
                        <a:effectLst/>
                        <a:latin typeface="PT Serif" panose="020B0604020202020204" pitchFamily="18" charset="0"/>
                      </a:endParaRPr>
                    </a:p>
                    <a:p>
                      <a:pPr marL="0" indent="0">
                        <a:buFont typeface="+mj-lt"/>
                        <a:buNone/>
                      </a:pPr>
                      <a:endParaRPr lang="en-ID" dirty="0">
                        <a:solidFill>
                          <a:schemeClr val="accent2"/>
                        </a:solidFill>
                      </a:endParaRPr>
                    </a:p>
                  </a:txBody>
                  <a:tcPr/>
                </a:tc>
                <a:extLst>
                  <a:ext uri="{0D108BD9-81ED-4DB2-BD59-A6C34878D82A}">
                    <a16:rowId xmlns:a16="http://schemas.microsoft.com/office/drawing/2014/main" val="51422208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3C82-0508-3AA4-B157-EEF53EF4A138}"/>
              </a:ext>
            </a:extLst>
          </p:cNvPr>
          <p:cNvSpPr>
            <a:spLocks noGrp="1"/>
          </p:cNvSpPr>
          <p:nvPr>
            <p:ph type="title"/>
          </p:nvPr>
        </p:nvSpPr>
        <p:spPr/>
        <p:txBody>
          <a:bodyPr/>
          <a:lstStyle/>
          <a:p>
            <a:r>
              <a:rPr lang="en-US" altLang="en-US" sz="3200" b="1" dirty="0"/>
              <a:t> </a:t>
            </a:r>
            <a:r>
              <a:rPr lang="en-US" altLang="en-US" sz="3200" b="1" dirty="0" err="1"/>
              <a:t>Kekurangan</a:t>
            </a:r>
            <a:r>
              <a:rPr lang="en-US" altLang="en-US" sz="3200" b="1" dirty="0"/>
              <a:t> Slackware</a:t>
            </a:r>
            <a:endParaRPr lang="en-ID" dirty="0"/>
          </a:p>
        </p:txBody>
      </p:sp>
      <p:graphicFrame>
        <p:nvGraphicFramePr>
          <p:cNvPr id="3" name="Table 3">
            <a:extLst>
              <a:ext uri="{FF2B5EF4-FFF2-40B4-BE49-F238E27FC236}">
                <a16:creationId xmlns:a16="http://schemas.microsoft.com/office/drawing/2014/main" id="{74F14496-E2F5-D6B3-23C8-DD3913E4255F}"/>
              </a:ext>
            </a:extLst>
          </p:cNvPr>
          <p:cNvGraphicFramePr>
            <a:graphicFrameLocks noGrp="1"/>
          </p:cNvGraphicFramePr>
          <p:nvPr>
            <p:extLst>
              <p:ext uri="{D42A27DB-BD31-4B8C-83A1-F6EECF244321}">
                <p14:modId xmlns:p14="http://schemas.microsoft.com/office/powerpoint/2010/main" val="3270092859"/>
              </p:ext>
            </p:extLst>
          </p:nvPr>
        </p:nvGraphicFramePr>
        <p:xfrm>
          <a:off x="1645024" y="1386914"/>
          <a:ext cx="6096000" cy="2961640"/>
        </p:xfrm>
        <a:graphic>
          <a:graphicData uri="http://schemas.openxmlformats.org/drawingml/2006/table">
            <a:tbl>
              <a:tblPr firstRow="1" bandRow="1">
                <a:tableStyleId>{A94FA3E3-16BF-421E-82CC-CBB7B0F6A368}</a:tableStyleId>
              </a:tblPr>
              <a:tblGrid>
                <a:gridCol w="398929">
                  <a:extLst>
                    <a:ext uri="{9D8B030D-6E8A-4147-A177-3AD203B41FA5}">
                      <a16:colId xmlns:a16="http://schemas.microsoft.com/office/drawing/2014/main" val="2618717690"/>
                    </a:ext>
                  </a:extLst>
                </a:gridCol>
                <a:gridCol w="5697071">
                  <a:extLst>
                    <a:ext uri="{9D8B030D-6E8A-4147-A177-3AD203B41FA5}">
                      <a16:colId xmlns:a16="http://schemas.microsoft.com/office/drawing/2014/main" val="4110413901"/>
                    </a:ext>
                  </a:extLst>
                </a:gridCol>
              </a:tblGrid>
              <a:tr h="370840">
                <a:tc>
                  <a:txBody>
                    <a:bodyPr/>
                    <a:lstStyle/>
                    <a:p>
                      <a:pPr marL="0" indent="0" algn="ctr">
                        <a:buFont typeface="+mj-lt"/>
                        <a:buNone/>
                      </a:pPr>
                      <a:r>
                        <a:rPr lang="en-US" dirty="0">
                          <a:solidFill>
                            <a:schemeClr val="accent2"/>
                          </a:solidFill>
                        </a:rPr>
                        <a:t>1.</a:t>
                      </a:r>
                      <a:endParaRPr lang="en-ID" dirty="0">
                        <a:solidFill>
                          <a:schemeClr val="accent2"/>
                        </a:solidFill>
                      </a:endParaRPr>
                    </a:p>
                  </a:txBody>
                  <a:tcPr/>
                </a:tc>
                <a:tc>
                  <a:txBody>
                    <a:bodyPr/>
                    <a:lstStyle/>
                    <a:p>
                      <a:r>
                        <a:rPr lang="en-ID" sz="1400" i="0" dirty="0" err="1">
                          <a:solidFill>
                            <a:schemeClr val="accent2"/>
                          </a:solidFill>
                          <a:effectLst/>
                          <a:latin typeface="Arial" panose="020B0604020202020204" pitchFamily="34" charset="0"/>
                          <a:cs typeface="Arial" panose="020B0604020202020204" pitchFamily="34" charset="0"/>
                        </a:rPr>
                        <a:t>Berat</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untuk</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digunakan</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dalam</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keperluan</a:t>
                      </a:r>
                      <a:r>
                        <a:rPr lang="en-ID" sz="1400" i="0" dirty="0">
                          <a:solidFill>
                            <a:schemeClr val="accent2"/>
                          </a:solidFill>
                          <a:effectLst/>
                          <a:latin typeface="Arial" panose="020B0604020202020204" pitchFamily="34" charset="0"/>
                          <a:cs typeface="Arial" panose="020B0604020202020204" pitchFamily="34" charset="0"/>
                        </a:rPr>
                        <a:t> Graphic</a:t>
                      </a:r>
                      <a:endParaRPr lang="en-ID" dirty="0">
                        <a:solidFill>
                          <a:schemeClr val="accent2"/>
                        </a:solidFill>
                      </a:endParaRPr>
                    </a:p>
                  </a:txBody>
                  <a:tcPr/>
                </a:tc>
                <a:extLst>
                  <a:ext uri="{0D108BD9-81ED-4DB2-BD59-A6C34878D82A}">
                    <a16:rowId xmlns:a16="http://schemas.microsoft.com/office/drawing/2014/main" val="2593504019"/>
                  </a:ext>
                </a:extLst>
              </a:tr>
              <a:tr h="370840">
                <a:tc>
                  <a:txBody>
                    <a:bodyPr/>
                    <a:lstStyle/>
                    <a:p>
                      <a:pPr algn="ctr"/>
                      <a:r>
                        <a:rPr lang="en-US" dirty="0">
                          <a:solidFill>
                            <a:schemeClr val="accent2"/>
                          </a:solidFill>
                        </a:rPr>
                        <a:t>2.</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err="1">
                          <a:solidFill>
                            <a:schemeClr val="accent2"/>
                          </a:solidFill>
                          <a:effectLst/>
                          <a:latin typeface="Arial" panose="020B0604020202020204" pitchFamily="34" charset="0"/>
                          <a:cs typeface="Arial" panose="020B0604020202020204" pitchFamily="34" charset="0"/>
                        </a:rPr>
                        <a:t>Butuh</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pembelajaran</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lebih</a:t>
                      </a:r>
                      <a:endParaRPr lang="en-ID" sz="1400" dirty="0">
                        <a:solidFill>
                          <a:schemeClr val="accent2"/>
                        </a:solidFill>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1097766618"/>
                  </a:ext>
                </a:extLst>
              </a:tr>
              <a:tr h="370840">
                <a:tc>
                  <a:txBody>
                    <a:bodyPr/>
                    <a:lstStyle/>
                    <a:p>
                      <a:pPr algn="ctr"/>
                      <a:r>
                        <a:rPr lang="en-US" dirty="0">
                          <a:solidFill>
                            <a:schemeClr val="accent2"/>
                          </a:solidFill>
                        </a:rPr>
                        <a:t>3.</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1400" dirty="0" err="1">
                          <a:solidFill>
                            <a:schemeClr val="accent2"/>
                          </a:solidFill>
                          <a:latin typeface="Arial" panose="020B0604020202020204" pitchFamily="34" charset="0"/>
                          <a:cs typeface="Arial" panose="020B0604020202020204" pitchFamily="34" charset="0"/>
                        </a:rPr>
                        <a:t>Tidak</a:t>
                      </a:r>
                      <a:r>
                        <a:rPr lang="en-US" altLang="en-US" sz="1400" dirty="0">
                          <a:solidFill>
                            <a:schemeClr val="accent2"/>
                          </a:solidFill>
                          <a:latin typeface="Arial" panose="020B0604020202020204" pitchFamily="34" charset="0"/>
                          <a:cs typeface="Arial" panose="020B0604020202020204" pitchFamily="34" charset="0"/>
                        </a:rPr>
                        <a:t> </a:t>
                      </a:r>
                      <a:r>
                        <a:rPr lang="en-US" altLang="en-US" sz="1400" dirty="0" err="1">
                          <a:solidFill>
                            <a:schemeClr val="accent2"/>
                          </a:solidFill>
                          <a:latin typeface="Arial" panose="020B0604020202020204" pitchFamily="34" charset="0"/>
                          <a:cs typeface="Arial" panose="020B0604020202020204" pitchFamily="34" charset="0"/>
                        </a:rPr>
                        <a:t>tersedianya</a:t>
                      </a:r>
                      <a:r>
                        <a:rPr lang="en-US" altLang="en-US" sz="1400" dirty="0">
                          <a:solidFill>
                            <a:schemeClr val="accent2"/>
                          </a:solidFill>
                          <a:latin typeface="Arial" panose="020B0604020202020204" pitchFamily="34" charset="0"/>
                          <a:cs typeface="Arial" panose="020B0604020202020204" pitchFamily="34" charset="0"/>
                        </a:rPr>
                        <a:t> built-in dependency manager / package manager</a:t>
                      </a:r>
                    </a:p>
                    <a:p>
                      <a:endParaRPr lang="en-ID" dirty="0">
                        <a:solidFill>
                          <a:schemeClr val="accent2"/>
                        </a:solidFill>
                      </a:endParaRPr>
                    </a:p>
                  </a:txBody>
                  <a:tcPr/>
                </a:tc>
                <a:extLst>
                  <a:ext uri="{0D108BD9-81ED-4DB2-BD59-A6C34878D82A}">
                    <a16:rowId xmlns:a16="http://schemas.microsoft.com/office/drawing/2014/main" val="2110730420"/>
                  </a:ext>
                </a:extLst>
              </a:tr>
              <a:tr h="370840">
                <a:tc>
                  <a:txBody>
                    <a:bodyPr/>
                    <a:lstStyle/>
                    <a:p>
                      <a:pPr algn="ctr"/>
                      <a:r>
                        <a:rPr lang="en-US" dirty="0">
                          <a:solidFill>
                            <a:schemeClr val="accent2"/>
                          </a:solidFill>
                        </a:rPr>
                        <a:t>4.</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a:solidFill>
                            <a:schemeClr val="accent2"/>
                          </a:solidFill>
                          <a:effectLst/>
                          <a:latin typeface="Arial" panose="020B0604020202020204" pitchFamily="34" charset="0"/>
                          <a:cs typeface="Arial" panose="020B0604020202020204" pitchFamily="34" charset="0"/>
                        </a:rPr>
                        <a:t>Minim GUI </a:t>
                      </a:r>
                      <a:r>
                        <a:rPr lang="en-ID" sz="1400" i="0" dirty="0" err="1">
                          <a:solidFill>
                            <a:schemeClr val="accent2"/>
                          </a:solidFill>
                          <a:effectLst/>
                          <a:latin typeface="Arial" panose="020B0604020202020204" pitchFamily="34" charset="0"/>
                          <a:cs typeface="Arial" panose="020B0604020202020204" pitchFamily="34" charset="0"/>
                        </a:rPr>
                        <a:t>untuk</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konfigurasi</a:t>
                      </a:r>
                      <a:r>
                        <a:rPr lang="en-ID" sz="1400" i="0" dirty="0">
                          <a:solidFill>
                            <a:schemeClr val="accent2"/>
                          </a:solidFill>
                          <a:effectLst/>
                          <a:latin typeface="Arial" panose="020B0604020202020204" pitchFamily="34" charset="0"/>
                          <a:cs typeface="Arial" panose="020B0604020202020204" pitchFamily="34" charset="0"/>
                        </a:rPr>
                        <a:t> system</a:t>
                      </a:r>
                      <a:endParaRPr lang="en-US" sz="1400" i="0" dirty="0">
                        <a:solidFill>
                          <a:schemeClr val="accent2"/>
                        </a:solidFill>
                        <a:effectLst/>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1198172472"/>
                  </a:ext>
                </a:extLst>
              </a:tr>
              <a:tr h="370840">
                <a:tc>
                  <a:txBody>
                    <a:bodyPr/>
                    <a:lstStyle/>
                    <a:p>
                      <a:pPr algn="ctr"/>
                      <a:r>
                        <a:rPr lang="en-US" dirty="0">
                          <a:solidFill>
                            <a:schemeClr val="accent2"/>
                          </a:solidFill>
                        </a:rPr>
                        <a:t>5.</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a:solidFill>
                            <a:schemeClr val="accent2"/>
                          </a:solidFill>
                          <a:effectLst/>
                          <a:latin typeface="Arial" panose="020B0604020202020204" pitchFamily="34" charset="0"/>
                          <a:cs typeface="Arial" panose="020B0604020202020204" pitchFamily="34" charset="0"/>
                        </a:rPr>
                        <a:t>Proses </a:t>
                      </a:r>
                      <a:r>
                        <a:rPr lang="en-ID" sz="1400" i="0" dirty="0" err="1">
                          <a:solidFill>
                            <a:schemeClr val="accent2"/>
                          </a:solidFill>
                          <a:effectLst/>
                          <a:latin typeface="Arial" panose="020B0604020202020204" pitchFamily="34" charset="0"/>
                          <a:cs typeface="Arial" panose="020B0604020202020204" pitchFamily="34" charset="0"/>
                        </a:rPr>
                        <a:t>instalasi</a:t>
                      </a:r>
                      <a:r>
                        <a:rPr lang="en-ID" sz="1400" i="0" dirty="0">
                          <a:solidFill>
                            <a:schemeClr val="accent2"/>
                          </a:solidFill>
                          <a:effectLst/>
                          <a:latin typeface="Arial" panose="020B0604020202020204" pitchFamily="34" charset="0"/>
                          <a:cs typeface="Arial" panose="020B0604020202020204" pitchFamily="34" charset="0"/>
                        </a:rPr>
                        <a:t> yang  </a:t>
                      </a:r>
                      <a:r>
                        <a:rPr lang="en-ID" sz="1400" i="0" dirty="0" err="1">
                          <a:solidFill>
                            <a:schemeClr val="accent2"/>
                          </a:solidFill>
                          <a:effectLst/>
                          <a:latin typeface="Arial" panose="020B0604020202020204" pitchFamily="34" charset="0"/>
                          <a:cs typeface="Arial" panose="020B0604020202020204" pitchFamily="34" charset="0"/>
                        </a:rPr>
                        <a:t>memakan</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waktu</a:t>
                      </a:r>
                      <a:r>
                        <a:rPr lang="en-ID" sz="1400" i="0" dirty="0">
                          <a:solidFill>
                            <a:schemeClr val="accent2"/>
                          </a:solidFill>
                          <a:effectLst/>
                          <a:latin typeface="Arial" panose="020B0604020202020204" pitchFamily="34" charset="0"/>
                          <a:cs typeface="Arial" panose="020B0604020202020204" pitchFamily="34" charset="0"/>
                        </a:rPr>
                        <a:t> dan </a:t>
                      </a:r>
                      <a:r>
                        <a:rPr lang="en-ID" sz="1400" i="0" dirty="0" err="1">
                          <a:solidFill>
                            <a:schemeClr val="accent2"/>
                          </a:solidFill>
                          <a:effectLst/>
                          <a:latin typeface="Arial" panose="020B0604020202020204" pitchFamily="34" charset="0"/>
                          <a:cs typeface="Arial" panose="020B0604020202020204" pitchFamily="34" charset="0"/>
                        </a:rPr>
                        <a:t>sulit</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dipejari</a:t>
                      </a:r>
                      <a:endParaRPr lang="en-US" sz="1400" dirty="0">
                        <a:solidFill>
                          <a:schemeClr val="accent2"/>
                        </a:solidFill>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2295441138"/>
                  </a:ext>
                </a:extLst>
              </a:tr>
              <a:tr h="370840">
                <a:tc>
                  <a:txBody>
                    <a:bodyPr/>
                    <a:lstStyle/>
                    <a:p>
                      <a:pPr algn="ctr"/>
                      <a:r>
                        <a:rPr lang="en-US" dirty="0">
                          <a:solidFill>
                            <a:schemeClr val="accent2"/>
                          </a:solidFill>
                        </a:rPr>
                        <a:t>6.</a:t>
                      </a:r>
                      <a:endParaRPr lang="en-ID"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i="0" dirty="0" err="1">
                          <a:solidFill>
                            <a:schemeClr val="accent2"/>
                          </a:solidFill>
                          <a:effectLst/>
                          <a:latin typeface="Arial" panose="020B0604020202020204" pitchFamily="34" charset="0"/>
                          <a:cs typeface="Arial" panose="020B0604020202020204" pitchFamily="34" charset="0"/>
                        </a:rPr>
                        <a:t>Deteksi</a:t>
                      </a:r>
                      <a:r>
                        <a:rPr lang="en-ID" sz="1400" i="0" dirty="0">
                          <a:solidFill>
                            <a:schemeClr val="accent2"/>
                          </a:solidFill>
                          <a:effectLst/>
                          <a:latin typeface="Arial" panose="020B0604020202020204" pitchFamily="34" charset="0"/>
                          <a:cs typeface="Arial" panose="020B0604020202020204" pitchFamily="34" charset="0"/>
                        </a:rPr>
                        <a:t> </a:t>
                      </a:r>
                      <a:r>
                        <a:rPr lang="en-ID" sz="1400" i="0" dirty="0" err="1">
                          <a:solidFill>
                            <a:schemeClr val="accent2"/>
                          </a:solidFill>
                          <a:effectLst/>
                          <a:latin typeface="Arial" panose="020B0604020202020204" pitchFamily="34" charset="0"/>
                          <a:cs typeface="Arial" panose="020B0604020202020204" pitchFamily="34" charset="0"/>
                        </a:rPr>
                        <a:t>otomatis</a:t>
                      </a:r>
                      <a:r>
                        <a:rPr lang="en-ID" sz="1400" i="0" dirty="0">
                          <a:solidFill>
                            <a:schemeClr val="accent2"/>
                          </a:solidFill>
                          <a:effectLst/>
                          <a:latin typeface="Arial" panose="020B0604020202020204" pitchFamily="34" charset="0"/>
                          <a:cs typeface="Arial" panose="020B0604020202020204" pitchFamily="34" charset="0"/>
                        </a:rPr>
                        <a:t> hardware </a:t>
                      </a:r>
                      <a:r>
                        <a:rPr lang="en-ID" sz="1400" i="0" dirty="0" err="1">
                          <a:solidFill>
                            <a:schemeClr val="accent2"/>
                          </a:solidFill>
                          <a:effectLst/>
                          <a:latin typeface="Arial" panose="020B0604020202020204" pitchFamily="34" charset="0"/>
                          <a:cs typeface="Arial" panose="020B0604020202020204" pitchFamily="34" charset="0"/>
                        </a:rPr>
                        <a:t>terbatas</a:t>
                      </a:r>
                      <a:endParaRPr lang="en-US" altLang="en-US" sz="1400" dirty="0">
                        <a:solidFill>
                          <a:schemeClr val="accent2"/>
                        </a:solidFill>
                        <a:latin typeface="Arial" panose="020B0604020202020204" pitchFamily="34" charset="0"/>
                        <a:cs typeface="Arial" panose="020B0604020202020204" pitchFamily="34" charset="0"/>
                      </a:endParaRPr>
                    </a:p>
                    <a:p>
                      <a:endParaRPr lang="en-ID" dirty="0">
                        <a:solidFill>
                          <a:schemeClr val="accent2"/>
                        </a:solidFill>
                      </a:endParaRPr>
                    </a:p>
                  </a:txBody>
                  <a:tcPr/>
                </a:tc>
                <a:extLst>
                  <a:ext uri="{0D108BD9-81ED-4DB2-BD59-A6C34878D82A}">
                    <a16:rowId xmlns:a16="http://schemas.microsoft.com/office/drawing/2014/main" val="2716119030"/>
                  </a:ext>
                </a:extLst>
              </a:tr>
            </a:tbl>
          </a:graphicData>
        </a:graphic>
      </p:graphicFrame>
    </p:spTree>
    <p:extLst>
      <p:ext uri="{BB962C8B-B14F-4D97-AF65-F5344CB8AC3E}">
        <p14:creationId xmlns:p14="http://schemas.microsoft.com/office/powerpoint/2010/main" val="266084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98"/>
        <p:cNvGrpSpPr/>
        <p:nvPr/>
      </p:nvGrpSpPr>
      <p:grpSpPr>
        <a:xfrm>
          <a:off x="0" y="0"/>
          <a:ext cx="0" cy="0"/>
          <a:chOff x="0" y="0"/>
          <a:chExt cx="0" cy="0"/>
        </a:xfrm>
      </p:grpSpPr>
      <p:sp>
        <p:nvSpPr>
          <p:cNvPr id="6799" name="Google Shape;6799;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Kernel Terbaru</a:t>
            </a:r>
            <a:endParaRPr dirty="0">
              <a:solidFill>
                <a:schemeClr val="lt1"/>
              </a:solidFill>
            </a:endParaRPr>
          </a:p>
        </p:txBody>
      </p:sp>
      <p:sp>
        <p:nvSpPr>
          <p:cNvPr id="6802" name="Google Shape;6802;p54"/>
          <p:cNvSpPr/>
          <p:nvPr/>
        </p:nvSpPr>
        <p:spPr>
          <a:xfrm>
            <a:off x="8276225" y="1644408"/>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54"/>
          <p:cNvSpPr/>
          <p:nvPr/>
        </p:nvSpPr>
        <p:spPr>
          <a:xfrm rot="5400000">
            <a:off x="6065600" y="3966968"/>
            <a:ext cx="47700" cy="27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A0CCA618-FC75-43A7-FD41-7675DB328C86}"/>
              </a:ext>
            </a:extLst>
          </p:cNvPr>
          <p:cNvSpPr/>
          <p:nvPr/>
        </p:nvSpPr>
        <p:spPr>
          <a:xfrm>
            <a:off x="1539688" y="1216959"/>
            <a:ext cx="6172200" cy="24877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ID" sz="1100" b="0" i="0" dirty="0">
                <a:solidFill>
                  <a:schemeClr val="accent2"/>
                </a:solidFill>
                <a:effectLst/>
                <a:latin typeface="arial" panose="020B0604020202020204" pitchFamily="34" charset="0"/>
              </a:rPr>
              <a:t>18 </a:t>
            </a:r>
            <a:r>
              <a:rPr lang="en-ID" sz="1100" b="0" i="0" dirty="0" err="1">
                <a:solidFill>
                  <a:schemeClr val="accent2"/>
                </a:solidFill>
                <a:effectLst/>
                <a:latin typeface="arial" panose="020B0604020202020204" pitchFamily="34" charset="0"/>
              </a:rPr>
              <a:t>Maret</a:t>
            </a:r>
            <a:r>
              <a:rPr lang="en-ID" sz="1100" b="0" i="0" dirty="0">
                <a:solidFill>
                  <a:schemeClr val="accent2"/>
                </a:solidFill>
                <a:effectLst/>
                <a:latin typeface="arial" panose="020B0604020202020204" pitchFamily="34" charset="0"/>
              </a:rPr>
              <a:t> 2022 — “I have compiled a very useful (as I think) 64 bit </a:t>
            </a:r>
            <a:r>
              <a:rPr lang="en-ID" sz="1100" b="1" i="0" dirty="0">
                <a:solidFill>
                  <a:schemeClr val="accent2"/>
                </a:solidFill>
                <a:effectLst/>
                <a:latin typeface="arial" panose="020B0604020202020204" pitchFamily="34" charset="0"/>
              </a:rPr>
              <a:t>kernel</a:t>
            </a:r>
            <a:r>
              <a:rPr lang="en-ID" sz="1100" b="0" i="0" dirty="0">
                <a:solidFill>
                  <a:schemeClr val="accent2"/>
                </a:solidFill>
                <a:effectLst/>
                <a:latin typeface="arial" panose="020B0604020202020204" pitchFamily="34" charset="0"/>
              </a:rPr>
              <a:t> for </a:t>
            </a:r>
            <a:r>
              <a:rPr lang="en-ID" sz="1100" b="1" i="0" dirty="0">
                <a:solidFill>
                  <a:schemeClr val="accent2"/>
                </a:solidFill>
                <a:effectLst/>
                <a:latin typeface="arial" panose="020B0604020202020204" pitchFamily="34" charset="0"/>
              </a:rPr>
              <a:t>Slackware</a:t>
            </a:r>
            <a:r>
              <a:rPr lang="en-ID" sz="1100" b="0" i="0" dirty="0">
                <a:solidFill>
                  <a:schemeClr val="accent2"/>
                </a:solidFill>
                <a:effectLst/>
                <a:latin typeface="arial" panose="020B0604020202020204" pitchFamily="34" charset="0"/>
              </a:rPr>
              <a:t> Current (14.2) and/or all </a:t>
            </a:r>
            <a:r>
              <a:rPr lang="en-ID" sz="1100" b="1" i="0" dirty="0">
                <a:solidFill>
                  <a:schemeClr val="accent2"/>
                </a:solidFill>
                <a:effectLst/>
                <a:latin typeface="arial" panose="020B0604020202020204" pitchFamily="34" charset="0"/>
              </a:rPr>
              <a:t>Slackware</a:t>
            </a:r>
            <a:r>
              <a:rPr lang="en-ID" sz="1100" b="0" i="0" dirty="0">
                <a:solidFill>
                  <a:schemeClr val="accent2"/>
                </a:solidFill>
                <a:effectLst/>
                <a:latin typeface="arial" panose="020B0604020202020204" pitchFamily="34" charset="0"/>
              </a:rPr>
              <a:t> derivatives,” Arne Exton reveals for ...</a:t>
            </a:r>
          </a:p>
          <a:p>
            <a:pPr algn="l"/>
            <a:r>
              <a:rPr lang="en-US" sz="1100" b="1" i="0" dirty="0" err="1">
                <a:solidFill>
                  <a:schemeClr val="accent2"/>
                </a:solidFill>
                <a:effectLst/>
                <a:latin typeface="Nunito" panose="020B0604020202020204" pitchFamily="2" charset="0"/>
              </a:rPr>
              <a:t>Softpedia</a:t>
            </a:r>
            <a:r>
              <a:rPr lang="en-US" sz="1100" b="1" i="0" dirty="0">
                <a:solidFill>
                  <a:schemeClr val="accent2"/>
                </a:solidFill>
                <a:effectLst/>
                <a:latin typeface="Nunito" panose="020B0604020202020204" pitchFamily="2" charset="0"/>
              </a:rPr>
              <a:t> has been informed today, March 17, 2016, by GNU/Linux developer Arne Exton about the immediate availability of a custom compiled Linux 4.5 kernel for Slackware Linux Current (14.2) and all of its derivatives.</a:t>
            </a:r>
            <a:endParaRPr lang="en-US" sz="1100" b="0" i="0" dirty="0">
              <a:solidFill>
                <a:schemeClr val="accent2"/>
              </a:solidFill>
              <a:effectLst/>
              <a:latin typeface="Nunito" panose="020B0604020202020204" pitchFamily="2" charset="0"/>
            </a:endParaRPr>
          </a:p>
          <a:p>
            <a:pPr algn="l"/>
            <a:r>
              <a:rPr lang="en-US" sz="1100" b="0" i="0" dirty="0">
                <a:solidFill>
                  <a:schemeClr val="accent2"/>
                </a:solidFill>
                <a:effectLst/>
                <a:latin typeface="Nunito" panose="020B0604020202020204" pitchFamily="2" charset="0"/>
              </a:rPr>
              <a:t>According to Mr. Exton, he managed to compile the </a:t>
            </a:r>
            <a:r>
              <a:rPr lang="en-US" sz="1100" b="1" i="0" u="none" strike="noStrike" dirty="0">
                <a:solidFill>
                  <a:schemeClr val="accent2"/>
                </a:solidFill>
                <a:effectLst/>
                <a:latin typeface="Nunito" panose="020B0604020202020204" pitchFamily="2" charset="0"/>
                <a:hlinkClick r:id="rId3">
                  <a:extLst>
                    <a:ext uri="{A12FA001-AC4F-418D-AE19-62706E023703}">
                      <ahyp:hlinkClr xmlns:ahyp="http://schemas.microsoft.com/office/drawing/2018/hyperlinkcolor" val="tx"/>
                    </a:ext>
                  </a:extLst>
                </a:hlinkClick>
              </a:rPr>
              <a:t>recently released Linux kernel 4.5</a:t>
            </a:r>
            <a:r>
              <a:rPr lang="en-US" sz="1100" b="0" i="0" dirty="0">
                <a:solidFill>
                  <a:schemeClr val="accent2"/>
                </a:solidFill>
                <a:effectLst/>
                <a:latin typeface="Nunito" panose="020B0604020202020204" pitchFamily="2" charset="0"/>
              </a:rPr>
              <a:t>, which has been officially unveiled by Linus Torvalds on March 13, 2016, exactly the same way as Slackware’s latest kernel huge.</a:t>
            </a:r>
          </a:p>
          <a:p>
            <a:pPr algn="l"/>
            <a:r>
              <a:rPr lang="en-US" sz="1100" b="0" i="0" dirty="0">
                <a:solidFill>
                  <a:schemeClr val="accent2"/>
                </a:solidFill>
                <a:effectLst/>
                <a:latin typeface="Nunito" panose="020B0604020202020204" pitchFamily="2" charset="0"/>
              </a:rPr>
              <a:t>The kernel is 64-bit only and it can be used on the Slackware 14.2 Linux operating system, as well as any other Slackware-based distribution, including, but not limited to, </a:t>
            </a:r>
            <a:r>
              <a:rPr lang="en-US" sz="1100" b="0" i="0" dirty="0" err="1">
                <a:solidFill>
                  <a:schemeClr val="accent2"/>
                </a:solidFill>
                <a:effectLst/>
                <a:latin typeface="Nunito" panose="020B0604020202020204" pitchFamily="2" charset="0"/>
              </a:rPr>
              <a:t>Zenwalk</a:t>
            </a:r>
            <a:r>
              <a:rPr lang="en-US" sz="1100" b="0" i="0" dirty="0">
                <a:solidFill>
                  <a:schemeClr val="accent2"/>
                </a:solidFill>
                <a:effectLst/>
                <a:latin typeface="Nunito" panose="020B0604020202020204" pitchFamily="2" charset="0"/>
              </a:rPr>
              <a:t>, </a:t>
            </a:r>
            <a:r>
              <a:rPr lang="en-US" sz="1100" b="0" i="0" dirty="0" err="1">
                <a:solidFill>
                  <a:schemeClr val="accent2"/>
                </a:solidFill>
                <a:effectLst/>
                <a:latin typeface="Nunito" panose="020B0604020202020204" pitchFamily="2" charset="0"/>
              </a:rPr>
              <a:t>Slax</a:t>
            </a:r>
            <a:r>
              <a:rPr lang="en-US" sz="1100" b="0" i="0" dirty="0">
                <a:solidFill>
                  <a:schemeClr val="accent2"/>
                </a:solidFill>
                <a:effectLst/>
                <a:latin typeface="Nunito" panose="020B0604020202020204" pitchFamily="2" charset="0"/>
              </a:rPr>
              <a:t>, and Mr. Exton’s </a:t>
            </a:r>
            <a:r>
              <a:rPr lang="en-US" sz="1100" b="0" i="0" dirty="0" err="1">
                <a:solidFill>
                  <a:schemeClr val="accent2"/>
                </a:solidFill>
                <a:effectLst/>
                <a:latin typeface="Nunito" panose="020B0604020202020204" pitchFamily="2" charset="0"/>
              </a:rPr>
              <a:t>SlaxEX</a:t>
            </a:r>
            <a:r>
              <a:rPr lang="en-US" sz="1100" b="0" i="0" dirty="0">
                <a:solidFill>
                  <a:schemeClr val="accent2"/>
                </a:solidFill>
                <a:effectLst/>
                <a:latin typeface="Nunito" panose="020B0604020202020204" pitchFamily="2" charset="0"/>
              </a:rPr>
              <a:t>.</a:t>
            </a:r>
          </a:p>
          <a:p>
            <a:pPr algn="l"/>
            <a:r>
              <a:rPr lang="en-US" sz="1100" b="0" i="0" dirty="0">
                <a:solidFill>
                  <a:schemeClr val="accent2"/>
                </a:solidFill>
                <a:effectLst/>
                <a:latin typeface="Nunito" panose="020B0604020202020204" pitchFamily="2" charset="0"/>
              </a:rPr>
              <a:t>“I have compiled a very useful (as I think) 64 bit kernel for Slackware Current (14.2) and/or all Slackware derivatives,” Arne Exton reveals for </a:t>
            </a:r>
            <a:r>
              <a:rPr lang="en-US" sz="1100" b="0" i="0" dirty="0" err="1">
                <a:solidFill>
                  <a:schemeClr val="accent2"/>
                </a:solidFill>
                <a:effectLst/>
                <a:latin typeface="Nunito" panose="020B0604020202020204" pitchFamily="2" charset="0"/>
              </a:rPr>
              <a:t>Softpedia</a:t>
            </a:r>
            <a:r>
              <a:rPr lang="en-US" sz="1100" b="0" i="0" dirty="0">
                <a:solidFill>
                  <a:schemeClr val="accent2"/>
                </a:solidFill>
                <a:effectLst/>
                <a:latin typeface="Nunito" panose="020B0604020202020204" pitchFamily="2" charset="0"/>
              </a:rPr>
              <a:t>. “The kernel is compiled exactly the same way as Slackware’s latest kernel huge.”</a:t>
            </a:r>
          </a:p>
          <a:p>
            <a:br>
              <a:rPr lang="en-ID" b="0" i="0" dirty="0">
                <a:solidFill>
                  <a:srgbClr val="202124"/>
                </a:solidFill>
                <a:effectLst/>
                <a:latin typeface="arial" panose="020B0604020202020204" pitchFamily="34" charset="0"/>
              </a:rPr>
            </a:br>
            <a:endParaRPr lang="en-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26CD-4627-2773-334E-5DC8141825ED}"/>
              </a:ext>
            </a:extLst>
          </p:cNvPr>
          <p:cNvSpPr>
            <a:spLocks noGrp="1"/>
          </p:cNvSpPr>
          <p:nvPr>
            <p:ph type="title"/>
          </p:nvPr>
        </p:nvSpPr>
        <p:spPr/>
        <p:txBody>
          <a:bodyPr/>
          <a:lstStyle/>
          <a:p>
            <a:r>
              <a:rPr lang="en-US" dirty="0"/>
              <a:t>Fitur Slackware</a:t>
            </a:r>
            <a:endParaRPr lang="en-ID" dirty="0"/>
          </a:p>
        </p:txBody>
      </p:sp>
      <p:sp>
        <p:nvSpPr>
          <p:cNvPr id="3" name="Rectangle 2">
            <a:extLst>
              <a:ext uri="{FF2B5EF4-FFF2-40B4-BE49-F238E27FC236}">
                <a16:creationId xmlns:a16="http://schemas.microsoft.com/office/drawing/2014/main" id="{655160BD-D3C5-739E-9B60-CBB314DBD6E2}"/>
              </a:ext>
            </a:extLst>
          </p:cNvPr>
          <p:cNvSpPr/>
          <p:nvPr/>
        </p:nvSpPr>
        <p:spPr>
          <a:xfrm>
            <a:off x="1048871" y="1070659"/>
            <a:ext cx="6911788" cy="32861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id-ID" sz="900" dirty="0">
                <a:solidFill>
                  <a:schemeClr val="accent2"/>
                </a:solidFill>
                <a:latin typeface="inherit"/>
              </a:rPr>
              <a:t>1.</a:t>
            </a:r>
            <a:r>
              <a:rPr lang="id-ID" sz="900" b="0" i="0" dirty="0">
                <a:solidFill>
                  <a:schemeClr val="accent2"/>
                </a:solidFill>
                <a:effectLst/>
                <a:latin typeface="inherit"/>
              </a:rPr>
              <a:t>Linux 2.6.21.5 – Slackware Linux menggunakan kernel Linux yang modern dan memiliki performa tinggi. Kernel menyertakan dukungan untuk semua kontroller disk modern, LVM, Perangkat Lunak RAID, disk terenkripsi, dan banyak prosessor/core. Secara default, udev diaktifkan untuk manajemen otomatis dari node perangkat.</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2. HAL – HAL (Hardware Abstraction Layer) juga sudah disertakan. Perangkat lunak ini menyediakan API yang seragam untuk aplikasi desktop untuk menggunakan perangkat keras. Hal ini menyebabkan proses mount secara otomatis terhadap disk dan CD menjadi lebih mudah pada Xfce dan KDE.</a:t>
            </a:r>
          </a:p>
          <a:p>
            <a:pPr algn="l" fontAlgn="base">
              <a:buFont typeface="+mj-lt"/>
              <a:buAutoNum type="arabicPeriod"/>
            </a:pPr>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3. X11 7.2.0 – Ini merupakan versi pertam dari Slackware Linux yang menggunakan X secara modular. Hal ini berarti bahwa komponen X11 terpisah-pisah dalam banyak paket-paket kecil untuk perawatan yang lebih mudah serta proses upgrade yang lebih ringan.</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4. GCC 4.1.2 – Slackware Linux 12.0 menyertakan perangkat pengembangan yang sepenuhnya direvisi berbasis pada GNU Compiler Collection 4.1.2. GCC menyediakan kompiler untuk C, C++, Objective-C, Fortran-77/95, dan Ada 95. Sebagai tambahan, pustaka GNU C versi 2.5 juga sudah digunakan.</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5. Apache 2.2.4 – Apache diupgrade pada versi major yang baru. Apache 2.x adalah bentuk penulisan ulang yang cukup substansi dari seri 1.3.x.</a:t>
            </a:r>
          </a:p>
          <a:p>
            <a:pPr algn="l" fontAlgn="base"/>
            <a:endParaRPr lang="id-ID" sz="900" b="0" i="0" dirty="0">
              <a:solidFill>
                <a:schemeClr val="accent2"/>
              </a:solidFill>
              <a:effectLst/>
              <a:latin typeface="inherit"/>
            </a:endParaRPr>
          </a:p>
          <a:p>
            <a:pPr algn="l" fontAlgn="base"/>
            <a:r>
              <a:rPr lang="id-ID" sz="900" b="0" i="0" dirty="0">
                <a:solidFill>
                  <a:schemeClr val="accent2"/>
                </a:solidFill>
                <a:effectLst/>
                <a:latin typeface="inherit"/>
              </a:rPr>
              <a:t>6. K Desktop Environment (KDE) 3.5.7 – Lingkungan KDE yang penuh disertakan, termasuk KOffice, browser web Konqueror, program multimedia, perangkat pengembangan, dan masih banyak aplikasi lain yang berguna.</a:t>
            </a:r>
          </a:p>
          <a:p>
            <a:pPr algn="l" fontAlgn="base"/>
            <a:endParaRPr lang="id-ID" sz="900" b="0" i="0" dirty="0">
              <a:solidFill>
                <a:schemeClr val="accent2"/>
              </a:solidFill>
              <a:effectLst/>
              <a:latin typeface="inherit"/>
            </a:endParaRPr>
          </a:p>
          <a:p>
            <a:pPr algn="l" fontAlgn="base"/>
            <a:r>
              <a:rPr lang="id-ID" sz="900" dirty="0">
                <a:solidFill>
                  <a:schemeClr val="accent2"/>
                </a:solidFill>
                <a:latin typeface="inherit"/>
              </a:rPr>
              <a:t>7. </a:t>
            </a:r>
            <a:r>
              <a:rPr lang="id-ID" sz="900" b="0" i="0" dirty="0">
                <a:solidFill>
                  <a:schemeClr val="accent2"/>
                </a:solidFill>
                <a:effectLst/>
                <a:latin typeface="inherit"/>
              </a:rPr>
              <a:t>Xfce 4.4.1 – Xfce adalah lingkungan desktop yang ringan dan berbasis pada GTK2. Aplikasi ini menerapkan semangat dari UNIX yaitu modularitas dan reusabilitas</a:t>
            </a:r>
          </a:p>
          <a:p>
            <a:pPr algn="ctr"/>
            <a:endParaRPr lang="en-ID" dirty="0"/>
          </a:p>
        </p:txBody>
      </p:sp>
    </p:spTree>
    <p:extLst>
      <p:ext uri="{BB962C8B-B14F-4D97-AF65-F5344CB8AC3E}">
        <p14:creationId xmlns:p14="http://schemas.microsoft.com/office/powerpoint/2010/main" val="8550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89"/>
        <p:cNvGrpSpPr/>
        <p:nvPr/>
      </p:nvGrpSpPr>
      <p:grpSpPr>
        <a:xfrm>
          <a:off x="0" y="0"/>
          <a:ext cx="0" cy="0"/>
          <a:chOff x="0" y="0"/>
          <a:chExt cx="0" cy="0"/>
        </a:xfrm>
      </p:grpSpPr>
      <p:sp>
        <p:nvSpPr>
          <p:cNvPr id="7090" name="Google Shape;7090;p57"/>
          <p:cNvSpPr txBox="1">
            <a:spLocks noGrp="1"/>
          </p:cNvSpPr>
          <p:nvPr>
            <p:ph type="title"/>
          </p:nvPr>
        </p:nvSpPr>
        <p:spPr>
          <a:xfrm>
            <a:off x="1409400" y="1441950"/>
            <a:ext cx="6325200" cy="22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dirty="0"/>
              <a:t>S</a:t>
            </a:r>
            <a:r>
              <a:rPr lang="en" sz="4400" dirty="0"/>
              <a:t>ekian presentasi Dari kami Terimakasih</a:t>
            </a:r>
            <a:endParaRPr sz="4400" dirty="0"/>
          </a:p>
        </p:txBody>
      </p:sp>
      <p:grpSp>
        <p:nvGrpSpPr>
          <p:cNvPr id="7091" name="Google Shape;7091;p57"/>
          <p:cNvGrpSpPr/>
          <p:nvPr/>
        </p:nvGrpSpPr>
        <p:grpSpPr>
          <a:xfrm>
            <a:off x="4149370" y="1256183"/>
            <a:ext cx="845261" cy="85697"/>
            <a:chOff x="4034837" y="1027583"/>
            <a:chExt cx="845261" cy="85697"/>
          </a:xfrm>
        </p:grpSpPr>
        <p:grpSp>
          <p:nvGrpSpPr>
            <p:cNvPr id="7092" name="Google Shape;7092;p57"/>
            <p:cNvGrpSpPr/>
            <p:nvPr/>
          </p:nvGrpSpPr>
          <p:grpSpPr>
            <a:xfrm>
              <a:off x="4034837" y="1027583"/>
              <a:ext cx="83261" cy="85697"/>
              <a:chOff x="256525" y="2322675"/>
              <a:chExt cx="235800" cy="242700"/>
            </a:xfrm>
          </p:grpSpPr>
          <p:cxnSp>
            <p:nvCxnSpPr>
              <p:cNvPr id="7093" name="Google Shape;7093;p5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94" name="Google Shape;7094;p5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95" name="Google Shape;7095;p57"/>
            <p:cNvGrpSpPr/>
            <p:nvPr/>
          </p:nvGrpSpPr>
          <p:grpSpPr>
            <a:xfrm>
              <a:off x="4415837" y="1027583"/>
              <a:ext cx="83261" cy="85697"/>
              <a:chOff x="256525" y="2322675"/>
              <a:chExt cx="235800" cy="242700"/>
            </a:xfrm>
          </p:grpSpPr>
          <p:cxnSp>
            <p:nvCxnSpPr>
              <p:cNvPr id="7096" name="Google Shape;7096;p5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097" name="Google Shape;7097;p5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nvGrpSpPr>
            <p:cNvPr id="7098" name="Google Shape;7098;p57"/>
            <p:cNvGrpSpPr/>
            <p:nvPr/>
          </p:nvGrpSpPr>
          <p:grpSpPr>
            <a:xfrm>
              <a:off x="4796837" y="1027583"/>
              <a:ext cx="83261" cy="85697"/>
              <a:chOff x="256525" y="2322675"/>
              <a:chExt cx="235800" cy="242700"/>
            </a:xfrm>
          </p:grpSpPr>
          <p:cxnSp>
            <p:nvCxnSpPr>
              <p:cNvPr id="7099" name="Google Shape;7099;p57"/>
              <p:cNvCxnSpPr/>
              <p:nvPr/>
            </p:nvCxnSpPr>
            <p:spPr>
              <a:xfrm>
                <a:off x="374425" y="2322675"/>
                <a:ext cx="0" cy="242700"/>
              </a:xfrm>
              <a:prstGeom prst="straightConnector1">
                <a:avLst/>
              </a:prstGeom>
              <a:noFill/>
              <a:ln w="9525" cap="flat" cmpd="sng">
                <a:solidFill>
                  <a:schemeClr val="lt1"/>
                </a:solidFill>
                <a:prstDash val="solid"/>
                <a:round/>
                <a:headEnd type="none" w="med" len="med"/>
                <a:tailEnd type="none" w="med" len="med"/>
              </a:ln>
            </p:spPr>
          </p:cxnSp>
          <p:cxnSp>
            <p:nvCxnSpPr>
              <p:cNvPr id="7100" name="Google Shape;7100;p57"/>
              <p:cNvCxnSpPr/>
              <p:nvPr/>
            </p:nvCxnSpPr>
            <p:spPr>
              <a:xfrm rot="10800000">
                <a:off x="256525" y="2444025"/>
                <a:ext cx="235800" cy="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
</file>

<file path=ppt/theme/theme1.xml><?xml version="1.0" encoding="utf-8"?>
<a:theme xmlns:a="http://schemas.openxmlformats.org/drawingml/2006/main" name="Sporotrichosis Disease by Slidesgo">
  <a:themeElements>
    <a:clrScheme name="Simple Light">
      <a:dk1>
        <a:srgbClr val="000000"/>
      </a:dk1>
      <a:lt1>
        <a:srgbClr val="FFFFFF"/>
      </a:lt1>
      <a:dk2>
        <a:srgbClr val="E4E4E4"/>
      </a:dk2>
      <a:lt2>
        <a:srgbClr val="CCCCCC"/>
      </a:lt2>
      <a:accent1>
        <a:srgbClr val="3B3B3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1129</Words>
  <Application>Microsoft Office PowerPoint</Application>
  <PresentationFormat>On-screen Show (16:9)</PresentationFormat>
  <Paragraphs>75</Paragraphs>
  <Slides>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vt:i4>
      </vt:variant>
    </vt:vector>
  </HeadingPairs>
  <TitlesOfParts>
    <vt:vector size="25" baseType="lpstr">
      <vt:lpstr>PT Serif</vt:lpstr>
      <vt:lpstr>Arimo</vt:lpstr>
      <vt:lpstr>inherit</vt:lpstr>
      <vt:lpstr>Amatic SC</vt:lpstr>
      <vt:lpstr>Nunito Light</vt:lpstr>
      <vt:lpstr>Loved by the King</vt:lpstr>
      <vt:lpstr>Mulish SemiBold</vt:lpstr>
      <vt:lpstr>PT Sans</vt:lpstr>
      <vt:lpstr>Nunito</vt:lpstr>
      <vt:lpstr>Bebas Neue</vt:lpstr>
      <vt:lpstr>arial</vt:lpstr>
      <vt:lpstr>Titillium Web</vt:lpstr>
      <vt:lpstr>Work Sans ExtraBold</vt:lpstr>
      <vt:lpstr>Roboto Condensed Light</vt:lpstr>
      <vt:lpstr>arial</vt:lpstr>
      <vt:lpstr>Sporotrichosis Disease by Slidesgo</vt:lpstr>
      <vt:lpstr>Linux Slackware</vt:lpstr>
      <vt:lpstr>Sejarah Slackware</vt:lpstr>
      <vt:lpstr>Definisi Distro Slackware </vt:lpstr>
      <vt:lpstr>Turunan Slackware</vt:lpstr>
      <vt:lpstr>Kelebihan Slackware</vt:lpstr>
      <vt:lpstr> Kekurangan Slackware</vt:lpstr>
      <vt:lpstr>Kernel Terbaru</vt:lpstr>
      <vt:lpstr>Fitur Slackware</vt:lpstr>
      <vt:lpstr>Sekian presentasi Dari kami 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Slackware</dc:title>
  <dc:creator>DM-08</dc:creator>
  <cp:lastModifiedBy>DM-2</cp:lastModifiedBy>
  <cp:revision>2</cp:revision>
  <dcterms:modified xsi:type="dcterms:W3CDTF">2022-06-20T03:53:17Z</dcterms:modified>
</cp:coreProperties>
</file>