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11E63-AAE8-4D8C-A905-D9F3E6713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F38FAF-6AB1-455A-9F1C-4657F505C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1E7D35-8D88-4660-900B-473E251B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E2698-CA74-4787-99A1-683CE920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A55B4-130A-486B-9263-C67AF03C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94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FE918-83A6-471D-A027-5EF291C1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53618A-DCA9-4E40-9B07-67E39D86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CFCE61-FAE8-46AC-B57C-509636D3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A1D917-1579-4C97-9C94-7A0C11F9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0309D5-3244-4466-8E42-F13A829F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0216A8-CD56-4F19-9085-324BE7910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2F74E5-CA7F-4E9C-A3CA-4E705479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3490E0-FD52-411F-8278-7B6B418D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83A7E2-C755-4F7A-A278-40632243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7098A-8ED2-4B0A-9C02-837F72A1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6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E0A3A-5E60-470B-B6D2-009D856F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A159A-063C-4B91-96CF-51D7D9296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47E7FA-96F0-460D-B1B4-233C8917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193384-8C69-458A-AC28-DB200C4A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1036A-791A-4CEB-902A-47CA3A47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29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EC651-1153-46CB-8B6B-3BE3869E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0250CC-127C-402A-BC53-571250DB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A495B7-04C8-4633-8843-0D5C9B6A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E1C2A-6DCD-4202-9714-D03C39F6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1470CF-4598-4C9F-A607-1319A1B0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00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0541C-2355-4E2E-8DEC-5C820DAA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7DE6A-C00A-44D1-BFAF-A2E1990F0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10BE31-DA44-4171-B0D8-62FAA82F2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8E72B2-226E-4735-9B07-13E12057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0D9385-745E-42BC-8504-4E376EC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630274-F2A6-4923-A082-4F4F0831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12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6EE5A-7A44-42CD-8DE8-58FF40DF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5AD85F-EDC8-450F-A079-F19776EF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0D2170-80BF-4545-BD3E-480871BCE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1F82C3-F5C3-4FE9-B2F3-2376EC3E0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1339CF-72D0-46F6-A693-60E0F05CF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258BB9-B68A-4141-A954-064B66C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FBFB3D-26CA-48AE-9A3F-4054E9B5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DFAAC9-C5CB-4879-AD09-46D3B443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16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FDA6C-2C22-4737-8BD9-7784099D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C584FA-0C56-41CA-9E8E-47ADEE5F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8F20B5-D806-48C8-B12B-53A9D76C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3594E3-B62E-4A44-99C1-9EF5D2A4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9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425D131-7971-4E5E-8DB5-123FBE6D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CC0225-C4DD-42A4-B8D2-54AB3AD3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8ECA4D-CA11-482D-84A1-16C23174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1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57990-8EAF-45B3-896D-266B0FEF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DE6B8C-534F-41D1-9471-69A00BC4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096779-A07C-45D1-B6C7-E1F313EAE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CD5366-9412-40FE-B5D3-1C128495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96E5E0-D675-4625-BDC2-B3A54C84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2BAD51-1164-43A3-8041-2678FCE2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2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3F479-63B2-4638-907D-29DB7DE1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516E5C-6F81-41BA-A3BD-69749BD6B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1D40F0-2E9A-4982-8427-56383271B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F5CEEC-9966-4DDC-9D2A-C67BEE23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383330-9FE6-49BC-A7BF-8168BDCC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D64E98-FB50-4067-9D8E-7999C879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64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9F331-5F4A-4663-A2DD-213E0599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D6D299-CE97-425F-A0CD-CB8D0ED8D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3E3FC7-59E3-4693-A9BE-43E1BBC4A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FBA2-46D2-4FB1-B98C-7F1EDA543B45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65073-194C-4EC8-BD3C-54E18A994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4B4260-0D5A-4390-986B-BC7660C7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86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60BC2-5A50-4D74-AFB0-CBFD70472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Smart Home System</a:t>
            </a:r>
            <a:endParaRPr lang="ru-RU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56ADD4-5684-4C13-9127-058758CCC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4079875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The technology of the future is at your feet</a:t>
            </a:r>
            <a:r>
              <a:rPr lang="ru-RU" dirty="0">
                <a:solidFill>
                  <a:schemeClr val="bg1">
                    <a:lumMod val="10000"/>
                    <a:lumOff val="9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437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E4C37-DF0C-4DE2-A92E-D2202F58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691556-5CED-4271-8106-6712B104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432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SHStheme">
      <a:dk1>
        <a:srgbClr val="000C13"/>
      </a:dk1>
      <a:lt1>
        <a:srgbClr val="CDECFE"/>
      </a:lt1>
      <a:dk2>
        <a:srgbClr val="005F73"/>
      </a:dk2>
      <a:lt2>
        <a:srgbClr val="E9D8A6"/>
      </a:lt2>
      <a:accent1>
        <a:srgbClr val="0A9396"/>
      </a:accent1>
      <a:accent2>
        <a:srgbClr val="ED7D31"/>
      </a:accent2>
      <a:accent3>
        <a:srgbClr val="ABBE40"/>
      </a:accent3>
      <a:accent4>
        <a:srgbClr val="78B91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Smart Home System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System</dc:title>
  <dc:creator>Даниил Рязанов</dc:creator>
  <cp:lastModifiedBy>Даниил Рязанов</cp:lastModifiedBy>
  <cp:revision>3</cp:revision>
  <dcterms:created xsi:type="dcterms:W3CDTF">2024-02-09T15:19:55Z</dcterms:created>
  <dcterms:modified xsi:type="dcterms:W3CDTF">2024-02-11T07:45:16Z</dcterms:modified>
</cp:coreProperties>
</file>