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Даниил Рязанов" initials="ДР" lastIdx="5" clrIdx="0">
    <p:extLst>
      <p:ext uri="{19B8F6BF-5375-455C-9EA6-DF929625EA0E}">
        <p15:presenceInfo xmlns:p15="http://schemas.microsoft.com/office/powerpoint/2012/main" userId="ffe94a66ca815bf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C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8" d="100"/>
          <a:sy n="118" d="100"/>
        </p:scale>
        <p:origin x="132" y="10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E1ACB-0C78-4B3C-B583-63F1615840A9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4A4B4C-F1AB-4566-800F-DCE58AA7E0E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3734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Презентация для краткого представления проекта </a:t>
            </a:r>
            <a:r>
              <a:rPr lang="en-US" dirty="0"/>
              <a:t>Smart Home System.</a:t>
            </a:r>
            <a:r>
              <a:rPr lang="ru-RU" dirty="0"/>
              <a:t> Для подробного ознакомления рекомендуется прочтение документации на </a:t>
            </a:r>
            <a:r>
              <a:rPr lang="ru-RU" dirty="0" err="1"/>
              <a:t>гитхабе</a:t>
            </a:r>
            <a:r>
              <a:rPr lang="ru-RU" dirty="0"/>
              <a:t>: </a:t>
            </a:r>
            <a:r>
              <a:rPr lang="en-US" dirty="0"/>
              <a:t>https://github.com/MrRyabena/SmartHomeSystem</a:t>
            </a:r>
            <a:r>
              <a:rPr lang="ru-RU" dirty="0"/>
              <a:t>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4B4C-F1AB-4566-800F-DCE58AA7E0EB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7554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4A4B4C-F1AB-4566-800F-DCE58AA7E0EB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0765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11E63-AAE8-4D8C-A905-D9F3E6713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4F38FAF-6AB1-455A-9F1C-4657F505C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11E7D35-8D88-4660-900B-473E251B1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5E2698-CA74-4787-99A1-683CE9201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EBA55B4-130A-486B-9263-C67AF03C9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94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7FE918-83A6-471D-A027-5EF291C1F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53618A-DCA9-4E40-9B07-67E39D86E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CFCE61-FAE8-46AC-B57C-509636D3F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AA1D917-1579-4C97-9C94-7A0C11F9C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0309D5-3244-4466-8E42-F13A829F4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5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80216A8-CD56-4F19-9085-324BE7910A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E2F74E5-CA7F-4E9C-A3CA-4E705479F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13490E0-FD52-411F-8278-7B6B418D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D83A7E2-C755-4F7A-A278-40632243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C7098A-8ED2-4B0A-9C02-837F72A1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161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1E0A3A-5E60-470B-B6D2-009D856F4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95A159A-063C-4B91-96CF-51D7D9296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47E7FA-96F0-460D-B1B4-233C8917A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193384-8C69-458A-AC28-DB200C4A4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C1036A-791A-4CEB-902A-47CA3A47F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9293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EC651-1153-46CB-8B6B-3BE3869E5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E0250CC-127C-402A-BC53-571250DB0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A495B7-04C8-4633-8843-0D5C9B6A2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EE1C2A-6DCD-4202-9714-D03C39F6E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51470CF-4598-4C9F-A607-1319A1B09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007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90541C-2355-4E2E-8DEC-5C820DAA0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87DE6A-C00A-44D1-BFAF-A2E1990F0B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910BE31-DA44-4171-B0D8-62FAA82F2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98E72B2-226E-4735-9B07-13E12057E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80D9385-745E-42BC-8504-4E376EC58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E630274-F2A6-4923-A082-4F4F0831B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120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6EE5A-7A44-42CD-8DE8-58FF40DF8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95AD85F-EDC8-450F-A079-F19776EFB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50D2170-80BF-4545-BD3E-480871BCE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1F82C3-F5C3-4FE9-B2F3-2376EC3E0B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1339CF-72D0-46F6-A693-60E0F05CF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9258BB9-B68A-4141-A954-064B66CA3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5FBFB3D-26CA-48AE-9A3F-4054E9B58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1DFAAC9-C5CB-4879-AD09-46D3B443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165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7FDA6C-2C22-4737-8BD9-7784099DC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8C584FA-0C56-41CA-9E8E-47ADEE5F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A8F20B5-D806-48C8-B12B-53A9D76C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D3594E3-B62E-4A44-99C1-9EF5D2A4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7099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425D131-7971-4E5E-8DB5-123FBE6D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0CC0225-C4DD-42A4-B8D2-54AB3AD33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ECA4D-CA11-482D-84A1-16C23174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3145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C57990-8EAF-45B3-896D-266B0FEFA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DE6B8C-534F-41D1-9471-69A00BC48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096779-A07C-45D1-B6C7-E1F313EAEB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DCD5366-9412-40FE-B5D3-1C1284952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396E5E0-D675-4625-BDC2-B3A54C846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2BAD51-1164-43A3-8041-2678FCE24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3828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03F479-63B2-4638-907D-29DB7DE1E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B516E5C-6F81-41BA-A3BD-69749BD6BC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E1D40F0-2E9A-4982-8427-56383271B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F5CEEC-9966-4DDC-9D2A-C67BEE239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383330-9FE6-49BC-A7BF-8168BDCC9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7D64E98-FB50-4067-9D8E-7999C8792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45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69F331-5F4A-4663-A2DD-213E0599A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6D299-CE97-425F-A0CD-CB8D0ED8D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53E3FC7-59E3-4693-A9BE-43E1BBC4AF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8FBA2-46D2-4FB1-B98C-7F1EDA543B45}" type="datetimeFigureOut">
              <a:rPr lang="ru-RU" smtClean="0"/>
              <a:t>18.02.2024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0E65073-194C-4EC8-BD3C-54E18A994F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4B4260-0D5A-4390-986B-BC7660C719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C975EE-6B6D-4B27-96A2-C4E08F8A5D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8675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54E626C-4372-4967-99E7-A5734EBFE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722380"/>
            <a:ext cx="6858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60BC2-5A50-4D74-AFB0-CBFD70472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7513" y="570740"/>
            <a:ext cx="9414551" cy="1141480"/>
          </a:xfrm>
        </p:spPr>
        <p:txBody>
          <a:bodyPr>
            <a:normAutofit/>
          </a:bodyPr>
          <a:lstStyle/>
          <a:p>
            <a:r>
              <a:rPr lang="en-US" sz="6600" b="1" dirty="0">
                <a:solidFill>
                  <a:schemeClr val="bg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ranklin Gothic Book" panose="020B0503020102020204" pitchFamily="34" charset="0"/>
              </a:rPr>
              <a:t>Smart Home System</a:t>
            </a:r>
            <a:endParaRPr lang="ru-RU" sz="6600" b="1" dirty="0">
              <a:solidFill>
                <a:schemeClr val="bg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ranklin Gothic Book" panose="020B05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4371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8EE095-2482-4A9D-9808-27D1CAC6F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B957E0D-4B2A-481C-8502-EB645979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985671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EE4C37-DF0C-4DE2-A92E-D2202F58C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A2F17E51-9EAA-43B4-BDF8-0187C50056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8603" y="5518909"/>
            <a:ext cx="1423397" cy="1423397"/>
          </a:xfrm>
        </p:spPr>
      </p:pic>
      <p:sp>
        <p:nvSpPr>
          <p:cNvPr id="7" name="Овал 6">
            <a:extLst>
              <a:ext uri="{FF2B5EF4-FFF2-40B4-BE49-F238E27FC236}">
                <a16:creationId xmlns:a16="http://schemas.microsoft.com/office/drawing/2014/main" id="{FEFAA059-48F2-4B4A-A535-08EF96EE2715}"/>
              </a:ext>
            </a:extLst>
          </p:cNvPr>
          <p:cNvSpPr>
            <a:spLocks noChangeAspect="1"/>
          </p:cNvSpPr>
          <p:nvPr/>
        </p:nvSpPr>
        <p:spPr>
          <a:xfrm>
            <a:off x="-1838325" y="-1042987"/>
            <a:ext cx="8782050" cy="8782050"/>
          </a:xfrm>
          <a:prstGeom prst="ellipse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-1917700" ty="825500" sx="88000" sy="88000" flip="none" algn="tl"/>
          </a:blipFill>
          <a:ln w="508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043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SHStheme">
      <a:dk1>
        <a:srgbClr val="000C13"/>
      </a:dk1>
      <a:lt1>
        <a:srgbClr val="CDECFE"/>
      </a:lt1>
      <a:dk2>
        <a:srgbClr val="005F73"/>
      </a:dk2>
      <a:lt2>
        <a:srgbClr val="E9D8A6"/>
      </a:lt2>
      <a:accent1>
        <a:srgbClr val="0A9396"/>
      </a:accent1>
      <a:accent2>
        <a:srgbClr val="ED7D31"/>
      </a:accent2>
      <a:accent3>
        <a:srgbClr val="ABBE40"/>
      </a:accent3>
      <a:accent4>
        <a:srgbClr val="78B91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</TotalTime>
  <Words>33</Words>
  <Application>Microsoft Office PowerPoint</Application>
  <PresentationFormat>Широкоэкранный</PresentationFormat>
  <Paragraphs>4</Paragraphs>
  <Slides>3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Franklin Gothic Book</vt:lpstr>
      <vt:lpstr>Тема Office</vt:lpstr>
      <vt:lpstr>Smart Home System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System</dc:title>
  <dc:creator>Даниил Рязанов</dc:creator>
  <cp:lastModifiedBy>Даниил Рязанов</cp:lastModifiedBy>
  <cp:revision>6</cp:revision>
  <dcterms:created xsi:type="dcterms:W3CDTF">2024-02-09T15:19:55Z</dcterms:created>
  <dcterms:modified xsi:type="dcterms:W3CDTF">2024-02-18T21:31:58Z</dcterms:modified>
</cp:coreProperties>
</file>