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ил Рязанов" initials="ДР" lastIdx="5" clrIdx="0">
    <p:extLst>
      <p:ext uri="{19B8F6BF-5375-455C-9EA6-DF929625EA0E}">
        <p15:presenceInfo xmlns:p15="http://schemas.microsoft.com/office/powerpoint/2012/main" userId="ffe94a66ca815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16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1ACB-0C78-4B3C-B583-63F1615840A9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4B4C-F1AB-4566-800F-DCE58AA7E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3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Презентация кратного представления проекта </a:t>
            </a:r>
            <a:r>
              <a:rPr lang="en-US" dirty="0"/>
              <a:t>Smart Home System.</a:t>
            </a:r>
            <a:r>
              <a:rPr lang="ru-RU" dirty="0"/>
              <a:t> Для подробного ознакомления рекомендуется прочтение документации на </a:t>
            </a:r>
            <a:r>
              <a:rPr lang="ru-RU" dirty="0" err="1"/>
              <a:t>гитхабе</a:t>
            </a:r>
            <a:r>
              <a:rPr lang="ru-RU" dirty="0"/>
              <a:t>: </a:t>
            </a:r>
            <a:r>
              <a:rPr lang="en-US" dirty="0"/>
              <a:t>https://github.com/MrRyabena/SmartHomeSystem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4B4C-F1AB-4566-800F-DCE58AA7E0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5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4B4C-F1AB-4566-800F-DCE58AA7E0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6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11E63-AAE8-4D8C-A905-D9F3E6713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F38FAF-6AB1-455A-9F1C-4657F505C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E7D35-8D88-4660-900B-473E251B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2698-CA74-4787-99A1-683CE92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A55B4-130A-486B-9263-C67AF03C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4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FE918-83A6-471D-A027-5EF291C1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53618A-DCA9-4E40-9B07-67E39D8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FCE61-FAE8-46AC-B57C-509636D3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1D917-1579-4C97-9C94-7A0C11F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0309D5-3244-4466-8E42-F13A829F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0216A8-CD56-4F19-9085-324BE791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2F74E5-CA7F-4E9C-A3CA-4E705479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490E0-FD52-411F-8278-7B6B418D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3A7E2-C755-4F7A-A278-40632243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7098A-8ED2-4B0A-9C02-837F72A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E0A3A-5E60-470B-B6D2-009D856F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A159A-063C-4B91-96CF-51D7D929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7E7FA-96F0-460D-B1B4-233C8917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93384-8C69-458A-AC28-DB200C4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1036A-791A-4CEB-902A-47CA3A47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29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EC651-1153-46CB-8B6B-3BE3869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250CC-127C-402A-BC53-571250DB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495B7-04C8-4633-8843-0D5C9B6A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E1C2A-6DCD-4202-9714-D03C39F6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470CF-4598-4C9F-A607-1319A1B0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0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541C-2355-4E2E-8DEC-5C820DAA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DE6A-C00A-44D1-BFAF-A2E1990F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10BE31-DA44-4171-B0D8-62FAA82F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8E72B2-226E-4735-9B07-13E12057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0D9385-745E-42BC-8504-4E376EC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30274-F2A6-4923-A082-4F4F083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EE5A-7A44-42CD-8DE8-58FF40DF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5AD85F-EDC8-450F-A079-F19776EF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0D2170-80BF-4545-BD3E-480871BC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1F82C3-F5C3-4FE9-B2F3-2376EC3E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1339CF-72D0-46F6-A693-60E0F05CF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258BB9-B68A-4141-A954-064B66C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FBFB3D-26CA-48AE-9A3F-4054E9B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DFAAC9-C5CB-4879-AD09-46D3B443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FDA6C-2C22-4737-8BD9-7784099D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584FA-0C56-41CA-9E8E-47ADEE5F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8F20B5-D806-48C8-B12B-53A9D76C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3594E3-B62E-4A44-99C1-9EF5D2A4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9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25D131-7971-4E5E-8DB5-123FBE6D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CC0225-C4DD-42A4-B8D2-54AB3AD3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ECA4D-CA11-482D-84A1-16C2317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57990-8EAF-45B3-896D-266B0FE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E6B8C-534F-41D1-9471-69A00BC4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096779-A07C-45D1-B6C7-E1F313EA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D5366-9412-40FE-B5D3-1C128495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6E5E0-D675-4625-BDC2-B3A54C84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2BAD51-1164-43A3-8041-2678FCE2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2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3F479-63B2-4638-907D-29DB7DE1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16E5C-6F81-41BA-A3BD-69749BD6B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1D40F0-2E9A-4982-8427-56383271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F5CEEC-9966-4DDC-9D2A-C67BEE23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83330-9FE6-49BC-A7BF-8168BDCC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D64E98-FB50-4067-9D8E-7999C879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4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9F331-5F4A-4663-A2DD-213E0599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6D299-CE97-425F-A0CD-CB8D0ED8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E3FC7-59E3-4693-A9BE-43E1BBC4A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FBA2-46D2-4FB1-B98C-7F1EDA543B45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65073-194C-4EC8-BD3C-54E18A994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B4260-0D5A-4390-986B-BC7660C7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86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4E626C-4372-4967-99E7-A5734EBFE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22380"/>
            <a:ext cx="6858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60BC2-5A50-4D74-AFB0-CBFD7047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513" y="570740"/>
            <a:ext cx="9414551" cy="114148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Smart Home System</a:t>
            </a:r>
            <a:endParaRPr lang="ru-RU" sz="6600" b="1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825C7-B537-4737-A4DC-76CA13A8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EE095-2482-4A9D-9808-27D1CAC6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E4C37-DF0C-4DE2-A92E-D2202F58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F17E51-9EAA-43B4-BDF8-0187C5005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3" y="5518909"/>
            <a:ext cx="1423397" cy="1423397"/>
          </a:xfr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FEFAA059-48F2-4B4A-A535-08EF96EE2715}"/>
              </a:ext>
            </a:extLst>
          </p:cNvPr>
          <p:cNvSpPr>
            <a:spLocks noChangeAspect="1"/>
          </p:cNvSpPr>
          <p:nvPr/>
        </p:nvSpPr>
        <p:spPr>
          <a:xfrm>
            <a:off x="-1838325" y="-1042987"/>
            <a:ext cx="8782050" cy="878205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1917700" ty="825500" sx="88000" sy="88000" flip="none" algn="tl"/>
          </a:blip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3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HStheme">
      <a:dk1>
        <a:srgbClr val="000C13"/>
      </a:dk1>
      <a:lt1>
        <a:srgbClr val="CDECFE"/>
      </a:lt1>
      <a:dk2>
        <a:srgbClr val="005F73"/>
      </a:dk2>
      <a:lt2>
        <a:srgbClr val="E9D8A6"/>
      </a:lt2>
      <a:accent1>
        <a:srgbClr val="0A9396"/>
      </a:accent1>
      <a:accent2>
        <a:srgbClr val="ED7D31"/>
      </a:accent2>
      <a:accent3>
        <a:srgbClr val="ABBE40"/>
      </a:accent3>
      <a:accent4>
        <a:srgbClr val="78B91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32</Words>
  <Application>Microsoft Office PowerPoint</Application>
  <PresentationFormat>Широкоэкранный</PresentationFormat>
  <Paragraphs>4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Тема Office</vt:lpstr>
      <vt:lpstr>Smart Home System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System</dc:title>
  <dc:creator>Даниил Рязанов</dc:creator>
  <cp:lastModifiedBy>Даниил Рязанов</cp:lastModifiedBy>
  <cp:revision>5</cp:revision>
  <dcterms:created xsi:type="dcterms:W3CDTF">2024-02-09T15:19:55Z</dcterms:created>
  <dcterms:modified xsi:type="dcterms:W3CDTF">2024-02-18T07:25:32Z</dcterms:modified>
</cp:coreProperties>
</file>