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https://speakerdeck.com/elasticsearch/introduction-to-elasticsearch-logstash-and-kibana" Type="http://schemas.openxmlformats.org/officeDocument/2006/relationships/hyperlink" TargetMode="External" Id="rId2"/><Relationship Target="../notesMasters/notesMaster1.xml" Type="http://schemas.openxmlformats.org/officeDocument/2006/relationships/notesMaster" Id="rId1"/><Relationship Target="http://www.elasticsearch.org/videos/using-elasticsearch-logstash-kibana-techologies-centralized-viewing-logs-bloomberg/" Type="http://schemas.openxmlformats.org/officeDocument/2006/relationships/hyperlink" TargetMode="External" Id="rId4"/><Relationship Target="http://www.elasticsearch.org/blog/significant-terms-aggregation/" Type="http://schemas.openxmlformats.org/officeDocument/2006/relationships/hyperlink" TargetMode="External" Id="rId3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resource: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</a:t>
            </a:r>
            <a:r>
              <a:rPr u="sng" lang="en">
                <a:solidFill>
                  <a:schemeClr val="hlink"/>
                </a:solidFill>
                <a:hlinkClick r:id="rId2"/>
              </a:rPr>
              <a:t>https://speakerdeck.com/elasticsearch/introduction-to-elasticsearch-logstash-and-kibana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http://www.elasticsearch.org/blog/significant-terms-aggregation/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</a:t>
            </a:r>
            <a:r>
              <a:rPr u="sng" lang="en">
                <a:solidFill>
                  <a:schemeClr val="hlink"/>
                </a:solidFill>
                <a:hlinkClick r:id="rId4"/>
              </a:rPr>
              <a:t>http://www.elasticsearch.org/videos/using-elasticsearch-logstash-kibana-techologies-centralized-viewing-logs-bloomberg/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http://www.elasticsearch.org/blog/significant-terms-aggregation/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http://www.elasticsearch.org/blog/significant-terms-aggregation/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http://www.elasticsearch.org/blog/significant-terms-aggregation/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http://www.elasticsearch.org/blog/significant-terms-aggregation/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http://www.elasticsearch.org/blog/significant-terms-aggregation/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http://www.elasticsearch.org/blog/significant-terms-aggregation/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http://www.elasticsearch.org/blog/significant-terms-aggregation/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http://www.elasticsearch.org/blog/significant-terms-aggregation/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http://tech.paulcz.net/ACUG-Logstash/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http://tech.paulcz.net/ACUG-Logstash/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http://tech.paulcz.net/ACUG-Logstash/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http://tech.paulcz.net/ACUG-Logstash/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http://tech.paulcz.net/ACUG-Logstash/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Putin feeding a baby elk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Putin feeding a baby elk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- every field in a document is indexed in elasticsearch by default (inverted index created for fast lookup)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analysis - things like lowercase, stemming, etc…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tokenizing - could use n-gram filter and edge gram filters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200150" x="0"/>
            <a:ext cy="2743199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y="-1078" x="0"/>
            <a:ext cy="5144627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5144627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mradamlacey/nfl-viz" Type="http://schemas.openxmlformats.org/officeDocument/2006/relationships/hyperlink" TargetMode="External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4"/><Relationship Target="https://github.com/mradamlacey/elk-stack-presentation" Type="http://schemas.openxmlformats.org/officeDocument/2006/relationships/hyperlink" TargetMode="External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tech.paulcz.net/ACUG-Logstash" Type="http://schemas.openxmlformats.org/officeDocument/2006/relationships/hyperlink" TargetMode="External" Id="rId4"/><Relationship Target="http://www.elasticsearch.org/guide/en/elasticsearch/guide/current/" Type="http://schemas.openxmlformats.org/officeDocument/2006/relationships/hyperlink" TargetMode="External" Id="rId3"/><Relationship Target="https://github.com/kurtado/quick-elk" Type="http://schemas.openxmlformats.org/officeDocument/2006/relationships/hyperlink" TargetMode="External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ELK Stack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ElasticSearch, LogStash, and Kibana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ElasticSearch - search and analytics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Search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Structured search </a:t>
            </a:r>
            <a:r>
              <a:rPr sz="1400" lang="en"/>
              <a:t>- working with exact values, between date ranges, numbers, enumerated strings, etc...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Full-text search </a:t>
            </a:r>
            <a:r>
              <a:rPr sz="1400" lang="en"/>
              <a:t>- natural language and other text, relevance is usually concern here instead of exact matches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ElasticSearch - search in depth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Analyzes all documents and keeps an inverted index data structure for fast matching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Inverted index example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200" lang="en"/>
              <a:t>Document: “The quick brown fox jumped over the lazy dog.”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Term    | Doc 1 |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--------------------------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The     |   x   |    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quick   |   x   |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brown   |   x   |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fox     |   x   |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jumped  |   x   |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over    |   x   |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the     |   x   |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lazy    |   x   |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dog     |   x   |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Inverted index example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Document: “The quick brown fox jumped over the lazy dog.”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Document: “Quick, the fox, was lazy.”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Term    | Doc 1 | Doc 2 |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--------------------------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The     |   x   |       |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quick   |   x   |       |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brown   |   x   |       |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fox     |   x   |   x   |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jumped  |   x   |       |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over    |   x   |       |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the     |   x   |   x   |  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lazy    |   x   |   x   |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dog     |   x   |       |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Quick   |       |   x   |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was     |       |   x   |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ElasticSearch - Query DSL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Simple search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Compound search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Query vs. Filters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Range filter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Aggregations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Significant terms (‘the uncommonly common’)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ElasticSearch - search examples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NFL data - fuzzy description, more like this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NFL data - bool query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NFL data - all IND offense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NFL data - aggregations - average down and distance, 2nd half yard to go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ElasticSearch - search examples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NFL 2013 data - get touchdowns by quarter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NFL 2013 data - get significant terms in description by teams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ElasticSearch - Demo Charting App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NFL Viz: </a:t>
            </a:r>
            <a:r>
              <a:rPr u="sng" sz="1800" lang="en">
                <a:solidFill>
                  <a:schemeClr val="hlink"/>
                </a:solidFill>
                <a:hlinkClick r:id="rId3"/>
              </a:rPr>
              <a:t>https://github.com/mradamlacey/nfl-viz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LogStash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Data import/export tool for time series and log data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Design inspired by Unix utilities which pipe in/out to each other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8787" x="4335100"/>
            <a:ext cy="1157675" cx="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problem does it solve?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How to parse and analyze log data from many sources?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Mar 12 12:00:08 server2 rcd[308]: Loaded 12 packages in 'ximian-red-carpet|351' (0.01878 seconds)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[2014-05-06 08:04:00.333] [ERROR] - core - bad thing happened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[Wed Oct 11 14:32:52 2000] [error] [client 127.0.0.1] client denied by server configuration: /export/home/live/ap/htdocs/test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399" x="1474425"/>
            <a:ext cy="4849501" cx="606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LogStash - example use cases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Import of JSON to ES by dropping files into a folder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Parse webserver access files across multiple servers, calculate response times and chart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Parse application logs and send emails when an error occurs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Stream application log data across many servers to a single log dashboard</a:t>
            </a:r>
          </a:p>
          <a:p>
            <a:pPr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Drop a file into a folder to be ingested and aggregated into centralized log database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434829"/>
            <a:ext cy="5143499" cx="6274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1279"/>
            <a:ext cy="5143499" cx="910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LogStash - example configuration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input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filter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output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LogStash - demo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output CPU load to CSV (load-avg.conf)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Stream tweets to ElasticSearch (twitter.conf)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Parse NodeJS server logs to ElasticSearch (mp.conf)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Kibana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Dashboard tool for data in ElasticSearch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Highly configurable/customizable, build panels with user defined charts, tables, etc...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Built on AngularJS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5977" x="3893775"/>
            <a:ext cy="1130249" cx="153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Kibana - demos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NFL stats dashboard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Tweets dashboard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ElasticSearch Marvel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3845075" x="457200"/>
            <a:ext cy="1080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https://github.com/mradamlacey/elk-stack-presentation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05975" x="2138350"/>
            <a:ext cy="3486150" cx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ElasticSeach - The Definitive Guide: </a:t>
            </a:r>
            <a:r>
              <a:rPr u="sng" sz="1800" lang="en">
                <a:solidFill>
                  <a:schemeClr val="hlink"/>
                </a:solidFill>
                <a:hlinkClick r:id="rId3"/>
              </a:rPr>
              <a:t>http://www.elasticsearch.org/guide/en/elasticsearch/guide/current/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sz="1800" lang="en"/>
              <a:t>LMAO If you don’t LogStash: </a:t>
            </a:r>
            <a:r>
              <a:rPr u="sng" sz="1800" lang="en">
                <a:solidFill>
                  <a:schemeClr val="hlink"/>
                </a:solidFill>
                <a:hlinkClick r:id="rId4"/>
              </a:rPr>
              <a:t>http://tech.paulcz.net/ACUG-Logstash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Quick ELK Demos: </a:t>
            </a:r>
            <a:r>
              <a:rPr u="sng" sz="1800" lang="en">
                <a:solidFill>
                  <a:schemeClr val="hlink"/>
                </a:solidFill>
                <a:hlinkClick r:id="rId5"/>
              </a:rPr>
              <a:t>https://github.com/kurtado/quick-elk</a:t>
            </a:r>
            <a:r>
              <a:rPr sz="1800"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Schema-less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Distributed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REST-ful, Document-oriented, and speaks JSON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For searching and analytics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and more...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1400" x="2297700"/>
            <a:ext cy="952500" cx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Architecture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Built on top of Apache Lucene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Runs on the JVM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Distributed in nature - cluster can have data, master or load balancing nodes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Highly available and fault tolerant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Font typeface="Arial"/>
              <a:buChar char="●"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y="3533475" x="2354700"/>
            <a:ext cy="1572300" cx="4318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y="3943775" x="3098425"/>
            <a:ext cy="188699" cx="174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y="4279200" x="3043175"/>
            <a:ext cy="244500" cx="237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y="4712500" x="3066925"/>
            <a:ext cy="244500" cx="237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y="3499200" x="3937975"/>
            <a:ext cy="244500" cx="173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Legend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y="3887975" x="3386300"/>
            <a:ext cy="244500" cx="173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Shard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y="4192775" x="3386300"/>
            <a:ext cy="244500" cx="173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Index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y="4649975" x="3386300"/>
            <a:ext cy="244500" cx="2632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Node (instance of ElasticSearch process)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6872" x="0"/>
            <a:ext cy="3500845" cx="914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ElasticSearch - document oriented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 and schema-less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sz="1200" lang="en"/>
              <a:t>Movies example…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index a document (PUT and POST)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check for existence of a document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retrieve fields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delete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update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update with optimistic concurrency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update partial</a:t>
            </a:r>
          </a:p>
          <a:p>
            <a:pPr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upsert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ElasticSearch - Distributed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Start a node - open Marvel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Data is allocated within the node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Start another node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Highlight data being redistributed to the new node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Discovery mechanisms - multicast vs. unicast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Master election, sharding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ElasticSearch - RESTful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Get index stats </a:t>
            </a:r>
            <a:r>
              <a:rPr sz="1400" lang="en"/>
              <a:t>- number of shards (partitions of data), replicas, state and size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Get cluster health - </a:t>
            </a:r>
            <a:r>
              <a:rPr sz="1400" lang="en"/>
              <a:t>overall health status, number of shards and nodes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Get cluster state -</a:t>
            </a:r>
            <a:r>
              <a:rPr sz="1400" lang="en"/>
              <a:t> metrics of all indices, settings and mappings of all indices, some metrics, info on all shards in all indices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ElasticSearch - Concepts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Index </a:t>
            </a:r>
            <a:r>
              <a:rPr sz="1400" lang="en"/>
              <a:t>- highest level bucket to store documents, indicates some physical storage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Type</a:t>
            </a:r>
          </a:p>
          <a:p>
            <a:pPr rtl="0" indent="-228600" marL="457200">
              <a:lnSpc>
                <a:spcPct val="128571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Relational DB  ⇒ Databases ⇒ Tables ⇒ Rows      ⇒ Columns</a:t>
            </a:r>
          </a:p>
          <a:p>
            <a:pPr rtl="0" lvl="0" indent="-228600" marL="457200">
              <a:lnSpc>
                <a:spcPct val="128571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Elasticsearch  ⇒ Indices   ⇒ Types  ⇒ Documents ⇒ Fields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Mapping -</a:t>
            </a:r>
            <a:r>
              <a:rPr sz="1400" lang="en"/>
              <a:t> the definition of a type (think schema) and how ElasticSearch should analyze, parse and store the fields of this type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Analysis:</a:t>
            </a:r>
          </a:p>
          <a:p>
            <a:pPr rtl="0" lvl="1" indent="-317500" marL="91440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first, tokenizing a block of text into individual </a:t>
            </a:r>
            <a:r>
              <a:rPr sz="1400" lang="en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terms</a:t>
            </a:r>
            <a:r>
              <a:rPr sz="14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suitable for use in an inverted index,</a:t>
            </a:r>
          </a:p>
          <a:p>
            <a:pPr rtl="0" lvl="1" indent="-317500" marL="91440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then normalizing these terms into a standard form to improve their “searchability” or </a:t>
            </a:r>
            <a:r>
              <a:rPr sz="1400" lang="en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r>
              <a:rPr sz="14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