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F0DF-18A6-4C65-AB7A-DDCF8D056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E9805-FF1C-4AEA-89F2-8299CA7BF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602A5-16AC-48D9-9CA3-2828EF15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EE39-42A0-4919-BDFA-F51871DCF475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5593B-0802-4842-832A-19168EF4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23BA-A95C-4059-8CE1-465B4515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B7D2-B2E9-4F79-A9D0-2335B83A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2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D8E8-F4D3-4371-A231-6BFB4BFE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201A1-B802-4712-8636-43B260CFE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1CEC5-68A7-4080-9DA7-9B915A23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EE39-42A0-4919-BDFA-F51871DCF475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2F38E-C88F-4FA7-98D2-AC3158FA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2281F-CF41-4898-8F6E-6ED0CB42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B7D2-B2E9-4F79-A9D0-2335B83A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7E982-1220-4536-A15E-F3DDCC79A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B4F61-9B2B-450C-8087-1191DFEF9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40A2E-7D04-4381-ABE0-07ECF8C1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EE39-42A0-4919-BDFA-F51871DCF475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1026-011A-49EF-A13D-7D91CB98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9FCF0-46BE-44A0-AAF7-81E81978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B7D2-B2E9-4F79-A9D0-2335B83A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C380-7EB4-4E96-9F77-F1937534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F023-547E-4489-AA4C-4708730DF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7E592-AC3C-4A00-94FA-088DD71A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EE39-42A0-4919-BDFA-F51871DCF475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AD13-E0BC-438C-BE28-27263F6D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4F63-E02A-40CA-99B6-7DEE3A3E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B7D2-B2E9-4F79-A9D0-2335B83A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7973-B409-47E8-A853-F2A19C71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ECA5E-A3B6-458F-A6A3-C9EA44739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8077A-E137-4F90-A1C3-F885B5C6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EE39-42A0-4919-BDFA-F51871DCF475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706E9-9BF9-4BA2-971E-17C6AA2F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F443-E796-4992-803E-274B7775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B7D2-B2E9-4F79-A9D0-2335B83A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8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F527-4CC8-46A1-805F-06951935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3D136-13E4-407E-A17E-0AAE61577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D9F6B-DE9C-43BC-9483-1EDCBD48F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EAE95-E0A9-4256-A141-E55E725A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EE39-42A0-4919-BDFA-F51871DCF475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6AB62-41EE-4B1C-80C1-35538DFC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8E7ED-2409-460F-97D6-DB1F8A59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B7D2-B2E9-4F79-A9D0-2335B83A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AD5F-A462-4EEC-AC96-A191133D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C2A51-CD25-4621-9F53-8B96FB4B2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8129F-C9BD-4B6A-A08E-638E55DF3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6855D-39F1-4A59-A9AC-DACFF2048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D2727-48C4-49F0-B042-D16926765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80976-3B81-433A-AE37-8125A832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EE39-42A0-4919-BDFA-F51871DCF475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061B5-46BF-418F-B17E-FA389316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40D0-5274-4E83-98CE-ED75CF4F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B7D2-B2E9-4F79-A9D0-2335B83A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374C-60B0-4AB5-BF36-9C0B6914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E07AE-E7C6-4577-AB92-4AE2543D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EE39-42A0-4919-BDFA-F51871DCF475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F18F8-ED7A-432C-A179-4CA4AE83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00CE4-3CB8-4338-B3A7-2F4E18DF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B7D2-B2E9-4F79-A9D0-2335B83A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5C2CF-35DE-4937-803E-04C992F1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EE39-42A0-4919-BDFA-F51871DCF475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55D74-87AE-40A3-8F40-24F4E1A8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70785-C948-4E16-9357-D5F1FEA3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B7D2-B2E9-4F79-A9D0-2335B83A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1A57-A83A-4125-B4D0-1A432854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A955-7DD5-4B9D-9C07-BEE27E9DA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8A733-62E7-46D4-9E6A-C3BD0BE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3E962-33E2-4D87-B790-450E0562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EE39-42A0-4919-BDFA-F51871DCF475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AF1F2-7C81-4C68-A276-B480C0B3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CCEA2-996B-44ED-B147-D6DB0D91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B7D2-B2E9-4F79-A9D0-2335B83A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5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C8AE-A3CD-4533-BD50-3C624B71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5E008-6179-4562-A44A-7ABC2CC9D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0DC36-8499-4EB9-96BB-D395A5A97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F9E81-F56C-4A58-BA25-88405DC0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EE39-42A0-4919-BDFA-F51871DCF475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51764-5C29-4A6B-A11C-059416CF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CF88-439E-4991-BB56-1264FAB5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B7D2-B2E9-4F79-A9D0-2335B83A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A3F4A-4F13-4B21-BF67-5A368F47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0DF93-51BB-4F09-84C3-A09874A98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CEED-9F2D-4DC3-A7C7-6836CD143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EE39-42A0-4919-BDFA-F51871DCF475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BAADD-E921-4E26-B760-6AAAB0B86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4F0D7-3B8B-480B-B118-F46CA7634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BB7D2-B2E9-4F79-A9D0-2335B83A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ED32-57DD-4310-A6E1-642E68BD6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Project - 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31D92-DE5F-4715-8AFD-26132E895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4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AC5ED7-CFAB-4710-8768-0A04F29CE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30" y="0"/>
            <a:ext cx="1177153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2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DC88-C647-4951-87D0-C1A2A0DA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Hierarchy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4AB0-8300-43B0-B607-D19FE818D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Calibri" panose="020F0502020204030204" pitchFamily="34" charset="0"/>
              </a:rPr>
              <a:t>app</a:t>
            </a:r>
          </a:p>
          <a:p>
            <a:pPr marL="800100" lvl="1" fontAlgn="ctr">
              <a:spcBef>
                <a:spcPts val="0"/>
              </a:spcBef>
            </a:pPr>
            <a:r>
              <a:rPr lang="en-US" sz="2800" dirty="0">
                <a:effectLst/>
                <a:latin typeface="Calibri" panose="020F0502020204030204" pitchFamily="34" charset="0"/>
              </a:rPr>
              <a:t>recipes</a:t>
            </a:r>
          </a:p>
          <a:p>
            <a:pPr marL="1200150" lvl="2" indent="-285750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800" dirty="0">
                <a:effectLst/>
                <a:latin typeface="Calibri" panose="020F0502020204030204" pitchFamily="34" charset="0"/>
              </a:rPr>
              <a:t>recipe-detail</a:t>
            </a:r>
          </a:p>
          <a:p>
            <a:pPr marL="1200150" lvl="2" indent="-285750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800" dirty="0">
                <a:effectLst/>
                <a:latin typeface="Calibri" panose="020F0502020204030204" pitchFamily="34" charset="0"/>
              </a:rPr>
              <a:t>recipe-list</a:t>
            </a:r>
          </a:p>
          <a:p>
            <a:pPr lvl="3" fontAlgn="ctr">
              <a:spcBef>
                <a:spcPts val="0"/>
              </a:spcBef>
            </a:pPr>
            <a:r>
              <a:rPr lang="en-US" sz="3000" dirty="0">
                <a:effectLst/>
                <a:latin typeface="Calibri" panose="020F0502020204030204" pitchFamily="34" charset="0"/>
              </a:rPr>
              <a:t>recipe-item</a:t>
            </a:r>
          </a:p>
          <a:p>
            <a:pPr marL="800100" lvl="1" fontAlgn="ctr">
              <a:spcBef>
                <a:spcPts val="0"/>
              </a:spcBef>
            </a:pPr>
            <a:r>
              <a:rPr lang="en-US" sz="2800" dirty="0">
                <a:effectLst/>
                <a:latin typeface="Calibri" panose="020F0502020204030204" pitchFamily="34" charset="0"/>
              </a:rPr>
              <a:t>shopping-list</a:t>
            </a:r>
          </a:p>
          <a:p>
            <a:pPr marL="1200150" lvl="2" indent="-285750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800" dirty="0">
                <a:effectLst/>
                <a:latin typeface="Calibri" panose="020F0502020204030204" pitchFamily="34" charset="0"/>
              </a:rPr>
              <a:t>shopping-edit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75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07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Google Sans</vt:lpstr>
      <vt:lpstr>Office Theme</vt:lpstr>
      <vt:lpstr>Course Project - The Basics</vt:lpstr>
      <vt:lpstr>PowerPoint Presentation</vt:lpstr>
      <vt:lpstr>Hierarchy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Ramez Nady</dc:creator>
  <cp:lastModifiedBy>Ramez Nady</cp:lastModifiedBy>
  <cp:revision>3</cp:revision>
  <dcterms:created xsi:type="dcterms:W3CDTF">2021-06-03T03:53:02Z</dcterms:created>
  <dcterms:modified xsi:type="dcterms:W3CDTF">2021-06-03T08:50:49Z</dcterms:modified>
</cp:coreProperties>
</file>