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3" r:id="rId6"/>
    <p:sldId id="269" r:id="rId7"/>
    <p:sldId id="270" r:id="rId8"/>
    <p:sldId id="264" r:id="rId9"/>
    <p:sldId id="268" r:id="rId10"/>
    <p:sldId id="267" r:id="rId11"/>
    <p:sldId id="261" r:id="rId12"/>
    <p:sldId id="260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00"/>
    <a:srgbClr val="008600"/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7"/>
    <p:restoredTop sz="94673"/>
  </p:normalViewPr>
  <p:slideViewPr>
    <p:cSldViewPr snapToGrid="0">
      <p:cViewPr varScale="1">
        <p:scale>
          <a:sx n="197" d="100"/>
          <a:sy n="197" d="100"/>
        </p:scale>
        <p:origin x="61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7788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0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gradFill flip="none" rotWithShape="1">
          <a:gsLst>
            <a:gs pos="0">
              <a:srgbClr val="005C00"/>
            </a:gs>
            <a:gs pos="100000">
              <a:srgbClr val="000000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75700" y="0"/>
            <a:ext cx="7456500" cy="24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Агрегатор образовательных программ, учитывающий интересы пользователя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53838" y="2664725"/>
            <a:ext cx="5278362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НоДиАБОИ</a:t>
            </a:r>
            <a:endParaRPr lang="en-US" dirty="0" smtClean="0"/>
          </a:p>
          <a:p>
            <a:pPr marL="0" lvl="0" indent="0" algn="r"/>
            <a:r>
              <a:rPr lang="en-US" dirty="0" smtClean="0"/>
              <a:t>VK </a:t>
            </a:r>
            <a:r>
              <a:rPr lang="en-US" dirty="0"/>
              <a:t>Hackathon — Art of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3610" y="0"/>
            <a:ext cx="8414086" cy="5727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r>
              <a:rPr lang="en-US" dirty="0" smtClean="0"/>
              <a:t>: </a:t>
            </a:r>
            <a:r>
              <a:rPr lang="ru-RU" dirty="0" smtClean="0"/>
              <a:t>список рекомендуемых мероприятий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47" y="951032"/>
            <a:ext cx="6614563" cy="41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Пошаговая инструкция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Шаг 1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зайти на страницу веб-сервиса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Шаг 2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войти под свою учетную запись (можно авторизоваться через </a:t>
            </a:r>
            <a:r>
              <a:rPr lang="en-US" dirty="0" smtClean="0">
                <a:solidFill>
                  <a:schemeClr val="tx1"/>
                </a:solidFill>
              </a:rPr>
              <a:t>VK!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Шаг 3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просмотреть предлагаемую подборку мероприятий и выбрать понравившиеся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Шаг 4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перейти на страницу мероприятия по ссылке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Готово, вы великолепны!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3774440"/>
            <a:ext cx="1811383" cy="12075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70" y="3768221"/>
            <a:ext cx="1299115" cy="12138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72" y="3768221"/>
            <a:ext cx="2060664" cy="12138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23" y="3768221"/>
            <a:ext cx="1822994" cy="1213807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4" idx="3"/>
            <a:endCxn id="6" idx="1"/>
          </p:cNvCxnSpPr>
          <p:nvPr/>
        </p:nvCxnSpPr>
        <p:spPr>
          <a:xfrm flipV="1">
            <a:off x="2123083" y="4375125"/>
            <a:ext cx="447887" cy="3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8" idx="1"/>
          </p:cNvCxnSpPr>
          <p:nvPr/>
        </p:nvCxnSpPr>
        <p:spPr>
          <a:xfrm>
            <a:off x="3870085" y="4375125"/>
            <a:ext cx="447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9" idx="1"/>
          </p:cNvCxnSpPr>
          <p:nvPr/>
        </p:nvCxnSpPr>
        <p:spPr>
          <a:xfrm>
            <a:off x="6378636" y="4375125"/>
            <a:ext cx="447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Использование </a:t>
            </a:r>
            <a:r>
              <a:rPr lang="en-US" dirty="0" smtClean="0">
                <a:solidFill>
                  <a:schemeClr val="tx1"/>
                </a:solidFill>
              </a:rPr>
              <a:t>Big Data </a:t>
            </a:r>
            <a:r>
              <a:rPr lang="ru-RU" dirty="0" smtClean="0">
                <a:solidFill>
                  <a:schemeClr val="tx1"/>
                </a:solidFill>
              </a:rPr>
              <a:t>технологий, что позволит надежно хранить и обрабатывать огромные объемы информации</a:t>
            </a:r>
          </a:p>
          <a:p>
            <a:r>
              <a:rPr lang="ru-RU" dirty="0">
                <a:solidFill>
                  <a:schemeClr val="tx1"/>
                </a:solidFill>
              </a:rPr>
              <a:t>Возможность добавления неограниченного набора </a:t>
            </a:r>
            <a:r>
              <a:rPr lang="ru-RU" dirty="0" err="1">
                <a:solidFill>
                  <a:schemeClr val="tx1"/>
                </a:solidFill>
              </a:rPr>
              <a:t>агрегаторов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сайтов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Возможности тонкой настройки модуля машинного обучения с появлением новых пользователей, огромное количество готовых алгоритмов в библиотеке </a:t>
            </a:r>
            <a:r>
              <a:rPr lang="en-US" dirty="0" err="1" smtClean="0">
                <a:solidFill>
                  <a:schemeClr val="tx1"/>
                </a:solidFill>
              </a:rPr>
              <a:t>MLlib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Интеграция с </a:t>
            </a:r>
            <a:r>
              <a:rPr lang="ru-RU" dirty="0" err="1" smtClean="0">
                <a:solidFill>
                  <a:schemeClr val="tx1"/>
                </a:solidFill>
              </a:rPr>
              <a:t>Вконтакте</a:t>
            </a:r>
            <a:r>
              <a:rPr lang="ru-RU" dirty="0" smtClean="0">
                <a:solidFill>
                  <a:schemeClr val="tx1"/>
                </a:solidFill>
              </a:rPr>
              <a:t> для возможности анализа страницы пользователя и подбора индивидуальных программ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18185" y="1690408"/>
            <a:ext cx="8520600" cy="8418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pic>
        <p:nvPicPr>
          <p:cNvPr id="3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59589" y="2874980"/>
            <a:ext cx="1956275" cy="159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1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проблемы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Огромное количество анонсируемых </a:t>
            </a:r>
            <a:r>
              <a:rPr lang="ru-RU" dirty="0" smtClean="0">
                <a:solidFill>
                  <a:schemeClr val="tx1"/>
                </a:solidFill>
              </a:rPr>
              <a:t>образовательных </a:t>
            </a:r>
            <a:r>
              <a:rPr lang="ru-RU" dirty="0" smtClean="0">
                <a:solidFill>
                  <a:schemeClr val="tx1"/>
                </a:solidFill>
              </a:rPr>
              <a:t>мероприятий </a:t>
            </a:r>
            <a:r>
              <a:rPr lang="ru-RU" dirty="0" smtClean="0">
                <a:solidFill>
                  <a:schemeClr val="tx1"/>
                </a:solidFill>
              </a:rPr>
              <a:t>в сети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Сложность выбора действительно качественных программ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Отсутствие сайтов-</a:t>
            </a:r>
            <a:r>
              <a:rPr lang="ru-RU" dirty="0" err="1" smtClean="0">
                <a:solidFill>
                  <a:schemeClr val="tx1"/>
                </a:solidFill>
              </a:rPr>
              <a:t>агрегаторов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Отсутствие индивидуальных подборок </a:t>
            </a:r>
            <a:r>
              <a:rPr lang="ru-RU" dirty="0" smtClean="0">
                <a:solidFill>
                  <a:schemeClr val="tx1"/>
                </a:solidFill>
              </a:rPr>
              <a:t>образовательных мероприятий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Typescript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Angular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NodeJS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Hadoop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Apache Phoenix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Spark </a:t>
            </a:r>
            <a:r>
              <a:rPr lang="en-US" dirty="0" err="1" smtClean="0">
                <a:solidFill>
                  <a:schemeClr val="tx1"/>
                </a:solidFill>
              </a:rPr>
              <a:t>MLlib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Spring Boot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VK API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72" y="1917021"/>
            <a:ext cx="3080528" cy="14946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45" y="100707"/>
            <a:ext cx="2103536" cy="21035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52" y="3428386"/>
            <a:ext cx="1180523" cy="11805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84" y="2583224"/>
            <a:ext cx="1435424" cy="14354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29" y="3507706"/>
            <a:ext cx="3065214" cy="15326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79" y="46448"/>
            <a:ext cx="898002" cy="13095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74" y="122855"/>
            <a:ext cx="3953301" cy="1411893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/>
            </a:outerShdw>
          </a:effectLst>
        </p:spPr>
      </p:pic>
      <p:pic>
        <p:nvPicPr>
          <p:cNvPr id="1028" name="Picture 4" descr="Image result for spring boot png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07" y="1536120"/>
            <a:ext cx="2667748" cy="86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04" y="3246420"/>
            <a:ext cx="1373201" cy="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214" y="445025"/>
            <a:ext cx="8414086" cy="572700"/>
          </a:xfrm>
        </p:spPr>
        <p:txBody>
          <a:bodyPr/>
          <a:lstStyle/>
          <a:p>
            <a:r>
              <a:rPr lang="en-US" dirty="0" smtClean="0"/>
              <a:t>SOA-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56952" y="1303506"/>
            <a:ext cx="3766753" cy="26718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26413" y="128130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ru-RU" dirty="0"/>
          </a:p>
        </p:txBody>
      </p:sp>
      <p:sp>
        <p:nvSpPr>
          <p:cNvPr id="9" name="Цилиндр 8"/>
          <p:cNvSpPr/>
          <p:nvPr/>
        </p:nvSpPr>
        <p:spPr>
          <a:xfrm>
            <a:off x="4979450" y="1888328"/>
            <a:ext cx="648511" cy="87549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Apache Phoenix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55309" y="1610893"/>
            <a:ext cx="854910" cy="6280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smtClean="0"/>
              <a:t>Загрузчик</a:t>
            </a:r>
            <a:endParaRPr lang="ru-RU" sz="1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14935" y="2527070"/>
            <a:ext cx="854909" cy="6087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Агрегатор мероприятий</a:t>
            </a:r>
            <a:endParaRPr lang="ru-RU" sz="1000" dirty="0"/>
          </a:p>
        </p:txBody>
      </p:sp>
      <p:sp>
        <p:nvSpPr>
          <p:cNvPr id="13" name="Цилиндр 12"/>
          <p:cNvSpPr/>
          <p:nvPr/>
        </p:nvSpPr>
        <p:spPr>
          <a:xfrm>
            <a:off x="8056990" y="2393693"/>
            <a:ext cx="648511" cy="87549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Сторонние сайты</a:t>
            </a:r>
            <a:endParaRPr lang="ru-RU" sz="1000" dirty="0"/>
          </a:p>
        </p:txBody>
      </p:sp>
      <p:cxnSp>
        <p:nvCxnSpPr>
          <p:cNvPr id="17" name="Прямая со стрелкой 16"/>
          <p:cNvCxnSpPr>
            <a:stCxn id="10" idx="1"/>
            <a:endCxn id="9" idx="4"/>
          </p:cNvCxnSpPr>
          <p:nvPr/>
        </p:nvCxnSpPr>
        <p:spPr>
          <a:xfrm flipH="1">
            <a:off x="5627961" y="1924916"/>
            <a:ext cx="327348" cy="401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1"/>
            <a:endCxn id="9" idx="4"/>
          </p:cNvCxnSpPr>
          <p:nvPr/>
        </p:nvCxnSpPr>
        <p:spPr>
          <a:xfrm flipH="1" flipV="1">
            <a:off x="5627961" y="2326073"/>
            <a:ext cx="386974" cy="50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3"/>
            <a:endCxn id="13" idx="2"/>
          </p:cNvCxnSpPr>
          <p:nvPr/>
        </p:nvCxnSpPr>
        <p:spPr>
          <a:xfrm>
            <a:off x="6869844" y="2831438"/>
            <a:ext cx="1187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842647" y="3128337"/>
            <a:ext cx="926685" cy="5247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Модуль нейронной сети</a:t>
            </a:r>
            <a:endParaRPr lang="ru-RU" sz="1000" dirty="0"/>
          </a:p>
        </p:txBody>
      </p:sp>
      <p:cxnSp>
        <p:nvCxnSpPr>
          <p:cNvPr id="31" name="Прямая со стрелкой 30"/>
          <p:cNvCxnSpPr>
            <a:stCxn id="9" idx="3"/>
            <a:endCxn id="30" idx="0"/>
          </p:cNvCxnSpPr>
          <p:nvPr/>
        </p:nvCxnSpPr>
        <p:spPr>
          <a:xfrm>
            <a:off x="5303706" y="2763818"/>
            <a:ext cx="2284" cy="364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 rot="16200000">
            <a:off x="3086912" y="2370306"/>
            <a:ext cx="2671863" cy="538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Hadoop Handler</a:t>
            </a:r>
            <a:endParaRPr lang="ru-RU" sz="1000" dirty="0"/>
          </a:p>
        </p:txBody>
      </p:sp>
      <p:cxnSp>
        <p:nvCxnSpPr>
          <p:cNvPr id="43" name="Прямая со стрелкой 42"/>
          <p:cNvCxnSpPr>
            <a:stCxn id="35" idx="2"/>
            <a:endCxn id="9" idx="2"/>
          </p:cNvCxnSpPr>
          <p:nvPr/>
        </p:nvCxnSpPr>
        <p:spPr>
          <a:xfrm flipV="1">
            <a:off x="4691974" y="2326073"/>
            <a:ext cx="287476" cy="313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5" idx="2"/>
            <a:endCxn id="30" idx="1"/>
          </p:cNvCxnSpPr>
          <p:nvPr/>
        </p:nvCxnSpPr>
        <p:spPr>
          <a:xfrm>
            <a:off x="4691974" y="2639436"/>
            <a:ext cx="150673" cy="751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1642352" y="1950855"/>
            <a:ext cx="1854741" cy="13607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07449" y="195085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710315" y="2294775"/>
            <a:ext cx="681504" cy="698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Frontend</a:t>
            </a:r>
            <a:endParaRPr lang="ru-RU" sz="9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716074" y="2290276"/>
            <a:ext cx="681504" cy="698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Backend</a:t>
            </a:r>
            <a:endParaRPr lang="ru-RU" sz="900" dirty="0"/>
          </a:p>
        </p:txBody>
      </p:sp>
      <p:cxnSp>
        <p:nvCxnSpPr>
          <p:cNvPr id="54" name="Прямая со стрелкой 53"/>
          <p:cNvCxnSpPr>
            <a:stCxn id="52" idx="3"/>
            <a:endCxn id="53" idx="1"/>
          </p:cNvCxnSpPr>
          <p:nvPr/>
        </p:nvCxnSpPr>
        <p:spPr>
          <a:xfrm flipV="1">
            <a:off x="2391819" y="2639436"/>
            <a:ext cx="324255" cy="4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3" idx="3"/>
            <a:endCxn id="35" idx="0"/>
          </p:cNvCxnSpPr>
          <p:nvPr/>
        </p:nvCxnSpPr>
        <p:spPr>
          <a:xfrm>
            <a:off x="3397578" y="2639436"/>
            <a:ext cx="7561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6" name="Рисунок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8" y="2171728"/>
            <a:ext cx="856576" cy="856576"/>
          </a:xfrm>
          <a:prstGeom prst="rect">
            <a:avLst/>
          </a:prstGeom>
        </p:spPr>
      </p:pic>
      <p:cxnSp>
        <p:nvCxnSpPr>
          <p:cNvPr id="69" name="Прямая со стрелкой 68"/>
          <p:cNvCxnSpPr/>
          <p:nvPr/>
        </p:nvCxnSpPr>
        <p:spPr>
          <a:xfrm>
            <a:off x="954180" y="2621713"/>
            <a:ext cx="7561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Цилиндр 70"/>
          <p:cNvSpPr/>
          <p:nvPr/>
        </p:nvSpPr>
        <p:spPr>
          <a:xfrm>
            <a:off x="7218644" y="1487171"/>
            <a:ext cx="648511" cy="87549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Данные пользователей</a:t>
            </a:r>
            <a:endParaRPr lang="ru-RU" sz="900" dirty="0"/>
          </a:p>
        </p:txBody>
      </p:sp>
      <p:cxnSp>
        <p:nvCxnSpPr>
          <p:cNvPr id="96" name="Прямая со стрелкой 95"/>
          <p:cNvCxnSpPr>
            <a:stCxn id="10" idx="3"/>
            <a:endCxn id="71" idx="2"/>
          </p:cNvCxnSpPr>
          <p:nvPr/>
        </p:nvCxnSpPr>
        <p:spPr>
          <a:xfrm>
            <a:off x="6810219" y="1924916"/>
            <a:ext cx="408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214" y="14981"/>
            <a:ext cx="8414086" cy="5727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r>
              <a:rPr lang="en-US" dirty="0" smtClean="0"/>
              <a:t>: </a:t>
            </a:r>
            <a:r>
              <a:rPr lang="ru-RU" dirty="0" smtClean="0"/>
              <a:t>окно авторизации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59" y="572700"/>
            <a:ext cx="7208196" cy="45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1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214" y="14981"/>
            <a:ext cx="8414086" cy="5727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r>
              <a:rPr lang="en-US" dirty="0" smtClean="0"/>
              <a:t>: </a:t>
            </a:r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7" y="587681"/>
            <a:ext cx="7220920" cy="45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6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214" y="14981"/>
            <a:ext cx="8414086" cy="5727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r>
              <a:rPr lang="en-US" dirty="0" smtClean="0"/>
              <a:t>: </a:t>
            </a:r>
            <a:r>
              <a:rPr lang="ru-RU" dirty="0" smtClean="0"/>
              <a:t>регистрация через </a:t>
            </a:r>
            <a:r>
              <a:rPr lang="en-US" dirty="0" smtClean="0"/>
              <a:t>VK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33" y="913995"/>
            <a:ext cx="6663447" cy="41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181" y="0"/>
            <a:ext cx="8520600" cy="5727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r>
              <a:rPr lang="en-US" dirty="0" smtClean="0"/>
              <a:t>:</a:t>
            </a:r>
            <a:r>
              <a:rPr lang="ru-RU" dirty="0" smtClean="0"/>
              <a:t> личный кабинет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70" y="572700"/>
            <a:ext cx="7208222" cy="45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3610" y="0"/>
            <a:ext cx="8414086" cy="5727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r>
              <a:rPr lang="en-US" dirty="0" smtClean="0"/>
              <a:t>: </a:t>
            </a:r>
            <a:r>
              <a:rPr lang="ru-RU" dirty="0" smtClean="0"/>
              <a:t>список всех мероприятий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3" y="955895"/>
            <a:ext cx="6575653" cy="41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87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204</Words>
  <Application>Microsoft Macintosh PowerPoint</Application>
  <PresentationFormat>Экран (16:9)</PresentationFormat>
  <Paragraphs>48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Агрегатор образовательных программ, учитывающий интересы пользователя</vt:lpstr>
      <vt:lpstr>Существующие проблемы</vt:lpstr>
      <vt:lpstr>Стек технологий</vt:lpstr>
      <vt:lpstr>SOA-архитектура</vt:lpstr>
      <vt:lpstr>Пользовательский интерфейс: окно авторизации</vt:lpstr>
      <vt:lpstr>Пользовательский интерфейс: регистрация</vt:lpstr>
      <vt:lpstr>Пользовательский интерфейс: регистрация через VK</vt:lpstr>
      <vt:lpstr>Пользовательский интерфейс: личный кабинет</vt:lpstr>
      <vt:lpstr>Пользовательский интерфейс: список всех мероприятий</vt:lpstr>
      <vt:lpstr>Пользовательский интерфейс: список рекомендуемых мероприятий</vt:lpstr>
      <vt:lpstr>Пошаговая инструкция</vt:lpstr>
      <vt:lpstr>Преимущества системы</vt:lpstr>
      <vt:lpstr>Q&amp;A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Агрегатор образовательных программ, учитывающий интересы пользователя</dc:title>
  <dc:creator>kirill</dc:creator>
  <cp:lastModifiedBy>Виталий Монастырев</cp:lastModifiedBy>
  <cp:revision>25</cp:revision>
  <dcterms:modified xsi:type="dcterms:W3CDTF">2018-11-11T07:02:16Z</dcterms:modified>
</cp:coreProperties>
</file>