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g" ContentType="image/pn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A5D235-2299-4EFC-BEE4-6F0347FC96F6}" v="65" dt="2023-04-30T16:18:14.1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29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hony burchett" userId="e0edefee86bd012b" providerId="LiveId" clId="{63A5D235-2299-4EFC-BEE4-6F0347FC96F6}"/>
    <pc:docChg chg="modSld modMainMaster">
      <pc:chgData name="anthony burchett" userId="e0edefee86bd012b" providerId="LiveId" clId="{63A5D235-2299-4EFC-BEE4-6F0347FC96F6}" dt="2023-04-30T16:18:14.127" v="64"/>
      <pc:docMkLst>
        <pc:docMk/>
      </pc:docMkLst>
      <pc:sldChg chg="modTransition setBg">
        <pc:chgData name="anthony burchett" userId="e0edefee86bd012b" providerId="LiveId" clId="{63A5D235-2299-4EFC-BEE4-6F0347FC96F6}" dt="2023-04-30T16:17:57.011" v="33"/>
        <pc:sldMkLst>
          <pc:docMk/>
          <pc:sldMk cId="4225653667" sldId="256"/>
        </pc:sldMkLst>
      </pc:sldChg>
      <pc:sldChg chg="modTransition setBg">
        <pc:chgData name="anthony burchett" userId="e0edefee86bd012b" providerId="LiveId" clId="{63A5D235-2299-4EFC-BEE4-6F0347FC96F6}" dt="2023-04-30T16:18:05.773" v="44"/>
        <pc:sldMkLst>
          <pc:docMk/>
          <pc:sldMk cId="1640501003" sldId="257"/>
        </pc:sldMkLst>
      </pc:sldChg>
      <pc:sldChg chg="modTransition setBg">
        <pc:chgData name="anthony burchett" userId="e0edefee86bd012b" providerId="LiveId" clId="{63A5D235-2299-4EFC-BEE4-6F0347FC96F6}" dt="2023-04-30T16:18:09.939" v="54"/>
        <pc:sldMkLst>
          <pc:docMk/>
          <pc:sldMk cId="157418060" sldId="258"/>
        </pc:sldMkLst>
      </pc:sldChg>
      <pc:sldChg chg="modTransition setBg">
        <pc:chgData name="anthony burchett" userId="e0edefee86bd012b" providerId="LiveId" clId="{63A5D235-2299-4EFC-BEE4-6F0347FC96F6}" dt="2023-04-30T16:18:14.127" v="64"/>
        <pc:sldMkLst>
          <pc:docMk/>
          <pc:sldMk cId="1036662040" sldId="259"/>
        </pc:sldMkLst>
      </pc:sldChg>
      <pc:sldMasterChg chg="setBg modSldLayout">
        <pc:chgData name="anthony burchett" userId="e0edefee86bd012b" providerId="LiveId" clId="{63A5D235-2299-4EFC-BEE4-6F0347FC96F6}" dt="2023-04-30T16:17:32.788" v="24"/>
        <pc:sldMasterMkLst>
          <pc:docMk/>
          <pc:sldMasterMk cId="250919666" sldId="2147483648"/>
        </pc:sldMasterMkLst>
        <pc:sldLayoutChg chg="setBg">
          <pc:chgData name="anthony burchett" userId="e0edefee86bd012b" providerId="LiveId" clId="{63A5D235-2299-4EFC-BEE4-6F0347FC96F6}" dt="2023-04-30T16:17:32.788" v="24"/>
          <pc:sldLayoutMkLst>
            <pc:docMk/>
            <pc:sldMasterMk cId="250919666" sldId="2147483648"/>
            <pc:sldLayoutMk cId="3086062134" sldId="2147483649"/>
          </pc:sldLayoutMkLst>
        </pc:sldLayoutChg>
        <pc:sldLayoutChg chg="setBg">
          <pc:chgData name="anthony burchett" userId="e0edefee86bd012b" providerId="LiveId" clId="{63A5D235-2299-4EFC-BEE4-6F0347FC96F6}" dt="2023-04-30T16:17:32.788" v="24"/>
          <pc:sldLayoutMkLst>
            <pc:docMk/>
            <pc:sldMasterMk cId="250919666" sldId="2147483648"/>
            <pc:sldLayoutMk cId="3618132320" sldId="2147483650"/>
          </pc:sldLayoutMkLst>
        </pc:sldLayoutChg>
        <pc:sldLayoutChg chg="setBg">
          <pc:chgData name="anthony burchett" userId="e0edefee86bd012b" providerId="LiveId" clId="{63A5D235-2299-4EFC-BEE4-6F0347FC96F6}" dt="2023-04-30T16:17:32.788" v="24"/>
          <pc:sldLayoutMkLst>
            <pc:docMk/>
            <pc:sldMasterMk cId="250919666" sldId="2147483648"/>
            <pc:sldLayoutMk cId="3308265858" sldId="2147483651"/>
          </pc:sldLayoutMkLst>
        </pc:sldLayoutChg>
        <pc:sldLayoutChg chg="setBg">
          <pc:chgData name="anthony burchett" userId="e0edefee86bd012b" providerId="LiveId" clId="{63A5D235-2299-4EFC-BEE4-6F0347FC96F6}" dt="2023-04-30T16:17:32.788" v="24"/>
          <pc:sldLayoutMkLst>
            <pc:docMk/>
            <pc:sldMasterMk cId="250919666" sldId="2147483648"/>
            <pc:sldLayoutMk cId="597264405" sldId="2147483652"/>
          </pc:sldLayoutMkLst>
        </pc:sldLayoutChg>
        <pc:sldLayoutChg chg="setBg">
          <pc:chgData name="anthony burchett" userId="e0edefee86bd012b" providerId="LiveId" clId="{63A5D235-2299-4EFC-BEE4-6F0347FC96F6}" dt="2023-04-30T16:17:32.788" v="24"/>
          <pc:sldLayoutMkLst>
            <pc:docMk/>
            <pc:sldMasterMk cId="250919666" sldId="2147483648"/>
            <pc:sldLayoutMk cId="1037735404" sldId="2147483653"/>
          </pc:sldLayoutMkLst>
        </pc:sldLayoutChg>
        <pc:sldLayoutChg chg="setBg">
          <pc:chgData name="anthony burchett" userId="e0edefee86bd012b" providerId="LiveId" clId="{63A5D235-2299-4EFC-BEE4-6F0347FC96F6}" dt="2023-04-30T16:17:32.788" v="24"/>
          <pc:sldLayoutMkLst>
            <pc:docMk/>
            <pc:sldMasterMk cId="250919666" sldId="2147483648"/>
            <pc:sldLayoutMk cId="4098526023" sldId="2147483654"/>
          </pc:sldLayoutMkLst>
        </pc:sldLayoutChg>
        <pc:sldLayoutChg chg="setBg">
          <pc:chgData name="anthony burchett" userId="e0edefee86bd012b" providerId="LiveId" clId="{63A5D235-2299-4EFC-BEE4-6F0347FC96F6}" dt="2023-04-30T16:17:32.788" v="24"/>
          <pc:sldLayoutMkLst>
            <pc:docMk/>
            <pc:sldMasterMk cId="250919666" sldId="2147483648"/>
            <pc:sldLayoutMk cId="3400055771" sldId="2147483655"/>
          </pc:sldLayoutMkLst>
        </pc:sldLayoutChg>
        <pc:sldLayoutChg chg="setBg">
          <pc:chgData name="anthony burchett" userId="e0edefee86bd012b" providerId="LiveId" clId="{63A5D235-2299-4EFC-BEE4-6F0347FC96F6}" dt="2023-04-30T16:17:32.788" v="24"/>
          <pc:sldLayoutMkLst>
            <pc:docMk/>
            <pc:sldMasterMk cId="250919666" sldId="2147483648"/>
            <pc:sldLayoutMk cId="960509003" sldId="2147483656"/>
          </pc:sldLayoutMkLst>
        </pc:sldLayoutChg>
        <pc:sldLayoutChg chg="setBg">
          <pc:chgData name="anthony burchett" userId="e0edefee86bd012b" providerId="LiveId" clId="{63A5D235-2299-4EFC-BEE4-6F0347FC96F6}" dt="2023-04-30T16:17:32.788" v="24"/>
          <pc:sldLayoutMkLst>
            <pc:docMk/>
            <pc:sldMasterMk cId="250919666" sldId="2147483648"/>
            <pc:sldLayoutMk cId="2431127921" sldId="2147483657"/>
          </pc:sldLayoutMkLst>
        </pc:sldLayoutChg>
        <pc:sldLayoutChg chg="setBg">
          <pc:chgData name="anthony burchett" userId="e0edefee86bd012b" providerId="LiveId" clId="{63A5D235-2299-4EFC-BEE4-6F0347FC96F6}" dt="2023-04-30T16:17:32.788" v="24"/>
          <pc:sldLayoutMkLst>
            <pc:docMk/>
            <pc:sldMasterMk cId="250919666" sldId="2147483648"/>
            <pc:sldLayoutMk cId="1390558509" sldId="2147483658"/>
          </pc:sldLayoutMkLst>
        </pc:sldLayoutChg>
        <pc:sldLayoutChg chg="setBg">
          <pc:chgData name="anthony burchett" userId="e0edefee86bd012b" providerId="LiveId" clId="{63A5D235-2299-4EFC-BEE4-6F0347FC96F6}" dt="2023-04-30T16:17:32.788" v="24"/>
          <pc:sldLayoutMkLst>
            <pc:docMk/>
            <pc:sldMasterMk cId="250919666" sldId="2147483648"/>
            <pc:sldLayoutMk cId="2405037835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B9EB3-0AF4-6BA7-918A-F81CD6AAD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8C1CC9-5C1F-3647-097D-A00189B29B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BB7D9-1216-209C-07E1-DE03BAFE6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36B0-9E63-44BF-9D6A-37554B8A97C2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D4022-9DB4-922E-BB1F-49D09980A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8DD0D-74A9-C724-9937-CBA226B21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30F9B-993D-4A0C-B84D-07192C96A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62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2840D-1699-3B90-0BDB-78F8EEDB2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519094-A482-E63D-CF01-9C0FB202B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E9CCB-CE7C-6108-EA63-17FE2C361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36B0-9E63-44BF-9D6A-37554B8A97C2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C3C23-C3A1-A55C-41CD-5B07C829B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FFB48-CCEC-36DC-002E-E94A09069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30F9B-993D-4A0C-B84D-07192C96A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55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CD9FBF-D961-23A9-E58E-F522ADDB0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D38DC1-5448-645F-D09F-49E7C5B5B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0C552-322D-1B5C-D939-FBFB3DB11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36B0-9E63-44BF-9D6A-37554B8A97C2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144FC-EA52-9D04-1F74-57C801FA1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14E00-F7DD-D52A-9A27-89C14A4BE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30F9B-993D-4A0C-B84D-07192C96A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037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80331-3827-A1DF-EAF2-64875A6C1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5156A-E30E-35B1-482D-798DE608D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29030-F2CF-3C7F-9A5D-243A5D8A8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36B0-9E63-44BF-9D6A-37554B8A97C2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FC7CB-57DE-ECCA-B39D-0312E728D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1A10C-E25F-0BA9-74CA-591B846C4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30F9B-993D-4A0C-B84D-07192C96A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132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2CF81-80FE-00C0-0875-6D8B9DC35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D8DAF-13FF-5EE6-8DAE-2D5B6E81F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AC798-4BAA-C3DD-C2B3-ACD1BC600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36B0-9E63-44BF-9D6A-37554B8A97C2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38815-3D69-6AF1-7AB0-C43800ED8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F01B6-8F10-8F0E-2290-AD42F1E1E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30F9B-993D-4A0C-B84D-07192C96A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265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170B3-5BB4-B08A-CDB3-783A5BD1A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65902-9D36-0724-2CBF-2AD8DB769C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579223-FA2F-0E5C-08E8-F66960688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4020AD-3711-BAC3-60F7-0A0E9B8FC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36B0-9E63-44BF-9D6A-37554B8A97C2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2AD09C-0607-AC22-A46E-90E9E7B94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D8FE5-6C61-2699-DF89-05097DEA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30F9B-993D-4A0C-B84D-07192C96A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64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38B86-4149-23D5-E687-005903054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256CA7-EF3F-3722-3B5C-FCEF29C7D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B94F80-CCFD-306B-1D66-D5E836004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3BFB89-F8BB-CD0A-5D49-E8A481FF6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BED6AE-1D22-F3A5-DDF5-AE712D00C1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5C0389-30BB-8662-515C-99C190406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36B0-9E63-44BF-9D6A-37554B8A97C2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FB2BF9-B4A7-CF3E-DDD2-4935774D6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F7C3C3-C7F6-728E-5299-681209014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30F9B-993D-4A0C-B84D-07192C96A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735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7FFAC-2F0B-7CD2-8430-F1BF70A5D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7AC11F-4AAA-5282-F0A6-940C0297A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36B0-9E63-44BF-9D6A-37554B8A97C2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8CBC58-ED6A-6517-4F80-31CDF1FA3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4784-4AF2-F8A9-CB75-BADF847F6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30F9B-993D-4A0C-B84D-07192C96A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26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0ADA19-9278-C3C0-1B7A-D43D19E4E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36B0-9E63-44BF-9D6A-37554B8A97C2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FCD539-D0B4-B144-763F-FF470C78F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00832-060F-FAB5-3EF8-D537D4C1C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30F9B-993D-4A0C-B84D-07192C96A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55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CAEBB-9C8C-F9D0-592B-D304596E4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8E62C-82E6-571A-935A-98652C7F2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03EA6-97A4-6C8B-A351-2FB459D7E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91B98-D2AD-DEB6-9B6A-1F78AE806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36B0-9E63-44BF-9D6A-37554B8A97C2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C42F8-E2FB-27FA-539E-140C4CBD6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7D00F-7052-543C-F8C2-603983EB3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30F9B-993D-4A0C-B84D-07192C96A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509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1FC18-17F4-745A-A149-0B449607A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F862DB-4DE1-9A91-4BCD-C2E4084831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EF443E-FD87-FF5D-24D8-429E5B366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9E0DFB-F72F-91CB-BA0B-4F4B3D789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36B0-9E63-44BF-9D6A-37554B8A97C2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483DE-150D-8BA8-69B8-B722EC3CA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ADA46-4C9A-2152-832B-545FCD3B5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30F9B-993D-4A0C-B84D-07192C96A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12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4CC2A7-AAFF-9B37-E45E-F89CCCD07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6B72C-85E7-342D-0410-DC442AD73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51423-D521-14CC-2CB1-23B9357905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36B0-9E63-44BF-9D6A-37554B8A97C2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E83CD-E761-F65D-40D3-86D2FB9636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7222B-2C7B-2AB6-7B0A-538AE2E02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30F9B-993D-4A0C-B84D-07192C96A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19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sidevcode.eu/2016/09/06/sololearn-impara-programmare-android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-nc-sa/3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7A220-ECCF-E50C-B362-0BAEEB5CBC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ighlight>
                  <a:srgbClr val="00FF00"/>
                </a:highlight>
              </a:rPr>
              <a:t>Homebrewing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F9E330-8B5B-6932-E41F-1A9BAEA730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A basic introduction to my web page!</a:t>
            </a:r>
          </a:p>
        </p:txBody>
      </p:sp>
    </p:spTree>
    <p:extLst>
      <p:ext uri="{BB962C8B-B14F-4D97-AF65-F5344CB8AC3E}">
        <p14:creationId xmlns:p14="http://schemas.microsoft.com/office/powerpoint/2010/main" val="4225653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15986-1B62-32DA-0DBF-BAFC53A61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Object Diagram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226E6A42-D45E-BFA4-0BBB-15EEEB9B68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489807"/>
            <a:ext cx="6172200" cy="386886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8322D4-D93F-2411-D6C1-8B9796236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In this diagram, I began the process in deciding how I wanted to design my web page and how it would flow. Through several different edits, I ultimately finished with a different build that originally anticipated, but this diagram was the building block of my final design.</a:t>
            </a:r>
          </a:p>
        </p:txBody>
      </p:sp>
    </p:spTree>
    <p:extLst>
      <p:ext uri="{BB962C8B-B14F-4D97-AF65-F5344CB8AC3E}">
        <p14:creationId xmlns:p14="http://schemas.microsoft.com/office/powerpoint/2010/main" val="16405010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0000">
        <p159:morph option="byObject"/>
      </p:transition>
    </mc:Choice>
    <mc:Fallback>
      <p:transition spd="slow" advTm="10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B89D6-E185-EDC9-F232-214CAD3EA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23275"/>
            <a:ext cx="10515600" cy="1325563"/>
          </a:xfrm>
        </p:spPr>
        <p:txBody>
          <a:bodyPr/>
          <a:lstStyle/>
          <a:p>
            <a:r>
              <a:rPr lang="en-US" dirty="0">
                <a:highlight>
                  <a:srgbClr val="C0C0C0"/>
                </a:highlight>
              </a:rPr>
              <a:t>Learning HTML and CSS with </a:t>
            </a:r>
            <a:r>
              <a:rPr lang="en-US" dirty="0" err="1">
                <a:highlight>
                  <a:srgbClr val="C0C0C0"/>
                </a:highlight>
              </a:rPr>
              <a:t>SoloLearn</a:t>
            </a:r>
            <a:endParaRPr lang="en-US" dirty="0">
              <a:highlight>
                <a:srgbClr val="C0C0C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B70A8-35B4-BF03-569F-733905EBF3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highlight>
                  <a:srgbClr val="C0C0C0"/>
                </a:highlight>
              </a:rPr>
              <a:t>Using the </a:t>
            </a:r>
            <a:r>
              <a:rPr lang="en-US" dirty="0" err="1">
                <a:highlight>
                  <a:srgbClr val="C0C0C0"/>
                </a:highlight>
              </a:rPr>
              <a:t>SoloLearn</a:t>
            </a:r>
            <a:r>
              <a:rPr lang="en-US" dirty="0">
                <a:highlight>
                  <a:srgbClr val="C0C0C0"/>
                </a:highlight>
              </a:rPr>
              <a:t> app, I was able to teach myself basic coding language in my spare time.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B7587D5-890C-6465-FA02-D8A88249D1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6172200" y="2543675"/>
            <a:ext cx="5181600" cy="291523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BE7036-F9C5-5F36-B1A8-8E78B510A1ED}"/>
              </a:ext>
            </a:extLst>
          </p:cNvPr>
          <p:cNvSpPr txBox="1"/>
          <p:nvPr/>
        </p:nvSpPr>
        <p:spPr>
          <a:xfrm>
            <a:off x="6172200" y="5458912"/>
            <a:ext cx="518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insidevcode.eu/2016/09/06/sololearn-impara-programmare-android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-sa/3.0/"/>
              </a:rPr>
              <a:t>CC BY-SA-NC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574180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10000">
        <p15:prstTrans prst="fallOver"/>
      </p:transition>
    </mc:Choice>
    <mc:Fallback>
      <p:transition spd="slow" advTm="10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7029D-FBE1-FC9B-3CED-99D8D5F07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C0C0C0"/>
                </a:highlight>
              </a:rPr>
              <a:t>Testing</a:t>
            </a:r>
          </a:p>
        </p:txBody>
      </p:sp>
      <p:pic>
        <p:nvPicPr>
          <p:cNvPr id="6" name="Content Placeholder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95A57A2-85CD-9A45-5FCB-814F79A0F3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353" y="1690513"/>
            <a:ext cx="5066351" cy="173848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CAE5F8-8333-2990-9BA4-9D1D8BAD0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highlight>
                  <a:srgbClr val="C0C0C0"/>
                </a:highlight>
              </a:rPr>
              <a:t>Using </a:t>
            </a:r>
            <a:r>
              <a:rPr lang="en-US" dirty="0">
                <a:highlight>
                  <a:srgbClr val="C0C0C0"/>
                </a:highlight>
                <a:hlinkClick r:id="rId3"/>
              </a:rPr>
              <a:t>www.w3schools.com</a:t>
            </a:r>
            <a:r>
              <a:rPr lang="en-US" dirty="0">
                <a:highlight>
                  <a:srgbClr val="C0C0C0"/>
                </a:highlight>
              </a:rPr>
              <a:t>, I was able to use the </a:t>
            </a:r>
            <a:r>
              <a:rPr lang="en-US" dirty="0" err="1">
                <a:highlight>
                  <a:srgbClr val="C0C0C0"/>
                </a:highlight>
              </a:rPr>
              <a:t>Tryit</a:t>
            </a:r>
            <a:r>
              <a:rPr lang="en-US" dirty="0">
                <a:highlight>
                  <a:srgbClr val="C0C0C0"/>
                </a:highlight>
              </a:rPr>
              <a:t> feature on the site to test all my code and look for any errors or ways I could improve the overall look and flow of my web page.</a:t>
            </a:r>
          </a:p>
        </p:txBody>
      </p:sp>
    </p:spTree>
    <p:extLst>
      <p:ext uri="{BB962C8B-B14F-4D97-AF65-F5344CB8AC3E}">
        <p14:creationId xmlns:p14="http://schemas.microsoft.com/office/powerpoint/2010/main" val="1036662040"/>
      </p:ext>
    </p:extLst>
  </p:cSld>
  <p:clrMapOvr>
    <a:masterClrMapping/>
  </p:clrMapOvr>
  <p:transition spd="slow" advTm="10000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144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Homebrewing for Beginners</vt:lpstr>
      <vt:lpstr>Object Diagram</vt:lpstr>
      <vt:lpstr>Learning HTML and CSS with SoloLearn</vt:lpstr>
      <vt:lpstr>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Homebrewing for Beginners</dc:title>
  <dc:creator>anthony burchett</dc:creator>
  <cp:lastModifiedBy>anthony burchett</cp:lastModifiedBy>
  <cp:revision>1</cp:revision>
  <dcterms:created xsi:type="dcterms:W3CDTF">2023-04-30T15:57:30Z</dcterms:created>
  <dcterms:modified xsi:type="dcterms:W3CDTF">2023-04-30T16:18:21Z</dcterms:modified>
</cp:coreProperties>
</file>