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b20740ab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b20740ab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b20740ab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b20740ab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b20740ab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b20740ab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Entropy is 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measure the unpredictability of a nonuniform distribution in different ways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b2700d71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b2700d71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chemeClr val="lt1"/>
                </a:highlight>
              </a:rPr>
              <a:t>Randomness Extractor- also known as extractor.</a:t>
            </a:r>
            <a:endParaRPr sz="105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chemeClr val="lt1"/>
                </a:highlight>
              </a:rPr>
              <a:t>Highly random means- it is independent from the source and uniformly distributed.</a:t>
            </a:r>
            <a:endParaRPr sz="105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can’t we just use S? 1) S is public - also makes it strong extractor.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b2700d71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b2700d71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leftover hash lemma simply states that a universal hash family gives an extractor. The seed is used to choose a hash function and the output is simply the hash of the input.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b2700d71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b2700d71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b2700d71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b2700d71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Pros: It is algebraic and fast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Cons: seed length and Loss.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b2700d71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b2700d71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Attacker having prior knowledge of the distribution, then bayesian probablitity.Average entropy.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e see a connection between imperfect randomness and leakage </a:t>
            </a:r>
            <a:r>
              <a:rPr lang="en"/>
              <a:t>resilience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b2700d71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b2700d71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L2 is the euclidean distance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Leftover Hash Lemma (LHL) (without the proof)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31713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Saral Uttamani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Leftover hash lemma Wiki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Randomness extractor Wiki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R. Impagliazzo, L. A. Levin, and M. Luby Pseudo-random generation from one-way functions. In Proceedings of the twenty-first annual ACM symposium on Theory of computing (STOC ’89) pages 12-24, 1989.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Extractors and the Leftover Hash Lemma - Scribe by Thomas Steinke, David Wilson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0825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leftover hash lemma is a lemma in cryptography first stated by Russell Impagliazzo, Leonid Levin, and Michael Luby in 1989.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For cryptographic, we need ideal randomness, but those are not practical. We often deal with imperfect randomness.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For most use cases, we must have a min-entropy to deal with this imperfect randomness.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Definitions 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Entropy is Randomness. Min-Entropy is defined as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For a source n: Pr[X=x]  ≤  2</a:t>
            </a:r>
            <a:r>
              <a:rPr baseline="30000" lang="en" sz="2200"/>
              <a:t>-n </a:t>
            </a:r>
            <a:r>
              <a:rPr lang="en" sz="2200"/>
              <a:t> , for all x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 is universal family of hash functions if for every x,y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400" y="2636125"/>
            <a:ext cx="4239825" cy="10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Extractors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function when applied to a weakly random source, with a uniform random seed, generates a highly random output that appears independent from the source and uniformly distributed.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Input: a weak X and a uniform random seed 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Output: extracted key R = Ext(X,S)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30" y="3655005"/>
            <a:ext cx="5567424" cy="8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Leftover Hash Lemma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432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Hash functions are good extractors.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More formally,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200" y="2196100"/>
            <a:ext cx="7509300" cy="162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explanation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k</a:t>
            </a:r>
            <a:r>
              <a:rPr lang="en" sz="2400"/>
              <a:t> is the lower bound on the entropy of the source.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Output length = v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Entropy Loss = 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Error (epsilon) is the measure of statistical distance from uniform.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Seed length = n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211925" y="17895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Optimising parameters</a:t>
            </a:r>
            <a:endParaRPr/>
          </a:p>
        </p:txBody>
      </p:sp>
      <p:sp>
        <p:nvSpPr>
          <p:cNvPr id="125" name="Google Shape;125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to minimise the Entropy Loss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need to decrease the seed length.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8538" y="1595125"/>
            <a:ext cx="3118925" cy="315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5400" y="3581375"/>
            <a:ext cx="4045200" cy="277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Cryptographic Context and Application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Alice and Bob share a secret w and want a secret key, but w is not uniform.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example w could be a password or the result of a Diffie-Hellman key exchange.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They can send a public seed and use an extractor to obtain an almost uniform secret key.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only require that no single password is too likely. So we can deal with bad distributions.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Proof (for reference)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proof is comprised of three parts: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First we bound the collision probability of the extractor.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Then we use this to bound the L2-distance between the extractor’s output and true randomness.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Finally, we convert the L2-distance into statistical distance.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