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907FF-BC0D-4335-AA4A-7E4F0CB8C2A5}" v="45" dt="2025-09-03T06:22:2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Mishra" userId="371ad44782a3b5dc" providerId="LiveId" clId="{A4B907FF-BC0D-4335-AA4A-7E4F0CB8C2A5}"/>
    <pc:docChg chg="undo custSel addSld delSld modSld">
      <pc:chgData name="Saurabh Mishra" userId="371ad44782a3b5dc" providerId="LiveId" clId="{A4B907FF-BC0D-4335-AA4A-7E4F0CB8C2A5}" dt="2025-09-03T06:05:40.011" v="164" actId="2696"/>
      <pc:docMkLst>
        <pc:docMk/>
      </pc:docMkLst>
      <pc:sldChg chg="modSp del mod modTransition chgLayout">
        <pc:chgData name="Saurabh Mishra" userId="371ad44782a3b5dc" providerId="LiveId" clId="{A4B907FF-BC0D-4335-AA4A-7E4F0CB8C2A5}" dt="2025-09-03T06:05:40.011" v="164" actId="2696"/>
        <pc:sldMkLst>
          <pc:docMk/>
          <pc:sldMk cId="0" sldId="256"/>
        </pc:sldMkLst>
        <pc:spChg chg="mod ord">
          <ac:chgData name="Saurabh Mishra" userId="371ad44782a3b5dc" providerId="LiveId" clId="{A4B907FF-BC0D-4335-AA4A-7E4F0CB8C2A5}" dt="2025-09-03T05:35:36.139" v="11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Saurabh Mishra" userId="371ad44782a3b5dc" providerId="LiveId" clId="{A4B907FF-BC0D-4335-AA4A-7E4F0CB8C2A5}" dt="2025-09-03T05:35:36.139" v="1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57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58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59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aurabh Mishra" userId="371ad44782a3b5dc" providerId="LiveId" clId="{A4B907FF-BC0D-4335-AA4A-7E4F0CB8C2A5}" dt="2025-09-03T05:51:26.586" v="151" actId="1076"/>
        <pc:sldMkLst>
          <pc:docMk/>
          <pc:sldMk cId="0" sldId="260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51:14.447" v="147" actId="20577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Saurabh Mishra" userId="371ad44782a3b5dc" providerId="LiveId" clId="{A4B907FF-BC0D-4335-AA4A-7E4F0CB8C2A5}" dt="2025-09-03T05:50:41.056" v="137" actId="1076"/>
          <ac:spMkLst>
            <pc:docMk/>
            <pc:sldMk cId="0" sldId="260"/>
            <ac:spMk id="4" creationId="{C951E389-82ED-46FA-1F90-EF9E8AABFC02}"/>
          </ac:spMkLst>
        </pc:spChg>
        <pc:spChg chg="add del mod">
          <ac:chgData name="Saurabh Mishra" userId="371ad44782a3b5dc" providerId="LiveId" clId="{A4B907FF-BC0D-4335-AA4A-7E4F0CB8C2A5}" dt="2025-09-03T05:51:22.839" v="150" actId="478"/>
          <ac:spMkLst>
            <pc:docMk/>
            <pc:sldMk cId="0" sldId="260"/>
            <ac:spMk id="5" creationId="{5F5BE378-CF37-E93C-935E-42BB145F74EA}"/>
          </ac:spMkLst>
        </pc:spChg>
        <pc:spChg chg="add mod">
          <ac:chgData name="Saurabh Mishra" userId="371ad44782a3b5dc" providerId="LiveId" clId="{A4B907FF-BC0D-4335-AA4A-7E4F0CB8C2A5}" dt="2025-09-03T05:51:20.707" v="149" actId="1076"/>
          <ac:spMkLst>
            <pc:docMk/>
            <pc:sldMk cId="0" sldId="260"/>
            <ac:spMk id="6" creationId="{38CCFBB9-8EEC-D1D5-1936-E094F418973A}"/>
          </ac:spMkLst>
        </pc:spChg>
        <pc:spChg chg="add mod">
          <ac:chgData name="Saurabh Mishra" userId="371ad44782a3b5dc" providerId="LiveId" clId="{A4B907FF-BC0D-4335-AA4A-7E4F0CB8C2A5}" dt="2025-09-03T05:51:16.518" v="148" actId="1076"/>
          <ac:spMkLst>
            <pc:docMk/>
            <pc:sldMk cId="0" sldId="260"/>
            <ac:spMk id="7" creationId="{6D9F972C-56E4-CCE7-88C1-6BFE2A658568}"/>
          </ac:spMkLst>
        </pc:spChg>
        <pc:spChg chg="add mod">
          <ac:chgData name="Saurabh Mishra" userId="371ad44782a3b5dc" providerId="LiveId" clId="{A4B907FF-BC0D-4335-AA4A-7E4F0CB8C2A5}" dt="2025-09-03T05:51:11.038" v="144" actId="1076"/>
          <ac:spMkLst>
            <pc:docMk/>
            <pc:sldMk cId="0" sldId="260"/>
            <ac:spMk id="8" creationId="{2B5BD6B0-B0D8-CF75-E65C-2687F8001D53}"/>
          </ac:spMkLst>
        </pc:spChg>
        <pc:spChg chg="add mod">
          <ac:chgData name="Saurabh Mishra" userId="371ad44782a3b5dc" providerId="LiveId" clId="{A4B907FF-BC0D-4335-AA4A-7E4F0CB8C2A5}" dt="2025-09-03T05:51:03.588" v="143" actId="1076"/>
          <ac:spMkLst>
            <pc:docMk/>
            <pc:sldMk cId="0" sldId="260"/>
            <ac:spMk id="9" creationId="{BA64A94D-2B98-5DAB-AE37-A5FB337CF223}"/>
          </ac:spMkLst>
        </pc:spChg>
        <pc:spChg chg="add mod">
          <ac:chgData name="Saurabh Mishra" userId="371ad44782a3b5dc" providerId="LiveId" clId="{A4B907FF-BC0D-4335-AA4A-7E4F0CB8C2A5}" dt="2025-09-03T05:51:26.586" v="151" actId="1076"/>
          <ac:spMkLst>
            <pc:docMk/>
            <pc:sldMk cId="0" sldId="260"/>
            <ac:spMk id="10" creationId="{80C5EF52-DCED-DC48-0A53-42F205D1E3B6}"/>
          </ac:spMkLst>
        </pc:spChg>
      </pc:sldChg>
      <pc:sldChg chg="modSp mod">
        <pc:chgData name="Saurabh Mishra" userId="371ad44782a3b5dc" providerId="LiveId" clId="{A4B907FF-BC0D-4335-AA4A-7E4F0CB8C2A5}" dt="2025-09-03T05:46:15.995" v="80" actId="20577"/>
        <pc:sldMkLst>
          <pc:docMk/>
          <pc:sldMk cId="0" sldId="261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46:15.995" v="8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62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63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64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Saurabh Mishra" userId="371ad44782a3b5dc" providerId="LiveId" clId="{A4B907FF-BC0D-4335-AA4A-7E4F0CB8C2A5}" dt="2025-09-03T05:35:36.139" v="11"/>
        <pc:sldMkLst>
          <pc:docMk/>
          <pc:sldMk cId="0" sldId="265"/>
        </pc:sldMkLst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urabh Mishra" userId="371ad44782a3b5dc" providerId="LiveId" clId="{A4B907FF-BC0D-4335-AA4A-7E4F0CB8C2A5}" dt="2025-09-03T05:35:36.139" v="11"/>
          <ac:spMkLst>
            <pc:docMk/>
            <pc:sldMk cId="0" sldId="265"/>
            <ac:spMk id="3" creationId="{00000000-0000-0000-0000-000000000000}"/>
          </ac:spMkLst>
        </pc:spChg>
      </pc:sldChg>
      <pc:sldChg chg="modSp new del mod">
        <pc:chgData name="Saurabh Mishra" userId="371ad44782a3b5dc" providerId="LiveId" clId="{A4B907FF-BC0D-4335-AA4A-7E4F0CB8C2A5}" dt="2025-09-03T05:41:22.480" v="38" actId="2696"/>
        <pc:sldMkLst>
          <pc:docMk/>
          <pc:sldMk cId="1437135436" sldId="266"/>
        </pc:sldMkLst>
        <pc:spChg chg="mod">
          <ac:chgData name="Saurabh Mishra" userId="371ad44782a3b5dc" providerId="LiveId" clId="{A4B907FF-BC0D-4335-AA4A-7E4F0CB8C2A5}" dt="2025-09-03T05:36:45.326" v="13"/>
          <ac:spMkLst>
            <pc:docMk/>
            <pc:sldMk cId="1437135436" sldId="266"/>
            <ac:spMk id="2" creationId="{7748536C-379B-A281-DE74-01C4BADE5941}"/>
          </ac:spMkLst>
        </pc:spChg>
        <pc:spChg chg="mod">
          <ac:chgData name="Saurabh Mishra" userId="371ad44782a3b5dc" providerId="LiveId" clId="{A4B907FF-BC0D-4335-AA4A-7E4F0CB8C2A5}" dt="2025-09-03T05:41:01.563" v="37" actId="20577"/>
          <ac:spMkLst>
            <pc:docMk/>
            <pc:sldMk cId="1437135436" sldId="266"/>
            <ac:spMk id="4" creationId="{76838C64-3DEA-275E-72FB-248ACB94D43C}"/>
          </ac:spMkLst>
        </pc:spChg>
      </pc:sldChg>
      <pc:sldChg chg="addSp delSp modSp new mod">
        <pc:chgData name="Saurabh Mishra" userId="371ad44782a3b5dc" providerId="LiveId" clId="{A4B907FF-BC0D-4335-AA4A-7E4F0CB8C2A5}" dt="2025-09-03T05:44:13.350" v="61" actId="14100"/>
        <pc:sldMkLst>
          <pc:docMk/>
          <pc:sldMk cId="2811025702" sldId="266"/>
        </pc:sldMkLst>
        <pc:picChg chg="add mod">
          <ac:chgData name="Saurabh Mishra" userId="371ad44782a3b5dc" providerId="LiveId" clId="{A4B907FF-BC0D-4335-AA4A-7E4F0CB8C2A5}" dt="2025-09-03T05:44:08.671" v="60" actId="14100"/>
          <ac:picMkLst>
            <pc:docMk/>
            <pc:sldMk cId="2811025702" sldId="266"/>
            <ac:picMk id="3" creationId="{026B7FC2-4F3D-8FA4-7B77-312DE4371729}"/>
          </ac:picMkLst>
        </pc:picChg>
        <pc:picChg chg="add mod">
          <ac:chgData name="Saurabh Mishra" userId="371ad44782a3b5dc" providerId="LiveId" clId="{A4B907FF-BC0D-4335-AA4A-7E4F0CB8C2A5}" dt="2025-09-03T05:44:13.350" v="61" actId="14100"/>
          <ac:picMkLst>
            <pc:docMk/>
            <pc:sldMk cId="2811025702" sldId="266"/>
            <ac:picMk id="5" creationId="{6A514E67-B59F-5E41-FF6A-7BA45E7F0C51}"/>
          </ac:picMkLst>
        </pc:picChg>
        <pc:picChg chg="add del mod">
          <ac:chgData name="Saurabh Mishra" userId="371ad44782a3b5dc" providerId="LiveId" clId="{A4B907FF-BC0D-4335-AA4A-7E4F0CB8C2A5}" dt="2025-09-03T05:43:56.195" v="54" actId="21"/>
          <ac:picMkLst>
            <pc:docMk/>
            <pc:sldMk cId="2811025702" sldId="266"/>
            <ac:picMk id="7" creationId="{7311C451-FDE7-A21A-0D21-C9493CCF1146}"/>
          </ac:picMkLst>
        </pc:picChg>
      </pc:sldChg>
      <pc:sldChg chg="addSp modSp new mod">
        <pc:chgData name="Saurabh Mishra" userId="371ad44782a3b5dc" providerId="LiveId" clId="{A4B907FF-BC0D-4335-AA4A-7E4F0CB8C2A5}" dt="2025-09-03T05:44:28.178" v="68" actId="14100"/>
        <pc:sldMkLst>
          <pc:docMk/>
          <pc:sldMk cId="1202220964" sldId="267"/>
        </pc:sldMkLst>
        <pc:picChg chg="add mod">
          <ac:chgData name="Saurabh Mishra" userId="371ad44782a3b5dc" providerId="LiveId" clId="{A4B907FF-BC0D-4335-AA4A-7E4F0CB8C2A5}" dt="2025-09-03T05:44:28.178" v="68" actId="14100"/>
          <ac:picMkLst>
            <pc:docMk/>
            <pc:sldMk cId="1202220964" sldId="267"/>
            <ac:picMk id="7" creationId="{7311C451-FDE7-A21A-0D21-C9493CCF1146}"/>
          </ac:picMkLst>
        </pc:picChg>
      </pc:sldChg>
      <pc:sldChg chg="modSp new mod">
        <pc:chgData name="Saurabh Mishra" userId="371ad44782a3b5dc" providerId="LiveId" clId="{A4B907FF-BC0D-4335-AA4A-7E4F0CB8C2A5}" dt="2025-09-03T05:47:53.839" v="87" actId="27636"/>
        <pc:sldMkLst>
          <pc:docMk/>
          <pc:sldMk cId="1458221270" sldId="268"/>
        </pc:sldMkLst>
        <pc:spChg chg="mod">
          <ac:chgData name="Saurabh Mishra" userId="371ad44782a3b5dc" providerId="LiveId" clId="{A4B907FF-BC0D-4335-AA4A-7E4F0CB8C2A5}" dt="2025-09-03T05:47:53.839" v="87" actId="27636"/>
          <ac:spMkLst>
            <pc:docMk/>
            <pc:sldMk cId="1458221270" sldId="268"/>
            <ac:spMk id="2" creationId="{194567B7-0672-2171-F95B-C8C877FAB098}"/>
          </ac:spMkLst>
        </pc:spChg>
        <pc:spChg chg="mod">
          <ac:chgData name="Saurabh Mishra" userId="371ad44782a3b5dc" providerId="LiveId" clId="{A4B907FF-BC0D-4335-AA4A-7E4F0CB8C2A5}" dt="2025-09-03T05:47:48.895" v="85" actId="27636"/>
          <ac:spMkLst>
            <pc:docMk/>
            <pc:sldMk cId="1458221270" sldId="268"/>
            <ac:spMk id="3" creationId="{DB5A7F41-9D56-FC62-7346-457E516E5280}"/>
          </ac:spMkLst>
        </pc:spChg>
      </pc:sldChg>
      <pc:sldChg chg="modSp new mod">
        <pc:chgData name="Saurabh Mishra" userId="371ad44782a3b5dc" providerId="LiveId" clId="{A4B907FF-BC0D-4335-AA4A-7E4F0CB8C2A5}" dt="2025-09-03T06:05:33.980" v="163" actId="14100"/>
        <pc:sldMkLst>
          <pc:docMk/>
          <pc:sldMk cId="980874236" sldId="269"/>
        </pc:sldMkLst>
        <pc:spChg chg="mod">
          <ac:chgData name="Saurabh Mishra" userId="371ad44782a3b5dc" providerId="LiveId" clId="{A4B907FF-BC0D-4335-AA4A-7E4F0CB8C2A5}" dt="2025-09-03T06:05:06.618" v="157" actId="14100"/>
          <ac:spMkLst>
            <pc:docMk/>
            <pc:sldMk cId="980874236" sldId="269"/>
            <ac:spMk id="2" creationId="{6BD18A00-28BA-A753-8900-955A44B253F2}"/>
          </ac:spMkLst>
        </pc:spChg>
        <pc:spChg chg="mod">
          <ac:chgData name="Saurabh Mishra" userId="371ad44782a3b5dc" providerId="LiveId" clId="{A4B907FF-BC0D-4335-AA4A-7E4F0CB8C2A5}" dt="2025-09-03T06:05:26.806" v="160" actId="14100"/>
          <ac:spMkLst>
            <pc:docMk/>
            <pc:sldMk cId="980874236" sldId="269"/>
            <ac:spMk id="3" creationId="{8B665063-C78B-9AB7-404B-655E806BAD46}"/>
          </ac:spMkLst>
        </pc:spChg>
        <pc:spChg chg="mod">
          <ac:chgData name="Saurabh Mishra" userId="371ad44782a3b5dc" providerId="LiveId" clId="{A4B907FF-BC0D-4335-AA4A-7E4F0CB8C2A5}" dt="2025-09-03T06:05:33.980" v="163" actId="14100"/>
          <ac:spMkLst>
            <pc:docMk/>
            <pc:sldMk cId="980874236" sldId="269"/>
            <ac:spMk id="4" creationId="{FF8C832C-CAA3-817D-FA5A-FFEC31A92E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21F18-BF13-4C4C-9586-CF688C855D9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E9BE-138F-45F2-B7F8-8855E0B788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0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29C-4A6C-4FCE-A01C-9B5DF593232E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5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5BE9-393D-447D-9281-802E460A2EE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B77D-E5EE-4386-93F3-3726C229149C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382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0718-CFE0-426A-A3B7-A7CE331727AC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7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18DE-3636-4B96-8336-2BE1577252AE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093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9232-1CA6-4F33-AA9B-E2A752D9CE8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45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6AEE-46F1-4BDA-867D-AF5FCD2E64D9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7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51E4-2951-40DA-A651-6A71A917D8E3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B090-88B3-42C1-992A-51A90099D9AF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1D00-8F85-428E-92A4-90335B0738A9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3BF3-8FE8-4DA4-9BE1-005527E0649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6BD8-2BDE-4A57-A509-1CDC1A30E327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0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603F-EA7D-4CF4-8783-2D103ED1DC1C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5E317-E001-40B5-958C-3EB66828C84C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E03-49B2-4094-B28C-13F56E88BDB9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4A07-A7E9-4CB8-92F6-DB21AD2263AE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1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C2F86-CC37-49D7-8615-7223EDB933F3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3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8A00-28BA-A753-8900-955A44B2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609600"/>
            <a:ext cx="6237469" cy="3022600"/>
          </a:xfrm>
        </p:spPr>
        <p:txBody>
          <a:bodyPr/>
          <a:lstStyle/>
          <a:p>
            <a:r>
              <a:rPr lang="en-IN" dirty="0"/>
              <a:t>Weather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5063-C78B-9AB7-404B-655E806BAD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45719"/>
          </a:xfrm>
        </p:spPr>
        <p:txBody>
          <a:bodyPr/>
          <a:lstStyle/>
          <a:p>
            <a:r>
              <a:rPr lang="en-IN" dirty="0"/>
              <a:t>Real-Time &amp; Historical Weather Insights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C832C-CAA3-817D-FA5A-FFEC31A92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6039454"/>
            <a:ext cx="6347715" cy="518661"/>
          </a:xfrm>
        </p:spPr>
        <p:txBody>
          <a:bodyPr/>
          <a:lstStyle/>
          <a:p>
            <a:r>
              <a:rPr lang="en-IN" dirty="0"/>
              <a:t>Prepared by : Saurabh Mishra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2C5E3-8449-B2E1-D25A-E64EB958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7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Add alerts for extreme weather conditions</a:t>
            </a:r>
          </a:p>
          <a:p>
            <a:pPr>
              <a:defRPr sz="1800"/>
            </a:pPr>
            <a:r>
              <a:t>Correlate local events with weather impact</a:t>
            </a:r>
          </a:p>
          <a:p>
            <a:pPr>
              <a:defRPr sz="1800"/>
            </a:pPr>
            <a:r>
              <a:t>Include daily weather advisories (umbrella, sunscreen)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689B-3938-3C31-6B20-BC519602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Weather Dashboard aggregates weather data</a:t>
            </a:r>
          </a:p>
          <a:p>
            <a:pPr>
              <a:defRPr sz="1800"/>
            </a:pPr>
            <a:r>
              <a:t>Identifies patterns in temperature, humidity, wind, precipitation</a:t>
            </a:r>
          </a:p>
          <a:p>
            <a:pPr>
              <a:defRPr sz="1800"/>
            </a:pPr>
            <a:r>
              <a:t>Supports decision-making for daily life, travel, agriculture</a:t>
            </a:r>
          </a:p>
          <a:p>
            <a:pPr>
              <a:defRPr sz="1800"/>
            </a:pPr>
            <a:r>
              <a:t>Visualizations enhance usability &amp; predictive potential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D8669-DEB2-48E5-E169-411C31CF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Integrate Machine Learning models</a:t>
            </a:r>
          </a:p>
          <a:p>
            <a:pPr>
              <a:defRPr sz="1800"/>
            </a:pPr>
            <a:r>
              <a:t>Use multiple APIs for improved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C2CE-1A92-F731-171F-2F1E38CB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67B7-0672-2171-F95B-C8C877FA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9600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7F41-9D56-FC62-7346-457E516E5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5400" dirty="0"/>
              <a:t>Q&amp;A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78C26-1D7A-3595-258C-3FF3F237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Aggregating real-time weather data from APIs</a:t>
            </a:r>
          </a:p>
          <a:p>
            <a:pPr>
              <a:defRPr sz="1800"/>
            </a:pPr>
            <a:r>
              <a:rPr dirty="0"/>
              <a:t>Providing easy-to-understand visualizations</a:t>
            </a:r>
          </a:p>
          <a:p>
            <a:pPr>
              <a:defRPr sz="1800"/>
            </a:pPr>
            <a:r>
              <a:rPr dirty="0"/>
              <a:t>Location-based forecasts for personalization</a:t>
            </a:r>
          </a:p>
          <a:p>
            <a:pPr>
              <a:defRPr sz="1800"/>
            </a:pPr>
            <a:r>
              <a:rPr dirty="0"/>
              <a:t>Supporting decisions for daily activities, travel, agriculture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84DE-6548-02C1-A13D-8B8D2C55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Develop interactive Weather Dashboard</a:t>
            </a:r>
          </a:p>
          <a:p>
            <a:pPr>
              <a:defRPr sz="1800"/>
            </a:pPr>
            <a:r>
              <a:t>Provide real-time &amp; historical weather info</a:t>
            </a:r>
          </a:p>
          <a:p>
            <a:pPr>
              <a:defRPr sz="1800"/>
            </a:pPr>
            <a:r>
              <a:t>Visualize temperature, humidity, rainfall, wind trends</a:t>
            </a:r>
          </a:p>
          <a:p>
            <a:pPr>
              <a:defRPr sz="1800"/>
            </a:pPr>
            <a:r>
              <a:t>Enable quick comparisons &amp;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A2023-6E8D-7297-2A59-4F42F5C8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Source: Weather API</a:t>
            </a:r>
          </a:p>
          <a:p>
            <a:pPr>
              <a:defRPr sz="1800"/>
            </a:pPr>
            <a:r>
              <a:t>Features: Country, City, Local Time, Temperature, Condition, Wind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08FB-D9D6-E6FF-1A1A-E050EB3D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Tools: Python, MySQL, Power BI</a:t>
            </a:r>
          </a:p>
          <a:p>
            <a:pPr>
              <a:defRPr sz="1800"/>
            </a:pPr>
            <a:r>
              <a:rPr dirty="0"/>
              <a:t>Steps: </a:t>
            </a:r>
            <a:r>
              <a:rPr lang="en-IN" dirty="0"/>
              <a:t>    </a:t>
            </a:r>
            <a:r>
              <a:rPr dirty="0"/>
              <a:t>Fetch Data  </a:t>
            </a:r>
            <a:r>
              <a:rPr lang="en-IN" dirty="0"/>
              <a:t>     </a:t>
            </a:r>
            <a:r>
              <a:rPr dirty="0"/>
              <a:t>Clean EDA</a:t>
            </a:r>
            <a:r>
              <a:rPr lang="en-IN" dirty="0"/>
              <a:t>   </a:t>
            </a:r>
            <a:r>
              <a:rPr dirty="0"/>
              <a:t>  </a:t>
            </a:r>
            <a:r>
              <a:rPr lang="en-IN" dirty="0"/>
              <a:t>    </a:t>
            </a:r>
            <a:r>
              <a:rPr dirty="0"/>
              <a:t>Visualization  </a:t>
            </a:r>
            <a:r>
              <a:rPr lang="en-IN" dirty="0"/>
              <a:t>    </a:t>
            </a:r>
            <a:r>
              <a:rPr dirty="0"/>
              <a:t>Insights  </a:t>
            </a:r>
            <a:r>
              <a:rPr lang="en-IN" dirty="0"/>
              <a:t>       </a:t>
            </a:r>
            <a:r>
              <a:rPr dirty="0"/>
              <a:t>Recommendations  </a:t>
            </a:r>
            <a:r>
              <a:rPr lang="en-IN" dirty="0"/>
              <a:t>      </a:t>
            </a:r>
            <a:r>
              <a:rPr dirty="0"/>
              <a:t>Conclusion  </a:t>
            </a:r>
            <a:r>
              <a:rPr lang="en-IN" dirty="0"/>
              <a:t>     </a:t>
            </a:r>
            <a:r>
              <a:rPr dirty="0"/>
              <a:t>Future Scope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C951E389-82ED-46FA-1F90-EF9E8AABFC02}"/>
              </a:ext>
            </a:extLst>
          </p:cNvPr>
          <p:cNvSpPr/>
          <p:nvPr/>
        </p:nvSpPr>
        <p:spPr>
          <a:xfrm>
            <a:off x="3188605" y="3077399"/>
            <a:ext cx="344129" cy="1278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8CCFBB9-8EEC-D1D5-1936-E094F418973A}"/>
              </a:ext>
            </a:extLst>
          </p:cNvPr>
          <p:cNvSpPr/>
          <p:nvPr/>
        </p:nvSpPr>
        <p:spPr>
          <a:xfrm>
            <a:off x="4412234" y="3347835"/>
            <a:ext cx="344129" cy="1278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6D9F972C-56E4-CCE7-88C1-6BFE2A658568}"/>
              </a:ext>
            </a:extLst>
          </p:cNvPr>
          <p:cNvSpPr/>
          <p:nvPr/>
        </p:nvSpPr>
        <p:spPr>
          <a:xfrm>
            <a:off x="2014622" y="3357666"/>
            <a:ext cx="344129" cy="1278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B5BD6B0-B0D8-CF75-E65C-2687F8001D53}"/>
              </a:ext>
            </a:extLst>
          </p:cNvPr>
          <p:cNvSpPr/>
          <p:nvPr/>
        </p:nvSpPr>
        <p:spPr>
          <a:xfrm>
            <a:off x="6621052" y="3074892"/>
            <a:ext cx="344129" cy="1278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A64A94D-2B98-5DAB-AE37-A5FB337CF223}"/>
              </a:ext>
            </a:extLst>
          </p:cNvPr>
          <p:cNvSpPr/>
          <p:nvPr/>
        </p:nvSpPr>
        <p:spPr>
          <a:xfrm>
            <a:off x="4756363" y="3074892"/>
            <a:ext cx="344129" cy="1278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0C5EF52-DCED-DC48-0A53-42F205D1E3B6}"/>
              </a:ext>
            </a:extLst>
          </p:cNvPr>
          <p:cNvSpPr/>
          <p:nvPr/>
        </p:nvSpPr>
        <p:spPr>
          <a:xfrm>
            <a:off x="6161386" y="3347835"/>
            <a:ext cx="344129" cy="1278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B710E-A09D-61CC-F1EF-96B4A4B8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5.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Basic Statistics: mean, median, min, max, std deviation</a:t>
            </a:r>
          </a:p>
          <a:p>
            <a:pPr>
              <a:defRPr sz="1800"/>
            </a:pPr>
            <a:r>
              <a:rPr dirty="0"/>
              <a:t>Temperature</a:t>
            </a:r>
            <a:r>
              <a:rPr lang="en-IN" dirty="0"/>
              <a:t> </a:t>
            </a:r>
            <a:r>
              <a:rPr dirty="0"/>
              <a:t>over </a:t>
            </a:r>
            <a:r>
              <a:rPr lang="en-IN" dirty="0"/>
              <a:t>location </a:t>
            </a:r>
            <a:endParaRPr dirty="0"/>
          </a:p>
          <a:p>
            <a:pPr>
              <a:defRPr sz="1800"/>
            </a:pPr>
            <a:r>
              <a:rPr dirty="0"/>
              <a:t>Humidity distribution across cities</a:t>
            </a:r>
          </a:p>
          <a:p>
            <a:pPr>
              <a:defRPr sz="1800"/>
            </a:pPr>
            <a:r>
              <a:rPr dirty="0"/>
              <a:t>Wind speed variations</a:t>
            </a:r>
          </a:p>
          <a:p>
            <a:pPr>
              <a:defRPr sz="1800"/>
            </a:pPr>
            <a:r>
              <a:rPr dirty="0"/>
              <a:t>Correlation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2E116-C61A-649D-C0B9-B4A497BB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B7FC2-4F3D-8FA4-7B77-312DE437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45" y="0"/>
            <a:ext cx="6008594" cy="31954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14E67-B59F-5E41-FF6A-7BA45E7F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45" y="3324966"/>
            <a:ext cx="6008594" cy="31151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CFA393-F27A-E871-E10E-61E40FA5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11C451-FDE7-A21A-0D21-C9493CCF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57315"/>
            <a:ext cx="7285703" cy="60763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65E9D5-3F05-9E32-4DC7-F4C254AB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Temperature &amp; humidity show seasonal trends</a:t>
            </a:r>
          </a:p>
          <a:p>
            <a:pPr>
              <a:defRPr sz="1800"/>
            </a:pPr>
            <a:r>
              <a:t>High wind speeds &amp; precipitation indicate alerts</a:t>
            </a:r>
          </a:p>
          <a:p>
            <a:pPr>
              <a:defRPr sz="1800"/>
            </a:pPr>
            <a:r>
              <a:t>Weather varies across cities in same country</a:t>
            </a:r>
          </a:p>
          <a:p>
            <a:pPr>
              <a:defRPr sz="1800"/>
            </a:pPr>
            <a:r>
              <a:t>Negative correlation: temperature vs humidity in regions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DEF74-E161-7D20-B78C-7BDDE264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24</TotalTime>
  <Words>265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Weather Dashboard</vt:lpstr>
      <vt:lpstr>1. Problem Statement</vt:lpstr>
      <vt:lpstr>2. Objective</vt:lpstr>
      <vt:lpstr>3. Data Description</vt:lpstr>
      <vt:lpstr>4. Methodology</vt:lpstr>
      <vt:lpstr>5. Exploratory Data Analysis (EDA)</vt:lpstr>
      <vt:lpstr>PowerPoint Presentation</vt:lpstr>
      <vt:lpstr>PowerPoint Presentation</vt:lpstr>
      <vt:lpstr>6. Insights</vt:lpstr>
      <vt:lpstr>7. Recommendations</vt:lpstr>
      <vt:lpstr>8. Conclusion</vt:lpstr>
      <vt:lpstr>9. Future Scope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Saurabh Mishra</cp:lastModifiedBy>
  <cp:revision>1</cp:revision>
  <dcterms:created xsi:type="dcterms:W3CDTF">2013-01-27T09:14:16Z</dcterms:created>
  <dcterms:modified xsi:type="dcterms:W3CDTF">2025-09-03T06:22:33Z</dcterms:modified>
  <cp:category/>
</cp:coreProperties>
</file>