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63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4D36B-A52F-4E1C-BA8F-8703DB7E6E43}" v="36" dt="2025-09-03T06:22:06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Mishra" userId="371ad44782a3b5dc" providerId="LiveId" clId="{48F4D36B-A52F-4E1C-BA8F-8703DB7E6E43}"/>
    <pc:docChg chg="custSel addSld delSld modSld sldOrd">
      <pc:chgData name="Saurabh Mishra" userId="371ad44782a3b5dc" providerId="LiveId" clId="{48F4D36B-A52F-4E1C-BA8F-8703DB7E6E43}" dt="2025-09-03T06:21:01.143" v="215"/>
      <pc:docMkLst>
        <pc:docMk/>
      </pc:docMkLst>
      <pc:sldChg chg="modSp del mod">
        <pc:chgData name="Saurabh Mishra" userId="371ad44782a3b5dc" providerId="LiveId" clId="{48F4D36B-A52F-4E1C-BA8F-8703DB7E6E43}" dt="2025-09-03T06:06:12.913" v="16" actId="2696"/>
        <pc:sldMkLst>
          <pc:docMk/>
          <pc:sldMk cId="0" sldId="256"/>
        </pc:sldMkLst>
        <pc:spChg chg="mod">
          <ac:chgData name="Saurabh Mishra" userId="371ad44782a3b5dc" providerId="LiveId" clId="{48F4D36B-A52F-4E1C-BA8F-8703DB7E6E43}" dt="2025-09-03T05:56:52.653" v="2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aurabh Mishra" userId="371ad44782a3b5dc" providerId="LiveId" clId="{48F4D36B-A52F-4E1C-BA8F-8703DB7E6E43}" dt="2025-09-03T05:57:36.790" v="3" actId="27636"/>
        <pc:sldMkLst>
          <pc:docMk/>
          <pc:sldMk cId="0" sldId="257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7:36.790" v="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58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59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aurabh Mishra" userId="371ad44782a3b5dc" providerId="LiveId" clId="{48F4D36B-A52F-4E1C-BA8F-8703DB7E6E43}" dt="2025-09-03T06:13:52.489" v="155" actId="478"/>
        <pc:sldMkLst>
          <pc:docMk/>
          <pc:sldMk cId="0" sldId="260"/>
        </pc:sldMkLst>
        <pc:spChg chg="mod">
          <ac:chgData name="Saurabh Mishra" userId="371ad44782a3b5dc" providerId="LiveId" clId="{48F4D36B-A52F-4E1C-BA8F-8703DB7E6E43}" dt="2025-09-03T06:12:16.810" v="75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6:12:53.927" v="140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Saurabh Mishra" userId="371ad44782a3b5dc" providerId="LiveId" clId="{48F4D36B-A52F-4E1C-BA8F-8703DB7E6E43}" dt="2025-09-03T06:13:19.978" v="142" actId="1076"/>
          <ac:spMkLst>
            <pc:docMk/>
            <pc:sldMk cId="0" sldId="260"/>
            <ac:spMk id="4" creationId="{67AD41CB-B623-71BB-F1C2-F8A3F9784AE3}"/>
          </ac:spMkLst>
        </pc:spChg>
        <pc:spChg chg="add del mod">
          <ac:chgData name="Saurabh Mishra" userId="371ad44782a3b5dc" providerId="LiveId" clId="{48F4D36B-A52F-4E1C-BA8F-8703DB7E6E43}" dt="2025-09-03T06:13:52.489" v="155" actId="478"/>
          <ac:spMkLst>
            <pc:docMk/>
            <pc:sldMk cId="0" sldId="260"/>
            <ac:spMk id="5" creationId="{D0CE0F3C-1CBB-2043-E8F2-0043DD96CC33}"/>
          </ac:spMkLst>
        </pc:spChg>
        <pc:spChg chg="add mod">
          <ac:chgData name="Saurabh Mishra" userId="371ad44782a3b5dc" providerId="LiveId" clId="{48F4D36B-A52F-4E1C-BA8F-8703DB7E6E43}" dt="2025-09-03T06:13:49.324" v="153" actId="1076"/>
          <ac:spMkLst>
            <pc:docMk/>
            <pc:sldMk cId="0" sldId="260"/>
            <ac:spMk id="6" creationId="{AFA00EF6-74EB-036E-CE6B-AEFCBA829ABB}"/>
          </ac:spMkLst>
        </pc:spChg>
        <pc:spChg chg="add mod">
          <ac:chgData name="Saurabh Mishra" userId="371ad44782a3b5dc" providerId="LiveId" clId="{48F4D36B-A52F-4E1C-BA8F-8703DB7E6E43}" dt="2025-09-03T06:13:46.878" v="152" actId="1076"/>
          <ac:spMkLst>
            <pc:docMk/>
            <pc:sldMk cId="0" sldId="260"/>
            <ac:spMk id="7" creationId="{0F6C26CD-26D8-432A-CA5D-2AA56DEA93E1}"/>
          </ac:spMkLst>
        </pc:spChg>
        <pc:spChg chg="add mod">
          <ac:chgData name="Saurabh Mishra" userId="371ad44782a3b5dc" providerId="LiveId" clId="{48F4D36B-A52F-4E1C-BA8F-8703DB7E6E43}" dt="2025-09-03T06:13:40.971" v="151" actId="1076"/>
          <ac:spMkLst>
            <pc:docMk/>
            <pc:sldMk cId="0" sldId="260"/>
            <ac:spMk id="8" creationId="{6D1AC36F-04C2-34B7-42FF-601B8D359C10}"/>
          </ac:spMkLst>
        </pc:spChg>
        <pc:spChg chg="add mod">
          <ac:chgData name="Saurabh Mishra" userId="371ad44782a3b5dc" providerId="LiveId" clId="{48F4D36B-A52F-4E1C-BA8F-8703DB7E6E43}" dt="2025-09-03T06:13:37.580" v="150" actId="1076"/>
          <ac:spMkLst>
            <pc:docMk/>
            <pc:sldMk cId="0" sldId="260"/>
            <ac:spMk id="9" creationId="{091DC8EF-AD8C-5B4E-5159-C88D907ACD39}"/>
          </ac:spMkLst>
        </pc:spChg>
        <pc:spChg chg="add mod">
          <ac:chgData name="Saurabh Mishra" userId="371ad44782a3b5dc" providerId="LiveId" clId="{48F4D36B-A52F-4E1C-BA8F-8703DB7E6E43}" dt="2025-09-03T06:13:32.406" v="149" actId="1076"/>
          <ac:spMkLst>
            <pc:docMk/>
            <pc:sldMk cId="0" sldId="260"/>
            <ac:spMk id="10" creationId="{F7FB722D-1825-C614-AFE4-F605F558E0DE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61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urabh Mishra" userId="371ad44782a3b5dc" providerId="LiveId" clId="{48F4D36B-A52F-4E1C-BA8F-8703DB7E6E43}" dt="2025-09-03T06:19:44.182" v="203" actId="20577"/>
        <pc:sldMkLst>
          <pc:docMk/>
          <pc:sldMk cId="0" sldId="262"/>
        </pc:sldMkLst>
        <pc:spChg chg="mod">
          <ac:chgData name="Saurabh Mishra" userId="371ad44782a3b5dc" providerId="LiveId" clId="{48F4D36B-A52F-4E1C-BA8F-8703DB7E6E43}" dt="2025-09-03T06:19:44.182" v="203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63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64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Saurabh Mishra" userId="371ad44782a3b5dc" providerId="LiveId" clId="{48F4D36B-A52F-4E1C-BA8F-8703DB7E6E43}" dt="2025-09-03T05:56:52.543" v="0"/>
        <pc:sldMkLst>
          <pc:docMk/>
          <pc:sldMk cId="0" sldId="265"/>
        </pc:sldMkLst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urabh Mishra" userId="371ad44782a3b5dc" providerId="LiveId" clId="{48F4D36B-A52F-4E1C-BA8F-8703DB7E6E43}" dt="2025-09-03T05:56:52.543" v="0"/>
          <ac:spMkLst>
            <pc:docMk/>
            <pc:sldMk cId="0" sldId="265"/>
            <ac:spMk id="3" creationId="{00000000-0000-0000-0000-000000000000}"/>
          </ac:spMkLst>
        </pc:spChg>
      </pc:sldChg>
      <pc:sldChg chg="new del">
        <pc:chgData name="Saurabh Mishra" userId="371ad44782a3b5dc" providerId="LiveId" clId="{48F4D36B-A52F-4E1C-BA8F-8703DB7E6E43}" dt="2025-09-03T06:03:34.173" v="5" actId="2696"/>
        <pc:sldMkLst>
          <pc:docMk/>
          <pc:sldMk cId="413755385" sldId="266"/>
        </pc:sldMkLst>
      </pc:sldChg>
      <pc:sldChg chg="modSp new mod modTransition">
        <pc:chgData name="Saurabh Mishra" userId="371ad44782a3b5dc" providerId="LiveId" clId="{48F4D36B-A52F-4E1C-BA8F-8703DB7E6E43}" dt="2025-09-03T06:21:01.143" v="215"/>
        <pc:sldMkLst>
          <pc:docMk/>
          <pc:sldMk cId="3335694122" sldId="266"/>
        </pc:sldMkLst>
        <pc:spChg chg="mod">
          <ac:chgData name="Saurabh Mishra" userId="371ad44782a3b5dc" providerId="LiveId" clId="{48F4D36B-A52F-4E1C-BA8F-8703DB7E6E43}" dt="2025-09-03T06:03:52.413" v="8" actId="14100"/>
          <ac:spMkLst>
            <pc:docMk/>
            <pc:sldMk cId="3335694122" sldId="266"/>
            <ac:spMk id="2" creationId="{9A996161-C978-9F1D-1969-D03B1DB15452}"/>
          </ac:spMkLst>
        </pc:spChg>
        <pc:spChg chg="mod">
          <ac:chgData name="Saurabh Mishra" userId="371ad44782a3b5dc" providerId="LiveId" clId="{48F4D36B-A52F-4E1C-BA8F-8703DB7E6E43}" dt="2025-09-03T06:04:07.173" v="11" actId="14100"/>
          <ac:spMkLst>
            <pc:docMk/>
            <pc:sldMk cId="3335694122" sldId="266"/>
            <ac:spMk id="3" creationId="{6C0CEF13-2CA8-ADC2-509F-1041DA83111F}"/>
          </ac:spMkLst>
        </pc:spChg>
        <pc:spChg chg="mod">
          <ac:chgData name="Saurabh Mishra" userId="371ad44782a3b5dc" providerId="LiveId" clId="{48F4D36B-A52F-4E1C-BA8F-8703DB7E6E43}" dt="2025-09-03T06:04:29.614" v="15"/>
          <ac:spMkLst>
            <pc:docMk/>
            <pc:sldMk cId="3335694122" sldId="266"/>
            <ac:spMk id="4" creationId="{9D583649-E5D5-49C2-4DA6-F9657B73C6C1}"/>
          </ac:spMkLst>
        </pc:spChg>
      </pc:sldChg>
      <pc:sldChg chg="addSp delSp modSp new mod">
        <pc:chgData name="Saurabh Mishra" userId="371ad44782a3b5dc" providerId="LiveId" clId="{48F4D36B-A52F-4E1C-BA8F-8703DB7E6E43}" dt="2025-09-03T06:19:23.155" v="191" actId="14100"/>
        <pc:sldMkLst>
          <pc:docMk/>
          <pc:sldMk cId="2412795491" sldId="267"/>
        </pc:sldMkLst>
        <pc:picChg chg="add mod">
          <ac:chgData name="Saurabh Mishra" userId="371ad44782a3b5dc" providerId="LiveId" clId="{48F4D36B-A52F-4E1C-BA8F-8703DB7E6E43}" dt="2025-09-03T06:19:23.155" v="191" actId="14100"/>
          <ac:picMkLst>
            <pc:docMk/>
            <pc:sldMk cId="2412795491" sldId="267"/>
            <ac:picMk id="3" creationId="{81CAA83C-4D39-4D59-1C0A-01A052844669}"/>
          </ac:picMkLst>
        </pc:picChg>
        <pc:picChg chg="add del mod">
          <ac:chgData name="Saurabh Mishra" userId="371ad44782a3b5dc" providerId="LiveId" clId="{48F4D36B-A52F-4E1C-BA8F-8703DB7E6E43}" dt="2025-09-03T06:18:47.509" v="179" actId="21"/>
          <ac:picMkLst>
            <pc:docMk/>
            <pc:sldMk cId="2412795491" sldId="267"/>
            <ac:picMk id="5" creationId="{9CEFCD25-0F36-4AFA-CF3C-5DD08B545B64}"/>
          </ac:picMkLst>
        </pc:picChg>
        <pc:picChg chg="add del mod">
          <ac:chgData name="Saurabh Mishra" userId="371ad44782a3b5dc" providerId="LiveId" clId="{48F4D36B-A52F-4E1C-BA8F-8703DB7E6E43}" dt="2025-09-03T06:19:08.781" v="186" actId="21"/>
          <ac:picMkLst>
            <pc:docMk/>
            <pc:sldMk cId="2412795491" sldId="267"/>
            <ac:picMk id="7" creationId="{01982A1D-B4E3-F956-3C0B-CFBC70FA5D21}"/>
          </ac:picMkLst>
        </pc:picChg>
      </pc:sldChg>
      <pc:sldChg chg="addSp delSp modSp new del mod ord">
        <pc:chgData name="Saurabh Mishra" userId="371ad44782a3b5dc" providerId="LiveId" clId="{48F4D36B-A52F-4E1C-BA8F-8703DB7E6E43}" dt="2025-09-03T06:12:22.611" v="76" actId="2696"/>
        <pc:sldMkLst>
          <pc:docMk/>
          <pc:sldMk cId="4139948321" sldId="267"/>
        </pc:sldMkLst>
        <pc:spChg chg="mod">
          <ac:chgData name="Saurabh Mishra" userId="371ad44782a3b5dc" providerId="LiveId" clId="{48F4D36B-A52F-4E1C-BA8F-8703DB7E6E43}" dt="2025-09-03T06:12:15.244" v="74" actId="6549"/>
          <ac:spMkLst>
            <pc:docMk/>
            <pc:sldMk cId="4139948321" sldId="267"/>
            <ac:spMk id="2" creationId="{CA160FC7-698C-F47A-5058-75A9DE692F53}"/>
          </ac:spMkLst>
        </pc:spChg>
        <pc:spChg chg="del">
          <ac:chgData name="Saurabh Mishra" userId="371ad44782a3b5dc" providerId="LiveId" clId="{48F4D36B-A52F-4E1C-BA8F-8703DB7E6E43}" dt="2025-09-03T06:09:48.538" v="59" actId="1032"/>
          <ac:spMkLst>
            <pc:docMk/>
            <pc:sldMk cId="4139948321" sldId="267"/>
            <ac:spMk id="3" creationId="{B7671152-DC20-9181-4AAC-4AC972A20746}"/>
          </ac:spMkLst>
        </pc:spChg>
        <pc:spChg chg="mod">
          <ac:chgData name="Saurabh Mishra" userId="371ad44782a3b5dc" providerId="LiveId" clId="{48F4D36B-A52F-4E1C-BA8F-8703DB7E6E43}" dt="2025-09-03T06:10:39.676" v="66" actId="20577"/>
          <ac:spMkLst>
            <pc:docMk/>
            <pc:sldMk cId="4139948321" sldId="267"/>
            <ac:spMk id="4" creationId="{3984FCE2-87F6-3B3A-149A-28F397BEC8A8}"/>
          </ac:spMkLst>
        </pc:spChg>
        <pc:spChg chg="add mod">
          <ac:chgData name="Saurabh Mishra" userId="371ad44782a3b5dc" providerId="LiveId" clId="{48F4D36B-A52F-4E1C-BA8F-8703DB7E6E43}" dt="2025-09-03T06:08:54.859" v="58" actId="1076"/>
          <ac:spMkLst>
            <pc:docMk/>
            <pc:sldMk cId="4139948321" sldId="267"/>
            <ac:spMk id="5" creationId="{A473337D-7AED-E986-68FB-6DD05DC2AB45}"/>
          </ac:spMkLst>
        </pc:spChg>
        <pc:spChg chg="add mod">
          <ac:chgData name="Saurabh Mishra" userId="371ad44782a3b5dc" providerId="LiveId" clId="{48F4D36B-A52F-4E1C-BA8F-8703DB7E6E43}" dt="2025-09-03T06:08:51.464" v="57" actId="1076"/>
          <ac:spMkLst>
            <pc:docMk/>
            <pc:sldMk cId="4139948321" sldId="267"/>
            <ac:spMk id="6" creationId="{47A57962-A360-702C-52BC-153CDA282066}"/>
          </ac:spMkLst>
        </pc:spChg>
        <pc:spChg chg="add del mod">
          <ac:chgData name="Saurabh Mishra" userId="371ad44782a3b5dc" providerId="LiveId" clId="{48F4D36B-A52F-4E1C-BA8F-8703DB7E6E43}" dt="2025-09-03T06:11:28.394" v="69" actId="1032"/>
          <ac:spMkLst>
            <pc:docMk/>
            <pc:sldMk cId="4139948321" sldId="267"/>
            <ac:spMk id="9" creationId="{5B440866-115A-4DC9-9450-622BCAC9D3ED}"/>
          </ac:spMkLst>
        </pc:spChg>
        <pc:spChg chg="add mod">
          <ac:chgData name="Saurabh Mishra" userId="371ad44782a3b5dc" providerId="LiveId" clId="{48F4D36B-A52F-4E1C-BA8F-8703DB7E6E43}" dt="2025-09-03T06:11:53.819" v="72" actId="5793"/>
          <ac:spMkLst>
            <pc:docMk/>
            <pc:sldMk cId="4139948321" sldId="267"/>
            <ac:spMk id="12" creationId="{5F2BDBDF-3C08-AD74-35E1-93C746D60851}"/>
          </ac:spMkLst>
        </pc:spChg>
        <pc:spChg chg="add">
          <ac:chgData name="Saurabh Mishra" userId="371ad44782a3b5dc" providerId="LiveId" clId="{48F4D36B-A52F-4E1C-BA8F-8703DB7E6E43}" dt="2025-09-03T06:12:15.241" v="73" actId="22"/>
          <ac:spMkLst>
            <pc:docMk/>
            <pc:sldMk cId="4139948321" sldId="267"/>
            <ac:spMk id="14" creationId="{6947CD3C-25B4-1CD9-6AC9-439C5C8D7F60}"/>
          </ac:spMkLst>
        </pc:spChg>
        <pc:graphicFrameChg chg="add del mod modGraphic">
          <ac:chgData name="Saurabh Mishra" userId="371ad44782a3b5dc" providerId="LiveId" clId="{48F4D36B-A52F-4E1C-BA8F-8703DB7E6E43}" dt="2025-09-03T06:11:09.018" v="68" actId="478"/>
          <ac:graphicFrameMkLst>
            <pc:docMk/>
            <pc:sldMk cId="4139948321" sldId="267"/>
            <ac:graphicFrameMk id="7" creationId="{6ED64704-A077-CB95-B24E-989CD4C070E0}"/>
          </ac:graphicFrameMkLst>
        </pc:graphicFrameChg>
        <pc:graphicFrameChg chg="add del modGraphic">
          <ac:chgData name="Saurabh Mishra" userId="371ad44782a3b5dc" providerId="LiveId" clId="{48F4D36B-A52F-4E1C-BA8F-8703DB7E6E43}" dt="2025-09-03T06:11:33.522" v="70" actId="478"/>
          <ac:graphicFrameMkLst>
            <pc:docMk/>
            <pc:sldMk cId="4139948321" sldId="267"/>
            <ac:graphicFrameMk id="10" creationId="{2559525B-BA10-52F8-FA30-3D398D9A7D50}"/>
          </ac:graphicFrameMkLst>
        </pc:graphicFrameChg>
      </pc:sldChg>
      <pc:sldChg chg="addSp modSp new mod ord">
        <pc:chgData name="Saurabh Mishra" userId="371ad44782a3b5dc" providerId="LiveId" clId="{48F4D36B-A52F-4E1C-BA8F-8703DB7E6E43}" dt="2025-09-03T06:19:29.846" v="193" actId="14100"/>
        <pc:sldMkLst>
          <pc:docMk/>
          <pc:sldMk cId="892636087" sldId="268"/>
        </pc:sldMkLst>
        <pc:picChg chg="add mod">
          <ac:chgData name="Saurabh Mishra" userId="371ad44782a3b5dc" providerId="LiveId" clId="{48F4D36B-A52F-4E1C-BA8F-8703DB7E6E43}" dt="2025-09-03T06:19:29.846" v="193" actId="14100"/>
          <ac:picMkLst>
            <pc:docMk/>
            <pc:sldMk cId="892636087" sldId="268"/>
            <ac:picMk id="5" creationId="{9CEFCD25-0F36-4AFA-CF3C-5DD08B545B64}"/>
          </ac:picMkLst>
        </pc:picChg>
      </pc:sldChg>
      <pc:sldChg chg="addSp modSp new mod ord">
        <pc:chgData name="Saurabh Mishra" userId="371ad44782a3b5dc" providerId="LiveId" clId="{48F4D36B-A52F-4E1C-BA8F-8703DB7E6E43}" dt="2025-09-03T06:19:35.244" v="194" actId="14100"/>
        <pc:sldMkLst>
          <pc:docMk/>
          <pc:sldMk cId="3529805355" sldId="269"/>
        </pc:sldMkLst>
        <pc:picChg chg="add mod">
          <ac:chgData name="Saurabh Mishra" userId="371ad44782a3b5dc" providerId="LiveId" clId="{48F4D36B-A52F-4E1C-BA8F-8703DB7E6E43}" dt="2025-09-03T06:19:35.244" v="194" actId="14100"/>
          <ac:picMkLst>
            <pc:docMk/>
            <pc:sldMk cId="3529805355" sldId="269"/>
            <ac:picMk id="7" creationId="{01982A1D-B4E3-F956-3C0B-CFBC70FA5D21}"/>
          </ac:picMkLst>
        </pc:picChg>
      </pc:sldChg>
      <pc:sldChg chg="modSp new mod ord">
        <pc:chgData name="Saurabh Mishra" userId="371ad44782a3b5dc" providerId="LiveId" clId="{48F4D36B-A52F-4E1C-BA8F-8703DB7E6E43}" dt="2025-09-03T06:20:48.363" v="213" actId="27636"/>
        <pc:sldMkLst>
          <pc:docMk/>
          <pc:sldMk cId="3588040177" sldId="270"/>
        </pc:sldMkLst>
        <pc:spChg chg="mod">
          <ac:chgData name="Saurabh Mishra" userId="371ad44782a3b5dc" providerId="LiveId" clId="{48F4D36B-A52F-4E1C-BA8F-8703DB7E6E43}" dt="2025-09-03T06:20:33.994" v="210" actId="14100"/>
          <ac:spMkLst>
            <pc:docMk/>
            <pc:sldMk cId="3588040177" sldId="270"/>
            <ac:spMk id="2" creationId="{81AC6303-AAC3-1EEA-4711-69952DDAEDC5}"/>
          </ac:spMkLst>
        </pc:spChg>
        <pc:spChg chg="mod">
          <ac:chgData name="Saurabh Mishra" userId="371ad44782a3b5dc" providerId="LiveId" clId="{48F4D36B-A52F-4E1C-BA8F-8703DB7E6E43}" dt="2025-09-03T06:20:48.363" v="213" actId="27636"/>
          <ac:spMkLst>
            <pc:docMk/>
            <pc:sldMk cId="3588040177" sldId="270"/>
            <ac:spMk id="3" creationId="{7E902F64-2604-1594-4ED2-D8AEA44A5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E3F96-7E39-4183-8983-DB01D32BBD9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4DDA4-E20B-46B2-8326-ADAAF0F37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5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7D23-9ACB-475C-AA13-35B92126DD4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90D3-6CD5-4484-9EEE-1475E1827334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1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A2F4-FB60-478A-8D47-BB4F7B4B9EE6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19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E26E-3B1D-4037-AACC-032363CBB3F9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7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45AE-7498-4EAB-9043-E110982CC5BF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6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40D2-2CA6-4A62-9B01-DE62A2F2DE0F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73A6-045E-4435-9C48-8BF5FCE151BC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327D-9D21-4BEC-B86A-77A6BA36A0A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6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4F5C-77CA-4831-9002-03D0E3A79844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3098-4CC0-452F-8852-2C6C9793BB0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16B0-1B3F-4AD1-8227-3A3C07A8AD0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D74D-EBC7-452A-B9FB-E8C84D12D718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BE88-A30C-49F4-9E1B-ADDD51E6B0BE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EA93-C7CF-44F2-9B36-AE77F0BD9D66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7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140D-5A39-4E54-8821-717AFDC09F74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C096-8EA7-4B87-B929-2A34A1A41FB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2AA9-F50E-40FD-90CA-6332BB30BF8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6161-C978-9F1D-1969-D03B1DB1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609600"/>
            <a:ext cx="6355295" cy="2895600"/>
          </a:xfrm>
        </p:spPr>
        <p:txBody>
          <a:bodyPr/>
          <a:lstStyle/>
          <a:p>
            <a:r>
              <a:rPr lang="en-US" dirty="0"/>
              <a:t>Living Standard and Economic Indicators Report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EF13-2CA8-ADC2-509F-1041DA8311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42415" y="3598606"/>
            <a:ext cx="6688292" cy="953729"/>
          </a:xfrm>
        </p:spPr>
        <p:txBody>
          <a:bodyPr/>
          <a:lstStyle/>
          <a:p>
            <a:r>
              <a:rPr lang="en-IN" dirty="0"/>
              <a:t>India (1975–2024)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3649-E5D5-49C2-4DA6-F9657B73C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9871" y="5791200"/>
            <a:ext cx="7450836" cy="599768"/>
          </a:xfrm>
        </p:spPr>
        <p:txBody>
          <a:bodyPr/>
          <a:lstStyle/>
          <a:p>
            <a:r>
              <a:rPr lang="en-IN" dirty="0"/>
              <a:t>Prepared by : Saurabh Mishra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3B5C-177E-D6B8-0885-920FE024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4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Population growth increases production and consumption, raising GDP.</a:t>
            </a:r>
          </a:p>
          <a:p>
            <a:r>
              <a:t>• If GDP grows faster than population, GDP per capita rises, improving living standards.</a:t>
            </a:r>
          </a:p>
          <a:p>
            <a:r>
              <a:t>• GDP per capita and living cost both show a positive relationship over time.</a:t>
            </a:r>
          </a:p>
          <a:p>
            <a:r>
              <a:t>• GDP per capita improvements alone may not offset rising living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6DDD-8FDE-450D-51EF-70C79D0E4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employment-generating sectors to prevent population growth from lowering per capita income.</a:t>
            </a:r>
          </a:p>
          <a:p>
            <a:r>
              <a:t>• Apply predictive analytics for population growth and GDP per capita forecasting.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2A7B-FF63-F2DD-3FFE-A72317C0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Rising population increases GDP via consumption and production.</a:t>
            </a:r>
          </a:p>
          <a:p>
            <a:r>
              <a:t>• GDP growth must outpace population growth to improve living standards.</a:t>
            </a:r>
          </a:p>
          <a:p>
            <a:r>
              <a:t>• Economic growth benefits are moderated by rising costs and population growth.</a:t>
            </a:r>
          </a:p>
          <a:p>
            <a:r>
              <a:t>• Strategic policies are needed to ensure real improvements in quality of life.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D4018-4766-3831-5F32-ED26C5EC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Assess industry contributions to GDP growth and impact on employment, income, and living cost.</a:t>
            </a:r>
          </a:p>
          <a:p>
            <a:r>
              <a:t>• Compare India’s trends with other countries to identify best practices and improvements.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0D19F-21E4-A497-3FDA-90C5200B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6303-AAC3-1EEA-4711-69952DDAE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415" y="1710813"/>
            <a:ext cx="6591985" cy="1832549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02F64-2604-1594-4ED2-D8AEA44A5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6000" dirty="0"/>
              <a:t>Q&amp;A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DB0C-7E97-D123-CAA4-0CD801F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4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Evaluate India’s living standards and economic growth trends by examining GDP, GDP per capita, population growth, and living cost over time (1975–2024).</a:t>
            </a:r>
          </a:p>
          <a:p>
            <a:r>
              <a:t>• Identify how population growth impacts GDP and GDP per capita.</a:t>
            </a:r>
          </a:p>
          <a:p>
            <a:r>
              <a:t>• Explore relationship between living cost and GDP per capita.</a:t>
            </a:r>
          </a:p>
          <a:p>
            <a:r>
              <a:t>• Assess whether improvements in GDP per capita are sufficient to offset rising living costs.</a:t>
            </a:r>
          </a:p>
          <a:p>
            <a:r>
              <a:t>Goal: Guide policy makers, economists, and businesses in improving living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5193C-1C22-09A5-5542-DE2C73E9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the relationship between GDP, GDP per capita, population, and living cost in India (1975–2024).</a:t>
            </a:r>
          </a:p>
          <a:p>
            <a:r>
              <a:t>• Identify growth trends, key influencers, and their impact on living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85D9D-8172-A18D-7100-8CDB10FD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World Bank API</a:t>
            </a:r>
          </a:p>
          <a:p>
            <a:r>
              <a:t>• Rows: 50</a:t>
            </a:r>
          </a:p>
          <a:p>
            <a:r>
              <a:t>• Columns: 6</a:t>
            </a:r>
          </a:p>
          <a:p>
            <a:r>
              <a:t>• Key Features: Year, Country, GDP, GDP per Capita, Living Cost,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E0467-E61A-FAA5-A829-64B0D3B7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Tools: Python (Pandas, Matplotlib, Seaborn, Requests), API, MySQL, Power BI</a:t>
            </a:r>
          </a:p>
          <a:p>
            <a:r>
              <a:rPr dirty="0"/>
              <a:t>• Steps: Fetch data </a:t>
            </a:r>
            <a:r>
              <a:rPr lang="en-IN" dirty="0"/>
              <a:t>         </a:t>
            </a:r>
            <a:r>
              <a:rPr dirty="0"/>
              <a:t>Data Cleaning </a:t>
            </a:r>
            <a:r>
              <a:rPr lang="en-IN" dirty="0"/>
              <a:t>        </a:t>
            </a:r>
            <a:r>
              <a:rPr dirty="0"/>
              <a:t>EDA </a:t>
            </a:r>
            <a:r>
              <a:rPr lang="en-IN" dirty="0"/>
              <a:t>    </a:t>
            </a:r>
            <a:r>
              <a:rPr dirty="0"/>
              <a:t> Visualization </a:t>
            </a:r>
            <a:r>
              <a:rPr lang="en-IN" dirty="0"/>
              <a:t>           </a:t>
            </a:r>
            <a:r>
              <a:rPr dirty="0"/>
              <a:t>Insights </a:t>
            </a:r>
            <a:r>
              <a:rPr lang="en-IN" dirty="0"/>
              <a:t>         </a:t>
            </a:r>
            <a:r>
              <a:rPr dirty="0"/>
              <a:t>Recommendations </a:t>
            </a:r>
            <a:r>
              <a:rPr lang="en-IN" dirty="0"/>
              <a:t>  </a:t>
            </a:r>
            <a:r>
              <a:rPr dirty="0"/>
              <a:t> Conclusion </a:t>
            </a:r>
            <a:r>
              <a:rPr lang="en-IN" dirty="0"/>
              <a:t>           </a:t>
            </a:r>
            <a:r>
              <a:rPr dirty="0"/>
              <a:t>Future Scope</a:t>
            </a:r>
          </a:p>
        </p:txBody>
      </p:sp>
      <p:sp>
        <p:nvSpPr>
          <p:cNvPr id="4" name="Action Button: Go Forward or Next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7AD41CB-B623-71BB-F1C2-F8A3F9784AE3}"/>
              </a:ext>
            </a:extLst>
          </p:cNvPr>
          <p:cNvSpPr/>
          <p:nvPr/>
        </p:nvSpPr>
        <p:spPr>
          <a:xfrm>
            <a:off x="4414684" y="2930012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ction Button: Go Forward or Nex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FA00EF6-74EB-036E-CE6B-AEFCBA829ABB}"/>
              </a:ext>
            </a:extLst>
          </p:cNvPr>
          <p:cNvSpPr/>
          <p:nvPr/>
        </p:nvSpPr>
        <p:spPr>
          <a:xfrm>
            <a:off x="5342603" y="3185650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ction Button: Go Forward or Next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F6C26CD-26D8-432A-CA5D-2AA56DEA93E1}"/>
              </a:ext>
            </a:extLst>
          </p:cNvPr>
          <p:cNvSpPr/>
          <p:nvPr/>
        </p:nvSpPr>
        <p:spPr>
          <a:xfrm>
            <a:off x="3923072" y="3180735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ction Button: Go Forward or Next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1AC36F-04C2-34B7-42FF-601B8D359C10}"/>
              </a:ext>
            </a:extLst>
          </p:cNvPr>
          <p:cNvSpPr/>
          <p:nvPr/>
        </p:nvSpPr>
        <p:spPr>
          <a:xfrm>
            <a:off x="6422923" y="2925095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ction Button: Go Forward or Next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91DC8EF-AD8C-5B4E-5159-C88D907ACD39}"/>
              </a:ext>
            </a:extLst>
          </p:cNvPr>
          <p:cNvSpPr/>
          <p:nvPr/>
        </p:nvSpPr>
        <p:spPr>
          <a:xfrm>
            <a:off x="7943921" y="3190566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ction Button: Go Forward or Next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7FB722D-1825-C614-AFE4-F605F558E0DE}"/>
              </a:ext>
            </a:extLst>
          </p:cNvPr>
          <p:cNvSpPr/>
          <p:nvPr/>
        </p:nvSpPr>
        <p:spPr>
          <a:xfrm>
            <a:off x="3770672" y="3480618"/>
            <a:ext cx="304800" cy="20647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B7B7EF-B815-958E-D1B9-72F1F57A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Trend analysis</a:t>
            </a:r>
          </a:p>
          <a:p>
            <a:r>
              <a:t>• GDP vs GDP per capita analysis</a:t>
            </a:r>
          </a:p>
          <a:p>
            <a:r>
              <a:t>• GDP per capita &amp; living cost analysis</a:t>
            </a:r>
          </a:p>
          <a:p>
            <a:r>
              <a:t>• Population, GDP, GDP per capita and living cost by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04510-9591-118C-2009-7AE7150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AA83C-4D39-4D59-1C0A-01A05284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0" y="118723"/>
            <a:ext cx="7378023" cy="64197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52751F-07AE-36F1-B877-A8A71862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FCD25-0F36-4AFA-CF3C-5DD08B54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285135"/>
            <a:ext cx="7079226" cy="63024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26C0A-267F-2991-D2E4-9A85A854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982A1D-B4E3-F956-3C0B-CFBC70FA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442452"/>
            <a:ext cx="7079226" cy="64155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04A4B4-A018-919A-A97F-EC01026F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053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431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Tw Cen MT</vt:lpstr>
      <vt:lpstr>Wingdings 3</vt:lpstr>
      <vt:lpstr>Wisp</vt:lpstr>
      <vt:lpstr>Living Standard and Economic Indicators Report</vt:lpstr>
      <vt:lpstr>Problem Statement</vt:lpstr>
      <vt:lpstr>Objective</vt:lpstr>
      <vt:lpstr>Data Description</vt:lpstr>
      <vt:lpstr>Methodology</vt:lpstr>
      <vt:lpstr>Exploratory Data Analysis (EDA)</vt:lpstr>
      <vt:lpstr>PowerPoint Presentation</vt:lpstr>
      <vt:lpstr>PowerPoint Presentation</vt:lpstr>
      <vt:lpstr>PowerPoint Presentation</vt:lpstr>
      <vt:lpstr>Insights</vt:lpstr>
      <vt:lpstr>Recommendations</vt:lpstr>
      <vt:lpstr>Conclusion</vt:lpstr>
      <vt:lpstr>Future Scope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Saurabh Mishra</cp:lastModifiedBy>
  <cp:revision>1</cp:revision>
  <dcterms:created xsi:type="dcterms:W3CDTF">2013-01-27T09:14:16Z</dcterms:created>
  <dcterms:modified xsi:type="dcterms:W3CDTF">2025-09-03T06:22:14Z</dcterms:modified>
  <cp:category/>
</cp:coreProperties>
</file>