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16"/>
  </p:notesMasterIdLst>
  <p:sldIdLst>
    <p:sldId id="256" r:id="rId2"/>
    <p:sldId id="257" r:id="rId3"/>
    <p:sldId id="258" r:id="rId4"/>
    <p:sldId id="259" r:id="rId5"/>
    <p:sldId id="260" r:id="rId6"/>
    <p:sldId id="261" r:id="rId7"/>
    <p:sldId id="267" r:id="rId8"/>
    <p:sldId id="269" r:id="rId9"/>
    <p:sldId id="270" r:id="rId10"/>
    <p:sldId id="262" r:id="rId11"/>
    <p:sldId id="263" r:id="rId12"/>
    <p:sldId id="264" r:id="rId13"/>
    <p:sldId id="265" r:id="rId14"/>
    <p:sldId id="266"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32A84E-E7E7-4345-974A-988DBC646115}" v="58" dt="2025-09-03T06:23:27.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urabh Mishra" userId="371ad44782a3b5dc" providerId="LiveId" clId="{1532A84E-E7E7-4345-974A-988DBC646115}"/>
    <pc:docChg chg="custSel addSld delSld modSld sldOrd">
      <pc:chgData name="Saurabh Mishra" userId="371ad44782a3b5dc" providerId="LiveId" clId="{1532A84E-E7E7-4345-974A-988DBC646115}" dt="2025-09-03T06:24:07.818" v="251" actId="14100"/>
      <pc:docMkLst>
        <pc:docMk/>
      </pc:docMkLst>
      <pc:sldChg chg="modSp mod modTransition">
        <pc:chgData name="Saurabh Mishra" userId="371ad44782a3b5dc" providerId="LiveId" clId="{1532A84E-E7E7-4345-974A-988DBC646115}" dt="2025-09-03T06:06:04.508" v="223" actId="14100"/>
        <pc:sldMkLst>
          <pc:docMk/>
          <pc:sldMk cId="0" sldId="256"/>
        </pc:sldMkLst>
        <pc:spChg chg="mod">
          <ac:chgData name="Saurabh Mishra" userId="371ad44782a3b5dc" providerId="LiveId" clId="{1532A84E-E7E7-4345-974A-988DBC646115}" dt="2025-09-03T05:14:50.979" v="105"/>
          <ac:spMkLst>
            <pc:docMk/>
            <pc:sldMk cId="0" sldId="256"/>
            <ac:spMk id="2" creationId="{00000000-0000-0000-0000-000000000000}"/>
          </ac:spMkLst>
        </pc:spChg>
        <pc:spChg chg="mod">
          <ac:chgData name="Saurabh Mishra" userId="371ad44782a3b5dc" providerId="LiveId" clId="{1532A84E-E7E7-4345-974A-988DBC646115}" dt="2025-09-03T06:06:04.508" v="223" actId="14100"/>
          <ac:spMkLst>
            <pc:docMk/>
            <pc:sldMk cId="0" sldId="256"/>
            <ac:spMk id="3" creationId="{00000000-0000-0000-0000-000000000000}"/>
          </ac:spMkLst>
        </pc:spChg>
        <pc:spChg chg="mod">
          <ac:chgData name="Saurabh Mishra" userId="371ad44782a3b5dc" providerId="LiveId" clId="{1532A84E-E7E7-4345-974A-988DBC646115}" dt="2025-09-03T05:14:50.979" v="105"/>
          <ac:spMkLst>
            <pc:docMk/>
            <pc:sldMk cId="0" sldId="256"/>
            <ac:spMk id="4" creationId="{78EC9275-A32B-7791-96E4-7A40F4BF2F13}"/>
          </ac:spMkLst>
        </pc:spChg>
      </pc:sldChg>
      <pc:sldChg chg="modSp mod setBg">
        <pc:chgData name="Saurabh Mishra" userId="371ad44782a3b5dc" providerId="LiveId" clId="{1532A84E-E7E7-4345-974A-988DBC646115}" dt="2025-09-03T05:17:24.036" v="134"/>
        <pc:sldMkLst>
          <pc:docMk/>
          <pc:sldMk cId="0" sldId="257"/>
        </pc:sldMkLst>
        <pc:spChg chg="mod">
          <ac:chgData name="Saurabh Mishra" userId="371ad44782a3b5dc" providerId="LiveId" clId="{1532A84E-E7E7-4345-974A-988DBC646115}" dt="2025-09-03T05:14:50.979" v="105"/>
          <ac:spMkLst>
            <pc:docMk/>
            <pc:sldMk cId="0" sldId="257"/>
            <ac:spMk id="2" creationId="{00000000-0000-0000-0000-000000000000}"/>
          </ac:spMkLst>
        </pc:spChg>
        <pc:spChg chg="mod">
          <ac:chgData name="Saurabh Mishra" userId="371ad44782a3b5dc" providerId="LiveId" clId="{1532A84E-E7E7-4345-974A-988DBC646115}" dt="2025-09-03T05:14:50.979" v="105"/>
          <ac:spMkLst>
            <pc:docMk/>
            <pc:sldMk cId="0" sldId="257"/>
            <ac:spMk id="3" creationId="{00000000-0000-0000-0000-000000000000}"/>
          </ac:spMkLst>
        </pc:spChg>
        <pc:spChg chg="mod">
          <ac:chgData name="Saurabh Mishra" userId="371ad44782a3b5dc" providerId="LiveId" clId="{1532A84E-E7E7-4345-974A-988DBC646115}" dt="2025-09-03T05:14:50.979" v="105"/>
          <ac:spMkLst>
            <pc:docMk/>
            <pc:sldMk cId="0" sldId="257"/>
            <ac:spMk id="4" creationId="{5E2B97AA-9B0A-13B7-22A0-FB6A7986BEE1}"/>
          </ac:spMkLst>
        </pc:spChg>
      </pc:sldChg>
      <pc:sldChg chg="modSp mod">
        <pc:chgData name="Saurabh Mishra" userId="371ad44782a3b5dc" providerId="LiveId" clId="{1532A84E-E7E7-4345-974A-988DBC646115}" dt="2025-09-03T05:14:50.979" v="105"/>
        <pc:sldMkLst>
          <pc:docMk/>
          <pc:sldMk cId="0" sldId="258"/>
        </pc:sldMkLst>
        <pc:spChg chg="mod">
          <ac:chgData name="Saurabh Mishra" userId="371ad44782a3b5dc" providerId="LiveId" clId="{1532A84E-E7E7-4345-974A-988DBC646115}" dt="2025-09-03T05:14:50.979" v="105"/>
          <ac:spMkLst>
            <pc:docMk/>
            <pc:sldMk cId="0" sldId="258"/>
            <ac:spMk id="2" creationId="{00000000-0000-0000-0000-000000000000}"/>
          </ac:spMkLst>
        </pc:spChg>
        <pc:spChg chg="mod">
          <ac:chgData name="Saurabh Mishra" userId="371ad44782a3b5dc" providerId="LiveId" clId="{1532A84E-E7E7-4345-974A-988DBC646115}" dt="2025-09-03T05:14:50.979" v="105"/>
          <ac:spMkLst>
            <pc:docMk/>
            <pc:sldMk cId="0" sldId="258"/>
            <ac:spMk id="3" creationId="{00000000-0000-0000-0000-000000000000}"/>
          </ac:spMkLst>
        </pc:spChg>
        <pc:spChg chg="mod">
          <ac:chgData name="Saurabh Mishra" userId="371ad44782a3b5dc" providerId="LiveId" clId="{1532A84E-E7E7-4345-974A-988DBC646115}" dt="2025-09-03T05:14:50.979" v="105"/>
          <ac:spMkLst>
            <pc:docMk/>
            <pc:sldMk cId="0" sldId="258"/>
            <ac:spMk id="4" creationId="{FFA28FAE-9A31-2E9B-A1D1-CFF3B8FA9840}"/>
          </ac:spMkLst>
        </pc:spChg>
      </pc:sldChg>
      <pc:sldChg chg="modSp">
        <pc:chgData name="Saurabh Mishra" userId="371ad44782a3b5dc" providerId="LiveId" clId="{1532A84E-E7E7-4345-974A-988DBC646115}" dt="2025-09-03T05:14:50.979" v="105"/>
        <pc:sldMkLst>
          <pc:docMk/>
          <pc:sldMk cId="0" sldId="259"/>
        </pc:sldMkLst>
        <pc:spChg chg="mod">
          <ac:chgData name="Saurabh Mishra" userId="371ad44782a3b5dc" providerId="LiveId" clId="{1532A84E-E7E7-4345-974A-988DBC646115}" dt="2025-09-03T05:14:50.979" v="105"/>
          <ac:spMkLst>
            <pc:docMk/>
            <pc:sldMk cId="0" sldId="259"/>
            <ac:spMk id="2" creationId="{00000000-0000-0000-0000-000000000000}"/>
          </ac:spMkLst>
        </pc:spChg>
        <pc:spChg chg="mod">
          <ac:chgData name="Saurabh Mishra" userId="371ad44782a3b5dc" providerId="LiveId" clId="{1532A84E-E7E7-4345-974A-988DBC646115}" dt="2025-09-03T05:14:50.979" v="105"/>
          <ac:spMkLst>
            <pc:docMk/>
            <pc:sldMk cId="0" sldId="259"/>
            <ac:spMk id="3" creationId="{00000000-0000-0000-0000-000000000000}"/>
          </ac:spMkLst>
        </pc:spChg>
        <pc:spChg chg="mod">
          <ac:chgData name="Saurabh Mishra" userId="371ad44782a3b5dc" providerId="LiveId" clId="{1532A84E-E7E7-4345-974A-988DBC646115}" dt="2025-09-03T05:14:50.979" v="105"/>
          <ac:spMkLst>
            <pc:docMk/>
            <pc:sldMk cId="0" sldId="259"/>
            <ac:spMk id="4" creationId="{8BBD6904-C73F-47FA-10F8-7DE4E49EF06B}"/>
          </ac:spMkLst>
        </pc:spChg>
      </pc:sldChg>
      <pc:sldChg chg="addSp modSp mod">
        <pc:chgData name="Saurabh Mishra" userId="371ad44782a3b5dc" providerId="LiveId" clId="{1532A84E-E7E7-4345-974A-988DBC646115}" dt="2025-09-03T05:53:41.290" v="222" actId="1076"/>
        <pc:sldMkLst>
          <pc:docMk/>
          <pc:sldMk cId="0" sldId="260"/>
        </pc:sldMkLst>
        <pc:spChg chg="mod">
          <ac:chgData name="Saurabh Mishra" userId="371ad44782a3b5dc" providerId="LiveId" clId="{1532A84E-E7E7-4345-974A-988DBC646115}" dt="2025-09-03T05:14:50.979" v="105"/>
          <ac:spMkLst>
            <pc:docMk/>
            <pc:sldMk cId="0" sldId="260"/>
            <ac:spMk id="2" creationId="{00000000-0000-0000-0000-000000000000}"/>
          </ac:spMkLst>
        </pc:spChg>
        <pc:spChg chg="mod">
          <ac:chgData name="Saurabh Mishra" userId="371ad44782a3b5dc" providerId="LiveId" clId="{1532A84E-E7E7-4345-974A-988DBC646115}" dt="2025-09-03T05:52:48.370" v="209" actId="20577"/>
          <ac:spMkLst>
            <pc:docMk/>
            <pc:sldMk cId="0" sldId="260"/>
            <ac:spMk id="3" creationId="{00000000-0000-0000-0000-000000000000}"/>
          </ac:spMkLst>
        </pc:spChg>
        <pc:spChg chg="mod">
          <ac:chgData name="Saurabh Mishra" userId="371ad44782a3b5dc" providerId="LiveId" clId="{1532A84E-E7E7-4345-974A-988DBC646115}" dt="2025-09-03T05:14:50.979" v="105"/>
          <ac:spMkLst>
            <pc:docMk/>
            <pc:sldMk cId="0" sldId="260"/>
            <ac:spMk id="4" creationId="{AC2D3C97-67B4-0066-FC3E-B5E894D0E640}"/>
          </ac:spMkLst>
        </pc:spChg>
        <pc:spChg chg="add">
          <ac:chgData name="Saurabh Mishra" userId="371ad44782a3b5dc" providerId="LiveId" clId="{1532A84E-E7E7-4345-974A-988DBC646115}" dt="2025-09-03T05:53:07.903" v="210" actId="11529"/>
          <ac:spMkLst>
            <pc:docMk/>
            <pc:sldMk cId="0" sldId="260"/>
            <ac:spMk id="5" creationId="{9BE40097-63B4-BEFB-D9D1-C80839F3B0A7}"/>
          </ac:spMkLst>
        </pc:spChg>
        <pc:spChg chg="add mod">
          <ac:chgData name="Saurabh Mishra" userId="371ad44782a3b5dc" providerId="LiveId" clId="{1532A84E-E7E7-4345-974A-988DBC646115}" dt="2025-09-03T05:53:31.606" v="220" actId="1076"/>
          <ac:spMkLst>
            <pc:docMk/>
            <pc:sldMk cId="0" sldId="260"/>
            <ac:spMk id="6" creationId="{4392FDD7-E105-685B-8B90-B1B30810BB79}"/>
          </ac:spMkLst>
        </pc:spChg>
        <pc:spChg chg="add mod">
          <ac:chgData name="Saurabh Mishra" userId="371ad44782a3b5dc" providerId="LiveId" clId="{1532A84E-E7E7-4345-974A-988DBC646115}" dt="2025-09-03T05:53:28.937" v="219" actId="1076"/>
          <ac:spMkLst>
            <pc:docMk/>
            <pc:sldMk cId="0" sldId="260"/>
            <ac:spMk id="7" creationId="{E0F3B078-3F20-0B62-B226-76F75C068CB3}"/>
          </ac:spMkLst>
        </pc:spChg>
        <pc:spChg chg="add mod">
          <ac:chgData name="Saurabh Mishra" userId="371ad44782a3b5dc" providerId="LiveId" clId="{1532A84E-E7E7-4345-974A-988DBC646115}" dt="2025-09-03T05:53:26.708" v="218" actId="1076"/>
          <ac:spMkLst>
            <pc:docMk/>
            <pc:sldMk cId="0" sldId="260"/>
            <ac:spMk id="8" creationId="{8921F448-6019-F9CB-DA27-690B01F12679}"/>
          </ac:spMkLst>
        </pc:spChg>
        <pc:spChg chg="add mod">
          <ac:chgData name="Saurabh Mishra" userId="371ad44782a3b5dc" providerId="LiveId" clId="{1532A84E-E7E7-4345-974A-988DBC646115}" dt="2025-09-03T05:53:23.366" v="217" actId="1076"/>
          <ac:spMkLst>
            <pc:docMk/>
            <pc:sldMk cId="0" sldId="260"/>
            <ac:spMk id="9" creationId="{EC5E619E-4548-3B4D-7ED3-14CD68A8C3F6}"/>
          </ac:spMkLst>
        </pc:spChg>
        <pc:spChg chg="add mod">
          <ac:chgData name="Saurabh Mishra" userId="371ad44782a3b5dc" providerId="LiveId" clId="{1532A84E-E7E7-4345-974A-988DBC646115}" dt="2025-09-03T05:53:19.770" v="216" actId="1076"/>
          <ac:spMkLst>
            <pc:docMk/>
            <pc:sldMk cId="0" sldId="260"/>
            <ac:spMk id="10" creationId="{DCDACAEB-B484-9815-63ED-154493AA3526}"/>
          </ac:spMkLst>
        </pc:spChg>
        <pc:spChg chg="add mod">
          <ac:chgData name="Saurabh Mishra" userId="371ad44782a3b5dc" providerId="LiveId" clId="{1532A84E-E7E7-4345-974A-988DBC646115}" dt="2025-09-03T05:53:41.290" v="222" actId="1076"/>
          <ac:spMkLst>
            <pc:docMk/>
            <pc:sldMk cId="0" sldId="260"/>
            <ac:spMk id="11" creationId="{F6CC66ED-43FA-8746-FBBC-16F8CA9BC3AB}"/>
          </ac:spMkLst>
        </pc:spChg>
      </pc:sldChg>
      <pc:sldChg chg="modSp mod">
        <pc:chgData name="Saurabh Mishra" userId="371ad44782a3b5dc" providerId="LiveId" clId="{1532A84E-E7E7-4345-974A-988DBC646115}" dt="2025-09-03T05:14:50.979" v="105"/>
        <pc:sldMkLst>
          <pc:docMk/>
          <pc:sldMk cId="0" sldId="261"/>
        </pc:sldMkLst>
        <pc:spChg chg="mod">
          <ac:chgData name="Saurabh Mishra" userId="371ad44782a3b5dc" providerId="LiveId" clId="{1532A84E-E7E7-4345-974A-988DBC646115}" dt="2025-09-03T05:14:50.979" v="105"/>
          <ac:spMkLst>
            <pc:docMk/>
            <pc:sldMk cId="0" sldId="261"/>
            <ac:spMk id="2" creationId="{00000000-0000-0000-0000-000000000000}"/>
          </ac:spMkLst>
        </pc:spChg>
        <pc:spChg chg="mod">
          <ac:chgData name="Saurabh Mishra" userId="371ad44782a3b5dc" providerId="LiveId" clId="{1532A84E-E7E7-4345-974A-988DBC646115}" dt="2025-09-03T05:14:50.979" v="105"/>
          <ac:spMkLst>
            <pc:docMk/>
            <pc:sldMk cId="0" sldId="261"/>
            <ac:spMk id="3" creationId="{00000000-0000-0000-0000-000000000000}"/>
          </ac:spMkLst>
        </pc:spChg>
        <pc:spChg chg="mod">
          <ac:chgData name="Saurabh Mishra" userId="371ad44782a3b5dc" providerId="LiveId" clId="{1532A84E-E7E7-4345-974A-988DBC646115}" dt="2025-09-03T05:14:50.979" v="105"/>
          <ac:spMkLst>
            <pc:docMk/>
            <pc:sldMk cId="0" sldId="261"/>
            <ac:spMk id="4" creationId="{DB369457-A94E-CCC6-5FFC-A467BF7152AE}"/>
          </ac:spMkLst>
        </pc:spChg>
      </pc:sldChg>
      <pc:sldChg chg="modSp mod ord">
        <pc:chgData name="Saurabh Mishra" userId="371ad44782a3b5dc" providerId="LiveId" clId="{1532A84E-E7E7-4345-974A-988DBC646115}" dt="2025-09-03T05:14:50.979" v="105"/>
        <pc:sldMkLst>
          <pc:docMk/>
          <pc:sldMk cId="0" sldId="262"/>
        </pc:sldMkLst>
        <pc:spChg chg="mod">
          <ac:chgData name="Saurabh Mishra" userId="371ad44782a3b5dc" providerId="LiveId" clId="{1532A84E-E7E7-4345-974A-988DBC646115}" dt="2025-09-03T05:14:50.979" v="105"/>
          <ac:spMkLst>
            <pc:docMk/>
            <pc:sldMk cId="0" sldId="262"/>
            <ac:spMk id="2" creationId="{00000000-0000-0000-0000-000000000000}"/>
          </ac:spMkLst>
        </pc:spChg>
        <pc:spChg chg="mod">
          <ac:chgData name="Saurabh Mishra" userId="371ad44782a3b5dc" providerId="LiveId" clId="{1532A84E-E7E7-4345-974A-988DBC646115}" dt="2025-09-03T05:14:50.979" v="105"/>
          <ac:spMkLst>
            <pc:docMk/>
            <pc:sldMk cId="0" sldId="262"/>
            <ac:spMk id="3" creationId="{00000000-0000-0000-0000-000000000000}"/>
          </ac:spMkLst>
        </pc:spChg>
        <pc:spChg chg="mod">
          <ac:chgData name="Saurabh Mishra" userId="371ad44782a3b5dc" providerId="LiveId" clId="{1532A84E-E7E7-4345-974A-988DBC646115}" dt="2025-09-03T05:14:50.979" v="105"/>
          <ac:spMkLst>
            <pc:docMk/>
            <pc:sldMk cId="0" sldId="262"/>
            <ac:spMk id="4" creationId="{8463E85D-C03D-B164-4DC6-CA3C94CF996F}"/>
          </ac:spMkLst>
        </pc:spChg>
      </pc:sldChg>
      <pc:sldChg chg="modSp">
        <pc:chgData name="Saurabh Mishra" userId="371ad44782a3b5dc" providerId="LiveId" clId="{1532A84E-E7E7-4345-974A-988DBC646115}" dt="2025-09-03T05:14:50.979" v="105"/>
        <pc:sldMkLst>
          <pc:docMk/>
          <pc:sldMk cId="0" sldId="263"/>
        </pc:sldMkLst>
        <pc:spChg chg="mod">
          <ac:chgData name="Saurabh Mishra" userId="371ad44782a3b5dc" providerId="LiveId" clId="{1532A84E-E7E7-4345-974A-988DBC646115}" dt="2025-09-03T05:14:50.979" v="105"/>
          <ac:spMkLst>
            <pc:docMk/>
            <pc:sldMk cId="0" sldId="263"/>
            <ac:spMk id="2" creationId="{00000000-0000-0000-0000-000000000000}"/>
          </ac:spMkLst>
        </pc:spChg>
        <pc:spChg chg="mod">
          <ac:chgData name="Saurabh Mishra" userId="371ad44782a3b5dc" providerId="LiveId" clId="{1532A84E-E7E7-4345-974A-988DBC646115}" dt="2025-09-03T05:14:50.979" v="105"/>
          <ac:spMkLst>
            <pc:docMk/>
            <pc:sldMk cId="0" sldId="263"/>
            <ac:spMk id="3" creationId="{00000000-0000-0000-0000-000000000000}"/>
          </ac:spMkLst>
        </pc:spChg>
        <pc:spChg chg="mod">
          <ac:chgData name="Saurabh Mishra" userId="371ad44782a3b5dc" providerId="LiveId" clId="{1532A84E-E7E7-4345-974A-988DBC646115}" dt="2025-09-03T05:14:50.979" v="105"/>
          <ac:spMkLst>
            <pc:docMk/>
            <pc:sldMk cId="0" sldId="263"/>
            <ac:spMk id="4" creationId="{CD9505F3-FBDD-2C67-FA88-71279D3AFA52}"/>
          </ac:spMkLst>
        </pc:spChg>
      </pc:sldChg>
      <pc:sldChg chg="modSp">
        <pc:chgData name="Saurabh Mishra" userId="371ad44782a3b5dc" providerId="LiveId" clId="{1532A84E-E7E7-4345-974A-988DBC646115}" dt="2025-09-03T05:14:50.979" v="105"/>
        <pc:sldMkLst>
          <pc:docMk/>
          <pc:sldMk cId="0" sldId="264"/>
        </pc:sldMkLst>
        <pc:spChg chg="mod">
          <ac:chgData name="Saurabh Mishra" userId="371ad44782a3b5dc" providerId="LiveId" clId="{1532A84E-E7E7-4345-974A-988DBC646115}" dt="2025-09-03T05:14:50.979" v="105"/>
          <ac:spMkLst>
            <pc:docMk/>
            <pc:sldMk cId="0" sldId="264"/>
            <ac:spMk id="2" creationId="{00000000-0000-0000-0000-000000000000}"/>
          </ac:spMkLst>
        </pc:spChg>
        <pc:spChg chg="mod">
          <ac:chgData name="Saurabh Mishra" userId="371ad44782a3b5dc" providerId="LiveId" clId="{1532A84E-E7E7-4345-974A-988DBC646115}" dt="2025-09-03T05:14:50.979" v="105"/>
          <ac:spMkLst>
            <pc:docMk/>
            <pc:sldMk cId="0" sldId="264"/>
            <ac:spMk id="3" creationId="{00000000-0000-0000-0000-000000000000}"/>
          </ac:spMkLst>
        </pc:spChg>
        <pc:spChg chg="mod">
          <ac:chgData name="Saurabh Mishra" userId="371ad44782a3b5dc" providerId="LiveId" clId="{1532A84E-E7E7-4345-974A-988DBC646115}" dt="2025-09-03T05:14:50.979" v="105"/>
          <ac:spMkLst>
            <pc:docMk/>
            <pc:sldMk cId="0" sldId="264"/>
            <ac:spMk id="4" creationId="{B241C714-1880-CF0B-8471-6BCB88BDFC00}"/>
          </ac:spMkLst>
        </pc:spChg>
      </pc:sldChg>
      <pc:sldChg chg="modSp mod">
        <pc:chgData name="Saurabh Mishra" userId="371ad44782a3b5dc" providerId="LiveId" clId="{1532A84E-E7E7-4345-974A-988DBC646115}" dt="2025-09-03T05:14:50.979" v="105"/>
        <pc:sldMkLst>
          <pc:docMk/>
          <pc:sldMk cId="0" sldId="265"/>
        </pc:sldMkLst>
        <pc:spChg chg="mod">
          <ac:chgData name="Saurabh Mishra" userId="371ad44782a3b5dc" providerId="LiveId" clId="{1532A84E-E7E7-4345-974A-988DBC646115}" dt="2025-09-03T05:14:50.979" v="105"/>
          <ac:spMkLst>
            <pc:docMk/>
            <pc:sldMk cId="0" sldId="265"/>
            <ac:spMk id="2" creationId="{00000000-0000-0000-0000-000000000000}"/>
          </ac:spMkLst>
        </pc:spChg>
        <pc:spChg chg="mod">
          <ac:chgData name="Saurabh Mishra" userId="371ad44782a3b5dc" providerId="LiveId" clId="{1532A84E-E7E7-4345-974A-988DBC646115}" dt="2025-09-03T05:14:50.979" v="105"/>
          <ac:spMkLst>
            <pc:docMk/>
            <pc:sldMk cId="0" sldId="265"/>
            <ac:spMk id="3" creationId="{00000000-0000-0000-0000-000000000000}"/>
          </ac:spMkLst>
        </pc:spChg>
        <pc:spChg chg="mod">
          <ac:chgData name="Saurabh Mishra" userId="371ad44782a3b5dc" providerId="LiveId" clId="{1532A84E-E7E7-4345-974A-988DBC646115}" dt="2025-09-03T05:14:50.979" v="105"/>
          <ac:spMkLst>
            <pc:docMk/>
            <pc:sldMk cId="0" sldId="265"/>
            <ac:spMk id="4" creationId="{01AB0084-24C7-8243-2B4B-B30384BE981C}"/>
          </ac:spMkLst>
        </pc:spChg>
      </pc:sldChg>
      <pc:sldChg chg="modSp new mod">
        <pc:chgData name="Saurabh Mishra" userId="371ad44782a3b5dc" providerId="LiveId" clId="{1532A84E-E7E7-4345-974A-988DBC646115}" dt="2025-09-03T05:18:44.654" v="136" actId="27636"/>
        <pc:sldMkLst>
          <pc:docMk/>
          <pc:sldMk cId="1233199320" sldId="266"/>
        </pc:sldMkLst>
        <pc:spChg chg="mod">
          <ac:chgData name="Saurabh Mishra" userId="371ad44782a3b5dc" providerId="LiveId" clId="{1532A84E-E7E7-4345-974A-988DBC646115}" dt="2025-09-03T05:18:44.654" v="136" actId="27636"/>
          <ac:spMkLst>
            <pc:docMk/>
            <pc:sldMk cId="1233199320" sldId="266"/>
            <ac:spMk id="2" creationId="{D18924FC-A79E-C8F8-DFF2-71A3CF5D886B}"/>
          </ac:spMkLst>
        </pc:spChg>
        <pc:spChg chg="mod">
          <ac:chgData name="Saurabh Mishra" userId="371ad44782a3b5dc" providerId="LiveId" clId="{1532A84E-E7E7-4345-974A-988DBC646115}" dt="2025-09-03T05:14:50.979" v="105"/>
          <ac:spMkLst>
            <pc:docMk/>
            <pc:sldMk cId="1233199320" sldId="266"/>
            <ac:spMk id="3" creationId="{EC00EF2A-8678-CA27-CA11-4B4C05C54AA3}"/>
          </ac:spMkLst>
        </pc:spChg>
        <pc:spChg chg="mod">
          <ac:chgData name="Saurabh Mishra" userId="371ad44782a3b5dc" providerId="LiveId" clId="{1532A84E-E7E7-4345-974A-988DBC646115}" dt="2025-09-03T05:14:50.979" v="105"/>
          <ac:spMkLst>
            <pc:docMk/>
            <pc:sldMk cId="1233199320" sldId="266"/>
            <ac:spMk id="4" creationId="{434CC466-BDB5-9698-BDA2-43112BBD0158}"/>
          </ac:spMkLst>
        </pc:spChg>
      </pc:sldChg>
      <pc:sldChg chg="addSp delSp modSp new mod">
        <pc:chgData name="Saurabh Mishra" userId="371ad44782a3b5dc" providerId="LiveId" clId="{1532A84E-E7E7-4345-974A-988DBC646115}" dt="2025-09-03T06:23:43.735" v="242" actId="14100"/>
        <pc:sldMkLst>
          <pc:docMk/>
          <pc:sldMk cId="717603805" sldId="267"/>
        </pc:sldMkLst>
        <pc:spChg chg="mod">
          <ac:chgData name="Saurabh Mishra" userId="371ad44782a3b5dc" providerId="LiveId" clId="{1532A84E-E7E7-4345-974A-988DBC646115}" dt="2025-09-03T05:14:50.979" v="105"/>
          <ac:spMkLst>
            <pc:docMk/>
            <pc:sldMk cId="717603805" sldId="267"/>
            <ac:spMk id="2" creationId="{2A401D97-7938-83E0-845A-C8407FEAC3FA}"/>
          </ac:spMkLst>
        </pc:spChg>
        <pc:spChg chg="del">
          <ac:chgData name="Saurabh Mishra" userId="371ad44782a3b5dc" providerId="LiveId" clId="{1532A84E-E7E7-4345-974A-988DBC646115}" dt="2025-09-03T05:10:52.756" v="80" actId="931"/>
          <ac:spMkLst>
            <pc:docMk/>
            <pc:sldMk cId="717603805" sldId="267"/>
            <ac:spMk id="3" creationId="{802B8C86-F400-0CF7-CDF5-764E0E82FD44}"/>
          </ac:spMkLst>
        </pc:spChg>
        <pc:spChg chg="mod">
          <ac:chgData name="Saurabh Mishra" userId="371ad44782a3b5dc" providerId="LiveId" clId="{1532A84E-E7E7-4345-974A-988DBC646115}" dt="2025-09-03T05:14:50.979" v="105"/>
          <ac:spMkLst>
            <pc:docMk/>
            <pc:sldMk cId="717603805" sldId="267"/>
            <ac:spMk id="4" creationId="{51313623-449B-9132-EE4A-60EA3B9FEEE1}"/>
          </ac:spMkLst>
        </pc:spChg>
        <pc:spChg chg="add del mod">
          <ac:chgData name="Saurabh Mishra" userId="371ad44782a3b5dc" providerId="LiveId" clId="{1532A84E-E7E7-4345-974A-988DBC646115}" dt="2025-09-03T05:11:13.015" v="85" actId="931"/>
          <ac:spMkLst>
            <pc:docMk/>
            <pc:sldMk cId="717603805" sldId="267"/>
            <ac:spMk id="14" creationId="{FFEAF2CC-7A9D-11A1-7FE8-1F431A595CB7}"/>
          </ac:spMkLst>
        </pc:spChg>
        <pc:spChg chg="mod">
          <ac:chgData name="Saurabh Mishra" userId="371ad44782a3b5dc" providerId="LiveId" clId="{1532A84E-E7E7-4345-974A-988DBC646115}" dt="2025-09-03T05:14:50.979" v="105"/>
          <ac:spMkLst>
            <pc:docMk/>
            <pc:sldMk cId="717603805" sldId="267"/>
            <ac:spMk id="21" creationId="{6CEB7A97-640B-CC72-6942-EE3F56BD1676}"/>
          </ac:spMkLst>
        </pc:spChg>
        <pc:picChg chg="add del mod">
          <ac:chgData name="Saurabh Mishra" userId="371ad44782a3b5dc" providerId="LiveId" clId="{1532A84E-E7E7-4345-974A-988DBC646115}" dt="2025-09-03T05:11:02.997" v="84" actId="21"/>
          <ac:picMkLst>
            <pc:docMk/>
            <pc:sldMk cId="717603805" sldId="267"/>
            <ac:picMk id="8" creationId="{B9611E21-6E6C-BF83-6857-C4E5AFA90C9F}"/>
          </ac:picMkLst>
        </pc:picChg>
        <pc:picChg chg="add del mod">
          <ac:chgData name="Saurabh Mishra" userId="371ad44782a3b5dc" providerId="LiveId" clId="{1532A84E-E7E7-4345-974A-988DBC646115}" dt="2025-09-03T05:11:02.997" v="84" actId="21"/>
          <ac:picMkLst>
            <pc:docMk/>
            <pc:sldMk cId="717603805" sldId="267"/>
            <ac:picMk id="10" creationId="{416FAF15-433D-A98E-0588-A27C18EBC911}"/>
          </ac:picMkLst>
        </pc:picChg>
        <pc:picChg chg="add del mod">
          <ac:chgData name="Saurabh Mishra" userId="371ad44782a3b5dc" providerId="LiveId" clId="{1532A84E-E7E7-4345-974A-988DBC646115}" dt="2025-09-03T05:11:02.997" v="84" actId="21"/>
          <ac:picMkLst>
            <pc:docMk/>
            <pc:sldMk cId="717603805" sldId="267"/>
            <ac:picMk id="12" creationId="{FCA40FAB-443C-E7CD-E165-722AD834F732}"/>
          </ac:picMkLst>
        </pc:picChg>
        <pc:picChg chg="add mod">
          <ac:chgData name="Saurabh Mishra" userId="371ad44782a3b5dc" providerId="LiveId" clId="{1532A84E-E7E7-4345-974A-988DBC646115}" dt="2025-09-03T06:23:43.735" v="242" actId="14100"/>
          <ac:picMkLst>
            <pc:docMk/>
            <pc:sldMk cId="717603805" sldId="267"/>
            <ac:picMk id="16" creationId="{D59CBFB6-FB2D-60BC-3D6D-F5D025240433}"/>
          </ac:picMkLst>
        </pc:picChg>
        <pc:picChg chg="add del mod">
          <ac:chgData name="Saurabh Mishra" userId="371ad44782a3b5dc" providerId="LiveId" clId="{1532A84E-E7E7-4345-974A-988DBC646115}" dt="2025-09-03T06:23:20.997" v="234" actId="21"/>
          <ac:picMkLst>
            <pc:docMk/>
            <pc:sldMk cId="717603805" sldId="267"/>
            <ac:picMk id="18" creationId="{69989DCE-4550-CAE7-A35E-405C05BA12CE}"/>
          </ac:picMkLst>
        </pc:picChg>
        <pc:picChg chg="add del mod">
          <ac:chgData name="Saurabh Mishra" userId="371ad44782a3b5dc" providerId="LiveId" clId="{1532A84E-E7E7-4345-974A-988DBC646115}" dt="2025-09-03T06:23:25.911" v="236" actId="21"/>
          <ac:picMkLst>
            <pc:docMk/>
            <pc:sldMk cId="717603805" sldId="267"/>
            <ac:picMk id="20" creationId="{092D3E76-0C7A-8BD4-9F26-CE6E2FA70DEF}"/>
          </ac:picMkLst>
        </pc:picChg>
      </pc:sldChg>
      <pc:sldChg chg="new del ord">
        <pc:chgData name="Saurabh Mishra" userId="371ad44782a3b5dc" providerId="LiveId" clId="{1532A84E-E7E7-4345-974A-988DBC646115}" dt="2025-09-03T06:23:32.931" v="238" actId="2696"/>
        <pc:sldMkLst>
          <pc:docMk/>
          <pc:sldMk cId="2496787287" sldId="268"/>
        </pc:sldMkLst>
      </pc:sldChg>
      <pc:sldChg chg="addSp modSp new mod ord">
        <pc:chgData name="Saurabh Mishra" userId="371ad44782a3b5dc" providerId="LiveId" clId="{1532A84E-E7E7-4345-974A-988DBC646115}" dt="2025-09-03T06:23:56.427" v="246" actId="14100"/>
        <pc:sldMkLst>
          <pc:docMk/>
          <pc:sldMk cId="2895405088" sldId="269"/>
        </pc:sldMkLst>
        <pc:picChg chg="add mod">
          <ac:chgData name="Saurabh Mishra" userId="371ad44782a3b5dc" providerId="LiveId" clId="{1532A84E-E7E7-4345-974A-988DBC646115}" dt="2025-09-03T06:23:56.427" v="246" actId="14100"/>
          <ac:picMkLst>
            <pc:docMk/>
            <pc:sldMk cId="2895405088" sldId="269"/>
            <ac:picMk id="18" creationId="{69989DCE-4550-CAE7-A35E-405C05BA12CE}"/>
          </ac:picMkLst>
        </pc:picChg>
      </pc:sldChg>
      <pc:sldChg chg="addSp modSp new mod ord">
        <pc:chgData name="Saurabh Mishra" userId="371ad44782a3b5dc" providerId="LiveId" clId="{1532A84E-E7E7-4345-974A-988DBC646115}" dt="2025-09-03T06:24:07.818" v="251" actId="14100"/>
        <pc:sldMkLst>
          <pc:docMk/>
          <pc:sldMk cId="24732958" sldId="270"/>
        </pc:sldMkLst>
        <pc:picChg chg="add mod">
          <ac:chgData name="Saurabh Mishra" userId="371ad44782a3b5dc" providerId="LiveId" clId="{1532A84E-E7E7-4345-974A-988DBC646115}" dt="2025-09-03T06:24:07.818" v="251" actId="14100"/>
          <ac:picMkLst>
            <pc:docMk/>
            <pc:sldMk cId="24732958" sldId="270"/>
            <ac:picMk id="20" creationId="{092D3E76-0C7A-8BD4-9F26-CE6E2FA70DEF}"/>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85DC20-603A-4CA9-8712-4FE3C4153953}" type="datetimeFigureOut">
              <a:rPr lang="en-IN" smtClean="0"/>
              <a:t>03-09-2025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373F17-90CD-4E3A-B8E6-56A5ADC4A957}" type="slidenum">
              <a:rPr lang="en-IN" smtClean="0"/>
              <a:t>‹#›</a:t>
            </a:fld>
            <a:endParaRPr lang="en-IN"/>
          </a:p>
        </p:txBody>
      </p:sp>
    </p:spTree>
    <p:extLst>
      <p:ext uri="{BB962C8B-B14F-4D97-AF65-F5344CB8AC3E}">
        <p14:creationId xmlns:p14="http://schemas.microsoft.com/office/powerpoint/2010/main" val="2328821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8" name="Rectangle 7"/>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Oval 8"/>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1" y="2222623"/>
            <a:ext cx="5917679" cy="2554983"/>
          </a:xfrm>
        </p:spPr>
        <p:txBody>
          <a:bodyPr anchor="b"/>
          <a:lstStyle>
            <a:lvl1pPr>
              <a:defRPr sz="4800"/>
            </a:lvl1pPr>
          </a:lstStyle>
          <a:p>
            <a:r>
              <a:rPr lang="en-US"/>
              <a:t>Click to edit Master title style</a:t>
            </a:r>
            <a:endParaRPr lang="en-US" dirty="0"/>
          </a:p>
        </p:txBody>
      </p:sp>
      <p:sp>
        <p:nvSpPr>
          <p:cNvPr id="3" name="Subtitle 2"/>
          <p:cNvSpPr>
            <a:spLocks noGrp="1"/>
          </p:cNvSpPr>
          <p:nvPr>
            <p:ph type="subTitle" idx="1"/>
          </p:nvPr>
        </p:nvSpPr>
        <p:spPr bwMode="gray">
          <a:xfrm>
            <a:off x="866441" y="4777380"/>
            <a:ext cx="5917679"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7476937" y="1828799"/>
            <a:ext cx="990599" cy="228659"/>
          </a:xfrm>
        </p:spPr>
        <p:txBody>
          <a:bodyPr/>
          <a:lstStyle>
            <a:lvl1pPr algn="l">
              <a:defRPr b="0" i="0">
                <a:solidFill>
                  <a:schemeClr val="bg1"/>
                </a:solidFill>
              </a:defRPr>
            </a:lvl1pPr>
          </a:lstStyle>
          <a:p>
            <a:fld id="{2A8D98F2-971E-4FC7-B970-1969D71F09C0}" type="datetime1">
              <a:rPr lang="en-US" smtClean="0"/>
              <a:t>9/3/2025</a:t>
            </a:fld>
            <a:endParaRPr lang="en-US"/>
          </a:p>
        </p:txBody>
      </p:sp>
      <p:sp>
        <p:nvSpPr>
          <p:cNvPr id="5" name="Footer Placeholder 4"/>
          <p:cNvSpPr>
            <a:spLocks noGrp="1"/>
          </p:cNvSpPr>
          <p:nvPr>
            <p:ph type="ftr" sz="quarter" idx="11"/>
          </p:nvPr>
        </p:nvSpPr>
        <p:spPr bwMode="gray">
          <a:xfrm rot="5400000">
            <a:off x="6236210" y="3264407"/>
            <a:ext cx="3859795" cy="228659"/>
          </a:xfrm>
        </p:spPr>
        <p:txBody>
          <a:bodyPr/>
          <a:lstStyle>
            <a:lvl1pPr>
              <a:defRPr b="0" i="0">
                <a:solidFill>
                  <a:schemeClr val="bg1"/>
                </a:solidFill>
              </a:defRPr>
            </a:lvl1pPr>
          </a:lstStyle>
          <a:p>
            <a:endParaRPr 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0"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073740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5" y="4961453"/>
            <a:ext cx="6422002"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66443" y="5528191"/>
            <a:ext cx="6422003"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A0CE07E-0902-439C-B4B0-B8FD3208C119}" type="datetime1">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2968338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927101"/>
            <a:ext cx="6422004" cy="1692720"/>
          </a:xfrm>
        </p:spPr>
        <p:txBody>
          <a:bodyPr anchor="ctr"/>
          <a:lstStyle>
            <a:lvl1pPr>
              <a:defRPr sz="3600"/>
            </a:lvl1pPr>
          </a:lstStyle>
          <a:p>
            <a:r>
              <a:rPr lang="en-US"/>
              <a:t>Click to edit Master title style</a:t>
            </a:r>
            <a:endParaRPr lang="en-US" dirty="0"/>
          </a:p>
        </p:txBody>
      </p:sp>
      <p:sp>
        <p:nvSpPr>
          <p:cNvPr id="13" name="Text Placeholder 3"/>
          <p:cNvSpPr>
            <a:spLocks noGrp="1"/>
          </p:cNvSpPr>
          <p:nvPr>
            <p:ph type="body" sz="half" idx="2"/>
          </p:nvPr>
        </p:nvSpPr>
        <p:spPr>
          <a:xfrm>
            <a:off x="866440" y="3488023"/>
            <a:ext cx="6422005" cy="2536858"/>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0CE07E-0902-439C-B4B0-B8FD3208C119}" type="datetime1">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8362653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9144000" cy="6860799"/>
            <a:chOff x="0" y="0"/>
            <a:chExt cx="9144000" cy="6860799"/>
          </a:xfrm>
        </p:grpSpPr>
        <p:sp>
          <p:nvSpPr>
            <p:cNvPr id="14" name="Rectangle 13"/>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12"/>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3"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12" name="TextBox 11"/>
          <p:cNvSpPr txBox="1"/>
          <p:nvPr/>
        </p:nvSpPr>
        <p:spPr bwMode="gray">
          <a:xfrm>
            <a:off x="7033422" y="2898648"/>
            <a:ext cx="660550"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11" name="TextBox 10"/>
          <p:cNvSpPr txBox="1"/>
          <p:nvPr/>
        </p:nvSpPr>
        <p:spPr bwMode="gray">
          <a:xfrm>
            <a:off x="651683" y="589767"/>
            <a:ext cx="601591" cy="1323439"/>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8000" dirty="0"/>
              <a:t>“</a:t>
            </a:r>
          </a:p>
        </p:txBody>
      </p:sp>
      <p:sp>
        <p:nvSpPr>
          <p:cNvPr id="2" name="Title 1"/>
          <p:cNvSpPr>
            <a:spLocks noGrp="1"/>
          </p:cNvSpPr>
          <p:nvPr>
            <p:ph type="title"/>
          </p:nvPr>
        </p:nvSpPr>
        <p:spPr>
          <a:xfrm>
            <a:off x="1128058" y="903421"/>
            <a:ext cx="6160385" cy="2895658"/>
          </a:xfrm>
        </p:spPr>
        <p:txBody>
          <a:bodyPr/>
          <a:lstStyle>
            <a:lvl1pPr>
              <a:defRPr sz="3600"/>
            </a:lvl1pPr>
          </a:lstStyle>
          <a:p>
            <a:r>
              <a:rPr lang="en-US"/>
              <a:t>Click to edit Master title style</a:t>
            </a:r>
            <a:endParaRPr lang="en-US" dirty="0"/>
          </a:p>
        </p:txBody>
      </p:sp>
      <p:sp>
        <p:nvSpPr>
          <p:cNvPr id="17" name="Text Placeholder 3"/>
          <p:cNvSpPr>
            <a:spLocks noGrp="1"/>
          </p:cNvSpPr>
          <p:nvPr>
            <p:ph type="body" sz="half" idx="13"/>
          </p:nvPr>
        </p:nvSpPr>
        <p:spPr bwMode="gray">
          <a:xfrm>
            <a:off x="1387279" y="3809278"/>
            <a:ext cx="5646142" cy="333113"/>
          </a:xfrm>
        </p:spPr>
        <p:txBody>
          <a:bodyPr>
            <a:normAutofit/>
          </a:bodyPr>
          <a:lstStyle>
            <a:lvl1pPr marL="0" indent="0">
              <a:buNone/>
              <a:defRPr lang="en-US" sz="1400" b="0" i="0" kern="1200" cap="small" dirty="0">
                <a:solidFill>
                  <a:schemeClr val="accent1"/>
                </a:solidFill>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2"/>
          </p:nvPr>
        </p:nvSpPr>
        <p:spPr>
          <a:xfrm>
            <a:off x="866440" y="5000815"/>
            <a:ext cx="6422005" cy="1024065"/>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A0CE07E-0902-439C-B4B0-B8FD3208C119}" type="datetime1">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1742492"/>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9144000" cy="6860799"/>
            <a:chOff x="0" y="0"/>
            <a:chExt cx="9144000" cy="6860799"/>
          </a:xfrm>
        </p:grpSpPr>
        <p:sp>
          <p:nvSpPr>
            <p:cNvPr id="10" name="Rectangle 9"/>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057400"/>
            <a:ext cx="6422004" cy="2095500"/>
          </a:xfrm>
        </p:spPr>
        <p:txBody>
          <a:bodyPr anchor="b"/>
          <a:lstStyle>
            <a:lvl1pPr algn="l">
              <a:defRPr sz="3600" b="0" cap="none"/>
            </a:lvl1pPr>
          </a:lstStyle>
          <a:p>
            <a:r>
              <a:rPr lang="en-US"/>
              <a:t>Click to edit Master title style</a:t>
            </a:r>
            <a:endParaRPr lang="en-US" dirty="0"/>
          </a:p>
        </p:txBody>
      </p:sp>
      <p:sp>
        <p:nvSpPr>
          <p:cNvPr id="3" name="Text Placeholder 2"/>
          <p:cNvSpPr>
            <a:spLocks noGrp="1"/>
          </p:cNvSpPr>
          <p:nvPr>
            <p:ph type="body" idx="1"/>
          </p:nvPr>
        </p:nvSpPr>
        <p:spPr>
          <a:xfrm>
            <a:off x="866441" y="5024908"/>
            <a:ext cx="6422004" cy="994891"/>
          </a:xfrm>
        </p:spPr>
        <p:txBody>
          <a:bodyPr anchor="t">
            <a:normAutofit/>
          </a:bodyPr>
          <a:lstStyle>
            <a:lvl1pPr marL="0" indent="0" algn="l">
              <a:buNone/>
              <a:defRPr sz="18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0CE07E-0902-439C-B4B0-B8FD3208C119}" type="datetime1">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12" name="Rectangle 1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7003646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2305"/>
            <a:ext cx="6423592" cy="714660"/>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66441" y="2489200"/>
            <a:ext cx="2313433"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2" name="Text Placeholder 3"/>
          <p:cNvSpPr>
            <a:spLocks noGrp="1"/>
          </p:cNvSpPr>
          <p:nvPr>
            <p:ph type="body" sz="half" idx="15"/>
          </p:nvPr>
        </p:nvSpPr>
        <p:spPr>
          <a:xfrm>
            <a:off x="866440" y="3147165"/>
            <a:ext cx="2313432" cy="2877714"/>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8472" y="2489200"/>
            <a:ext cx="232675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Text Placeholder 3"/>
          <p:cNvSpPr>
            <a:spLocks noGrp="1"/>
          </p:cNvSpPr>
          <p:nvPr>
            <p:ph type="body" sz="half" idx="16"/>
          </p:nvPr>
        </p:nvSpPr>
        <p:spPr>
          <a:xfrm>
            <a:off x="3408472" y="3147165"/>
            <a:ext cx="2326749" cy="2869878"/>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0" y="2489201"/>
            <a:ext cx="231374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4" name="Text Placeholder 3"/>
          <p:cNvSpPr>
            <a:spLocks noGrp="1"/>
          </p:cNvSpPr>
          <p:nvPr>
            <p:ph type="body" sz="half" idx="17"/>
          </p:nvPr>
        </p:nvSpPr>
        <p:spPr>
          <a:xfrm>
            <a:off x="5963821" y="3147164"/>
            <a:ext cx="2313740"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A0CE07E-0902-439C-B4B0-B8FD3208C119}" type="datetime1">
              <a:rPr lang="en-US" smtClean="0"/>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616553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866441" y="927101"/>
            <a:ext cx="6423592" cy="709864"/>
          </a:xfrm>
        </p:spPr>
        <p:txBody>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881461" y="4180095"/>
            <a:ext cx="229904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012743" y="2486221"/>
            <a:ext cx="2021456" cy="1450321"/>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0" name="Text Placeholder 3"/>
          <p:cNvSpPr>
            <a:spLocks noGrp="1"/>
          </p:cNvSpPr>
          <p:nvPr>
            <p:ph type="body" sz="half" idx="21"/>
          </p:nvPr>
        </p:nvSpPr>
        <p:spPr>
          <a:xfrm>
            <a:off x="881461" y="4837558"/>
            <a:ext cx="2298410"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404318" y="4179596"/>
            <a:ext cx="2317790"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16"/>
          </p:nvPr>
        </p:nvSpPr>
        <p:spPr>
          <a:xfrm>
            <a:off x="3550622" y="2509453"/>
            <a:ext cx="2025182"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404318" y="4837558"/>
            <a:ext cx="2330903"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5963821" y="4179595"/>
            <a:ext cx="2299492" cy="657962"/>
          </a:xfrm>
        </p:spPr>
        <p:txBody>
          <a:bodyPr anchor="b">
            <a:noAutofit/>
          </a:bodyPr>
          <a:lstStyle>
            <a:lvl1pPr marL="0" indent="0">
              <a:buNone/>
              <a:defRPr sz="20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17"/>
          </p:nvPr>
        </p:nvSpPr>
        <p:spPr>
          <a:xfrm>
            <a:off x="6104946" y="2509453"/>
            <a:ext cx="2018839" cy="142708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63821" y="4837558"/>
            <a:ext cx="229949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1" name="Straight Connector 20"/>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A0CE07E-0902-439C-B4B0-B8FD3208C119}" type="datetime1">
              <a:rPr lang="en-US" smtClean="0"/>
              <a:t>9/3/2025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6536260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DFC6E4F-80C1-47E0-B154-5B1B4237DEED}" type="datetime1">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538193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Group 6"/>
          <p:cNvGrpSpPr/>
          <p:nvPr/>
        </p:nvGrpSpPr>
        <p:grpSpPr>
          <a:xfrm>
            <a:off x="0" y="0"/>
            <a:ext cx="9144000" cy="6860799"/>
            <a:chOff x="0" y="0"/>
            <a:chExt cx="9144000" cy="6860799"/>
          </a:xfrm>
        </p:grpSpPr>
        <p:sp>
          <p:nvSpPr>
            <p:cNvPr id="11" name="Rectangle 10"/>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8"/>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8" name="Rectangle 7"/>
            <p:cNvSpPr/>
            <p:nvPr/>
          </p:nvSpPr>
          <p:spPr bwMode="gray">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Vertical Title 1"/>
          <p:cNvSpPr>
            <a:spLocks noGrp="1"/>
          </p:cNvSpPr>
          <p:nvPr>
            <p:ph type="title" orient="vert"/>
          </p:nvPr>
        </p:nvSpPr>
        <p:spPr>
          <a:xfrm>
            <a:off x="6168970" y="1447799"/>
            <a:ext cx="1077347" cy="457199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866440" y="1447799"/>
            <a:ext cx="4417234" cy="4572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A6BAC08-B445-4EC5-8B56-30D00EFDBA35}" type="datetime1">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3500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194F67-D389-4068-8A85-D0B08AE23BCD}" type="datetime1">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9"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624776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9"/>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9" name="Rectangle 8"/>
            <p:cNvSpPr/>
            <p:nvPr/>
          </p:nvSpPr>
          <p:spPr bwMode="gray">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2257588"/>
            <a:ext cx="3101765" cy="3020343"/>
          </a:xfrm>
        </p:spPr>
        <p:txBody>
          <a:bodyPr anchor="ct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5119261" y="2257587"/>
            <a:ext cx="3054653" cy="302034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134CC84-0A49-44F6-895B-2906EA820F91}" type="datetime1">
              <a:rPr lang="en-US" smtClean="0"/>
              <a:t>9/3/2025</a:t>
            </a:fld>
            <a:endParaRPr lang="en-US"/>
          </a:p>
        </p:txBody>
      </p:sp>
      <p:sp>
        <p:nvSpPr>
          <p:cNvPr id="5" name="Footer Placeholder 4"/>
          <p:cNvSpPr>
            <a:spLocks noGrp="1"/>
          </p:cNvSpPr>
          <p:nvPr>
            <p:ph type="ftr" sz="quarter" idx="11"/>
          </p:nvPr>
        </p:nvSpPr>
        <p:spPr/>
        <p:txBody>
          <a:bodyPr/>
          <a:lstStyle/>
          <a:p>
            <a:endParaRPr lang="en-US"/>
          </a:p>
        </p:txBody>
      </p:sp>
      <p:sp>
        <p:nvSpPr>
          <p:cNvPr id="15" name="Rectangle 14"/>
          <p:cNvSpPr/>
          <p:nvPr/>
        </p:nvSpPr>
        <p:spPr>
          <a:xfrm>
            <a:off x="7738039" y="7605"/>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75924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en-US"/>
              <a:t>Click to edit Master title style</a:t>
            </a:r>
            <a:endParaRPr lang="en-US" dirty="0"/>
          </a:p>
        </p:txBody>
      </p:sp>
      <p:sp>
        <p:nvSpPr>
          <p:cNvPr id="3" name="Content Placeholder 2"/>
          <p:cNvSpPr>
            <a:spLocks noGrp="1"/>
          </p:cNvSpPr>
          <p:nvPr>
            <p:ph sz="half" idx="1"/>
          </p:nvPr>
        </p:nvSpPr>
        <p:spPr>
          <a:xfrm>
            <a:off x="866440" y="2489199"/>
            <a:ext cx="3636980" cy="353060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489199"/>
            <a:ext cx="3636981" cy="35306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0CAE7FE-5C77-4532-9B8F-FAD90C059635}" type="datetime1">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8"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477873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66440" y="2494298"/>
            <a:ext cx="3636980"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66439" y="3253588"/>
            <a:ext cx="3636981" cy="276621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0581" y="2489200"/>
            <a:ext cx="3636979" cy="759290"/>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0581" y="3248490"/>
            <a:ext cx="3636980" cy="277131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0F311B-E4C2-4B85-BAA5-F2D1BC8EB89C}" type="datetime1">
              <a:rPr lang="en-US" smtClean="0"/>
              <a:t>9/3/2025</a:t>
            </a:fld>
            <a:endParaRPr lang="en-US"/>
          </a:p>
        </p:txBody>
      </p:sp>
      <p:sp>
        <p:nvSpPr>
          <p:cNvPr id="8" name="Footer Placeholder 7"/>
          <p:cNvSpPr>
            <a:spLocks noGrp="1"/>
          </p:cNvSpPr>
          <p:nvPr>
            <p:ph type="ftr" sz="quarter" idx="11"/>
          </p:nvPr>
        </p:nvSpPr>
        <p:spPr/>
        <p:txBody>
          <a:bodyPr/>
          <a:lstStyle/>
          <a:p>
            <a:endParaRPr lang="en-US"/>
          </a:p>
        </p:txBody>
      </p:sp>
      <p:sp>
        <p:nvSpPr>
          <p:cNvPr id="10" name="Slide Number Placeholder 5"/>
          <p:cNvSpPr>
            <a:spLocks noGrp="1"/>
          </p:cNvSpPr>
          <p:nvPr>
            <p:ph type="sldNum" sz="quarter" idx="12"/>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510593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3FA00DC-2EB6-4ABE-81B3-0DD2432FA250}" type="datetime1">
              <a:rPr lang="en-US" smtClean="0"/>
              <a:t>9/3/2025</a:t>
            </a:fld>
            <a:endParaRPr lang="en-US"/>
          </a:p>
        </p:txBody>
      </p:sp>
      <p:sp>
        <p:nvSpPr>
          <p:cNvPr id="4" name="Footer Placeholder 3"/>
          <p:cNvSpPr>
            <a:spLocks noGrp="1"/>
          </p:cNvSpPr>
          <p:nvPr>
            <p:ph type="ftr" sz="quarter" idx="11"/>
          </p:nvPr>
        </p:nvSpPr>
        <p:spPr/>
        <p:txBody>
          <a:bodyPr/>
          <a:lstStyle/>
          <a:p>
            <a:endParaRPr lang="en-US"/>
          </a:p>
        </p:txBody>
      </p:sp>
      <p:sp>
        <p:nvSpPr>
          <p:cNvPr id="6" name="Slide Number Placeholder 5"/>
          <p:cNvSpPr>
            <a:spLocks noGrp="1"/>
          </p:cNvSpPr>
          <p:nvPr>
            <p:ph type="sldNum" sz="quarter" idx="4"/>
          </p:nvPr>
        </p:nvSpPr>
        <p:spPr>
          <a:xfrm>
            <a:off x="7678616" y="295730"/>
            <a:ext cx="791308"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7611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6389BC-205C-4F76-A515-53A91A2D71BA}" type="datetime1">
              <a:rPr lang="en-US" smtClean="0"/>
              <a:t>9/3/2025</a:t>
            </a:fld>
            <a:endParaRPr lang="en-US"/>
          </a:p>
        </p:txBody>
      </p:sp>
      <p:sp>
        <p:nvSpPr>
          <p:cNvPr id="3" name="Footer Placeholder 2"/>
          <p:cNvSpPr>
            <a:spLocks noGrp="1"/>
          </p:cNvSpPr>
          <p:nvPr>
            <p:ph type="ftr" sz="quarter" idx="11"/>
          </p:nvPr>
        </p:nvSpPr>
        <p:spPr/>
        <p:txBody>
          <a:bodyPr/>
          <a:lstStyle/>
          <a:p>
            <a:endParaRPr lang="en-US"/>
          </a:p>
        </p:txBody>
      </p:sp>
      <p:sp>
        <p:nvSpPr>
          <p:cNvPr id="6" name="Rectangle 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44022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89" cy="1495588"/>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568927" y="1441182"/>
            <a:ext cx="3632850"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866440" y="3086845"/>
            <a:ext cx="2712589" cy="2938036"/>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D6B8686-3F58-4620-ABAF-5AEDDC201124}" type="datetime1">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9921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1" name="Group 10"/>
          <p:cNvGrpSpPr/>
          <p:nvPr/>
        </p:nvGrpSpPr>
        <p:grpSpPr>
          <a:xfrm>
            <a:off x="0" y="0"/>
            <a:ext cx="9144000" cy="6860799"/>
            <a:chOff x="0" y="0"/>
            <a:chExt cx="9144000" cy="6860799"/>
          </a:xfrm>
        </p:grpSpPr>
        <p:sp>
          <p:nvSpPr>
            <p:cNvPr id="12" name="Rectangle 11"/>
            <p:cNvSpPr/>
            <p:nvPr/>
          </p:nvSpPr>
          <p:spPr>
            <a:xfrm>
              <a:off x="0" y="0"/>
              <a:ext cx="9118832"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8"/>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51591" y="1340000"/>
            <a:ext cx="3001938" cy="161619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851591" y="3086100"/>
            <a:ext cx="3001938" cy="24511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2D4C961-6CB7-40F0-A3A1-B4D1D4EFE373}" type="datetime1">
              <a:rPr lang="en-US" smtClean="0"/>
              <a:t>9/3/2025</a:t>
            </a:fld>
            <a:endParaRPr lang="en-US"/>
          </a:p>
        </p:txBody>
      </p:sp>
      <p:sp>
        <p:nvSpPr>
          <p:cNvPr id="6" name="Footer Placeholder 5"/>
          <p:cNvSpPr>
            <a:spLocks noGrp="1"/>
          </p:cNvSpPr>
          <p:nvPr>
            <p:ph type="ftr" sz="quarter" idx="11"/>
          </p:nvPr>
        </p:nvSpPr>
        <p:spPr/>
        <p:txBody>
          <a:bodyPr/>
          <a:lstStyle/>
          <a:p>
            <a:endParaRPr lang="en-US"/>
          </a:p>
        </p:txBody>
      </p:sp>
      <p:sp>
        <p:nvSpPr>
          <p:cNvPr id="14" name="Rectangle 13"/>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766428" y="295730"/>
            <a:ext cx="628813" cy="767687"/>
          </a:xfrm>
          <a:prstGeom prst="rect">
            <a:avLst/>
          </a:prstGeo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78603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0" y="0"/>
            <a:ext cx="9144000" cy="6860799"/>
            <a:chOff x="0" y="0"/>
            <a:chExt cx="9144000" cy="6860799"/>
          </a:xfrm>
        </p:grpSpPr>
        <p:sp>
          <p:nvSpPr>
            <p:cNvPr id="25" name="Rectangle 24"/>
            <p:cNvSpPr/>
            <p:nvPr/>
          </p:nvSpPr>
          <p:spPr>
            <a:xfrm>
              <a:off x="0" y="0"/>
              <a:ext cx="9118832"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9"/>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18"/>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3202" cy="709865"/>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66441" y="2489200"/>
            <a:ext cx="6343201" cy="3530600"/>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39638" y="6365499"/>
            <a:ext cx="990599" cy="228659"/>
          </a:xfrm>
          <a:prstGeom prst="rect">
            <a:avLst/>
          </a:prstGeom>
        </p:spPr>
        <p:txBody>
          <a:bodyPr vert="horz" lIns="91440" tIns="45720" rIns="91440" bIns="45720" rtlCol="0" anchor="b"/>
          <a:lstStyle>
            <a:lvl1pPr algn="r">
              <a:defRPr sz="900" b="1" i="0">
                <a:solidFill>
                  <a:schemeClr val="accent1"/>
                </a:solidFill>
                <a:latin typeface="+mn-lt"/>
              </a:defRPr>
            </a:lvl1pPr>
          </a:lstStyle>
          <a:p>
            <a:fld id="{5A0CE07E-0902-439C-B4B0-B8FD3208C119}" type="datetime1">
              <a:rPr lang="en-US" smtClean="0"/>
              <a:t>9/3/2025</a:t>
            </a:fld>
            <a:endParaRPr lang="en-US"/>
          </a:p>
        </p:txBody>
      </p:sp>
      <p:sp>
        <p:nvSpPr>
          <p:cNvPr id="5" name="Footer Placeholder 4"/>
          <p:cNvSpPr>
            <a:spLocks noGrp="1"/>
          </p:cNvSpPr>
          <p:nvPr>
            <p:ph type="ftr" sz="quarter" idx="3"/>
          </p:nvPr>
        </p:nvSpPr>
        <p:spPr>
          <a:xfrm>
            <a:off x="590843" y="6365498"/>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en-US"/>
          </a:p>
        </p:txBody>
      </p:sp>
      <p:sp>
        <p:nvSpPr>
          <p:cNvPr id="22" name="Rectangle 21"/>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0" name="Slide Number Placeholder 5"/>
          <p:cNvSpPr>
            <a:spLocks noGrp="1"/>
          </p:cNvSpPr>
          <p:nvPr>
            <p:ph type="sldNum" sz="quarter" idx="4"/>
          </p:nvPr>
        </p:nvSpPr>
        <p:spPr bwMode="auto">
          <a:xfrm>
            <a:off x="7678616" y="295730"/>
            <a:ext cx="791308" cy="767687"/>
          </a:xfrm>
          <a:prstGeom prst="rect">
            <a:avLst/>
          </a:prstGeom>
        </p:spPr>
        <p:txBody>
          <a:bodyPr vert="horz" lIns="91440" tIns="45720" rIns="91440" bIns="45720" rtlCol="0" anchor="b"/>
          <a:lstStyle>
            <a:lvl1pPr algn="ctr">
              <a:defRPr sz="2800" b="0" i="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75084119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hdr="0" ftr="0" dt="0"/>
  <p:txStyles>
    <p:titleStyle>
      <a:lvl1pPr algn="l" defTabSz="457200" rtl="0" eaLnBrk="1" latinLnBrk="0" hangingPunct="1">
        <a:spcBef>
          <a:spcPct val="0"/>
        </a:spcBef>
        <a:buNone/>
        <a:defRPr sz="32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Stock Market Performance Overview</a:t>
            </a:r>
          </a:p>
        </p:txBody>
      </p:sp>
      <p:sp>
        <p:nvSpPr>
          <p:cNvPr id="3" name="Subtitle 2"/>
          <p:cNvSpPr>
            <a:spLocks noGrp="1"/>
          </p:cNvSpPr>
          <p:nvPr>
            <p:ph type="subTitle" idx="1"/>
          </p:nvPr>
        </p:nvSpPr>
        <p:spPr>
          <a:xfrm>
            <a:off x="866441" y="5191432"/>
            <a:ext cx="5917679" cy="447368"/>
          </a:xfrm>
        </p:spPr>
        <p:txBody>
          <a:bodyPr/>
          <a:lstStyle/>
          <a:p>
            <a:r>
              <a:rPr lang="en-IN" dirty="0"/>
              <a:t>Prepared by : Saurabh Mishra</a:t>
            </a:r>
            <a:endParaRPr dirty="0"/>
          </a:p>
        </p:txBody>
      </p:sp>
      <p:sp>
        <p:nvSpPr>
          <p:cNvPr id="4" name="Slide Number Placeholder 3">
            <a:extLst>
              <a:ext uri="{FF2B5EF4-FFF2-40B4-BE49-F238E27FC236}">
                <a16:creationId xmlns:a16="http://schemas.microsoft.com/office/drawing/2014/main" id="{78EC9275-A32B-7791-96E4-7A40F4BF2F13}"/>
              </a:ext>
            </a:extLst>
          </p:cNvPr>
          <p:cNvSpPr>
            <a:spLocks noGrp="1"/>
          </p:cNvSpPr>
          <p:nvPr>
            <p:ph type="sldNum" sz="quarter" idx="4"/>
          </p:nvPr>
        </p:nvSpPr>
        <p:spPr/>
        <p:txBody>
          <a:bodyPr/>
          <a:lstStyle/>
          <a:p>
            <a:fld id="{C1FF6DA9-008F-8B48-92A6-B652298478BF}" type="slidenum">
              <a:rPr lang="en-US" smtClean="0"/>
              <a:t>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Business Insights</a:t>
            </a:r>
          </a:p>
        </p:txBody>
      </p:sp>
      <p:sp>
        <p:nvSpPr>
          <p:cNvPr id="3" name="Content Placeholder 2"/>
          <p:cNvSpPr>
            <a:spLocks noGrp="1"/>
          </p:cNvSpPr>
          <p:nvPr>
            <p:ph idx="1"/>
          </p:nvPr>
        </p:nvSpPr>
        <p:spPr/>
        <p:txBody>
          <a:bodyPr/>
          <a:lstStyle/>
          <a:p>
            <a:endParaRPr dirty="0"/>
          </a:p>
          <a:p>
            <a:r>
              <a:rPr dirty="0"/>
              <a:t>Certain stocks or sectors consistently show upward trends.</a:t>
            </a:r>
          </a:p>
          <a:p>
            <a:r>
              <a:rPr dirty="0"/>
              <a:t>Volatility linked to market news or macroeconomic factors.</a:t>
            </a:r>
          </a:p>
          <a:p>
            <a:r>
              <a:rPr dirty="0"/>
              <a:t>Open patterns for volatility.</a:t>
            </a:r>
          </a:p>
          <a:p>
            <a:r>
              <a:rPr dirty="0"/>
              <a:t>High-Low spreads indicate risk.</a:t>
            </a:r>
          </a:p>
          <a:p>
            <a:r>
              <a:rPr dirty="0"/>
              <a:t>Volume spikes show investor sentiment shifts.</a:t>
            </a:r>
          </a:p>
        </p:txBody>
      </p:sp>
      <p:sp>
        <p:nvSpPr>
          <p:cNvPr id="4" name="Slide Number Placeholder 3">
            <a:extLst>
              <a:ext uri="{FF2B5EF4-FFF2-40B4-BE49-F238E27FC236}">
                <a16:creationId xmlns:a16="http://schemas.microsoft.com/office/drawing/2014/main" id="{8463E85D-C03D-B164-4DC6-CA3C94CF996F}"/>
              </a:ext>
            </a:extLst>
          </p:cNvPr>
          <p:cNvSpPr>
            <a:spLocks noGrp="1"/>
          </p:cNvSpPr>
          <p:nvPr>
            <p:ph type="sldNum" sz="quarter" idx="4"/>
          </p:nvPr>
        </p:nvSpPr>
        <p:spPr/>
        <p:txBody>
          <a:bodyPr/>
          <a:lstStyle/>
          <a:p>
            <a:fld id="{C1FF6DA9-008F-8B48-92A6-B652298478BF}"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Recommendations</a:t>
            </a:r>
          </a:p>
        </p:txBody>
      </p:sp>
      <p:sp>
        <p:nvSpPr>
          <p:cNvPr id="3" name="Content Placeholder 2"/>
          <p:cNvSpPr>
            <a:spLocks noGrp="1"/>
          </p:cNvSpPr>
          <p:nvPr>
            <p:ph idx="1"/>
          </p:nvPr>
        </p:nvSpPr>
        <p:spPr/>
        <p:txBody>
          <a:bodyPr/>
          <a:lstStyle/>
          <a:p>
            <a:endParaRPr/>
          </a:p>
          <a:p>
            <a:r>
              <a:t>Focus on high-performing sectors for growth portfolios.</a:t>
            </a:r>
          </a:p>
          <a:p>
            <a:r>
              <a:t>Use low-volatility stocks for stable income.</a:t>
            </a:r>
          </a:p>
          <a:p>
            <a:r>
              <a:t>Monitor High-Low spreads &amp; volumes.</a:t>
            </a:r>
          </a:p>
          <a:p>
            <a:r>
              <a:t>Diversify across sectors.</a:t>
            </a:r>
          </a:p>
          <a:p>
            <a:r>
              <a:t>Set up alerts for price/volume spikes.</a:t>
            </a:r>
          </a:p>
        </p:txBody>
      </p:sp>
      <p:sp>
        <p:nvSpPr>
          <p:cNvPr id="4" name="Slide Number Placeholder 3">
            <a:extLst>
              <a:ext uri="{FF2B5EF4-FFF2-40B4-BE49-F238E27FC236}">
                <a16:creationId xmlns:a16="http://schemas.microsoft.com/office/drawing/2014/main" id="{CD9505F3-FBDD-2C67-FA88-71279D3AFA52}"/>
              </a:ext>
            </a:extLst>
          </p:cNvPr>
          <p:cNvSpPr>
            <a:spLocks noGrp="1"/>
          </p:cNvSpPr>
          <p:nvPr>
            <p:ph type="sldNum" sz="quarter" idx="4"/>
          </p:nvPr>
        </p:nvSpPr>
        <p:spPr/>
        <p:txBody>
          <a:bodyPr/>
          <a:lstStyle/>
          <a:p>
            <a:fld id="{C1FF6DA9-008F-8B48-92A6-B652298478BF}"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endParaRPr/>
          </a:p>
          <a:p>
            <a:r>
              <a:t>The analysis provides a clear picture of stock market behavior...</a:t>
            </a:r>
          </a:p>
        </p:txBody>
      </p:sp>
      <p:sp>
        <p:nvSpPr>
          <p:cNvPr id="4" name="Slide Number Placeholder 3">
            <a:extLst>
              <a:ext uri="{FF2B5EF4-FFF2-40B4-BE49-F238E27FC236}">
                <a16:creationId xmlns:a16="http://schemas.microsoft.com/office/drawing/2014/main" id="{B241C714-1880-CF0B-8471-6BCB88BDFC00}"/>
              </a:ext>
            </a:extLst>
          </p:cNvPr>
          <p:cNvSpPr>
            <a:spLocks noGrp="1"/>
          </p:cNvSpPr>
          <p:nvPr>
            <p:ph type="sldNum" sz="quarter" idx="4"/>
          </p:nvPr>
        </p:nvSpPr>
        <p:spPr/>
        <p:txBody>
          <a:bodyPr/>
          <a:lstStyle/>
          <a:p>
            <a:fld id="{C1FF6DA9-008F-8B48-92A6-B652298478BF}"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Scope</a:t>
            </a:r>
          </a:p>
        </p:txBody>
      </p:sp>
      <p:sp>
        <p:nvSpPr>
          <p:cNvPr id="3" name="Content Placeholder 2"/>
          <p:cNvSpPr>
            <a:spLocks noGrp="1"/>
          </p:cNvSpPr>
          <p:nvPr>
            <p:ph idx="1"/>
          </p:nvPr>
        </p:nvSpPr>
        <p:spPr/>
        <p:txBody>
          <a:bodyPr>
            <a:normAutofit/>
          </a:bodyPr>
          <a:lstStyle/>
          <a:p>
            <a:endParaRPr/>
          </a:p>
          <a:p>
            <a:r>
              <a:t>Incorporate ML for stock prediction &amp; sector forecasting.</a:t>
            </a:r>
          </a:p>
          <a:p>
            <a:r>
              <a:t>Apply sentiment analysis from news/social media.</a:t>
            </a:r>
          </a:p>
          <a:p>
            <a:r>
              <a:t>Automated portfolio diversification recommendations.</a:t>
            </a:r>
          </a:p>
          <a:p>
            <a:r>
              <a:t>Suggest buy/sell points using technical indicators.</a:t>
            </a:r>
          </a:p>
          <a:p>
            <a:r>
              <a:t>Predictive alerts &amp; notifications for investors.</a:t>
            </a:r>
          </a:p>
        </p:txBody>
      </p:sp>
      <p:sp>
        <p:nvSpPr>
          <p:cNvPr id="4" name="Slide Number Placeholder 3">
            <a:extLst>
              <a:ext uri="{FF2B5EF4-FFF2-40B4-BE49-F238E27FC236}">
                <a16:creationId xmlns:a16="http://schemas.microsoft.com/office/drawing/2014/main" id="{01AB0084-24C7-8243-2B4B-B30384BE981C}"/>
              </a:ext>
            </a:extLst>
          </p:cNvPr>
          <p:cNvSpPr>
            <a:spLocks noGrp="1"/>
          </p:cNvSpPr>
          <p:nvPr>
            <p:ph type="sldNum" sz="quarter" idx="4"/>
          </p:nvPr>
        </p:nvSpPr>
        <p:spPr/>
        <p:txBody>
          <a:bodyPr/>
          <a:lstStyle/>
          <a:p>
            <a:fld id="{C1FF6DA9-008F-8B48-92A6-B652298478BF}"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924FC-A79E-C8F8-DFF2-71A3CF5D886B}"/>
              </a:ext>
            </a:extLst>
          </p:cNvPr>
          <p:cNvSpPr>
            <a:spLocks noGrp="1"/>
          </p:cNvSpPr>
          <p:nvPr>
            <p:ph type="title"/>
          </p:nvPr>
        </p:nvSpPr>
        <p:spPr/>
        <p:txBody>
          <a:bodyPr>
            <a:normAutofit/>
          </a:bodyPr>
          <a:lstStyle/>
          <a:p>
            <a:r>
              <a:rPr lang="en-IN" sz="6700" dirty="0"/>
              <a:t>Thank You</a:t>
            </a:r>
            <a:br>
              <a:rPr lang="en-IN" dirty="0"/>
            </a:br>
            <a:endParaRPr lang="en-IN" dirty="0"/>
          </a:p>
        </p:txBody>
      </p:sp>
      <p:sp>
        <p:nvSpPr>
          <p:cNvPr id="3" name="Text Placeholder 2">
            <a:extLst>
              <a:ext uri="{FF2B5EF4-FFF2-40B4-BE49-F238E27FC236}">
                <a16:creationId xmlns:a16="http://schemas.microsoft.com/office/drawing/2014/main" id="{EC00EF2A-8678-CA27-CA11-4B4C05C54AA3}"/>
              </a:ext>
            </a:extLst>
          </p:cNvPr>
          <p:cNvSpPr>
            <a:spLocks noGrp="1"/>
          </p:cNvSpPr>
          <p:nvPr>
            <p:ph type="body" idx="1"/>
          </p:nvPr>
        </p:nvSpPr>
        <p:spPr/>
        <p:txBody>
          <a:bodyPr>
            <a:normAutofit/>
          </a:bodyPr>
          <a:lstStyle/>
          <a:p>
            <a:r>
              <a:rPr lang="en-IN" sz="6000" dirty="0"/>
              <a:t>Q&amp;A</a:t>
            </a:r>
          </a:p>
        </p:txBody>
      </p:sp>
      <p:sp>
        <p:nvSpPr>
          <p:cNvPr id="4" name="Slide Number Placeholder 3">
            <a:extLst>
              <a:ext uri="{FF2B5EF4-FFF2-40B4-BE49-F238E27FC236}">
                <a16:creationId xmlns:a16="http://schemas.microsoft.com/office/drawing/2014/main" id="{434CC466-BDB5-9698-BDA2-43112BBD0158}"/>
              </a:ext>
            </a:extLst>
          </p:cNvPr>
          <p:cNvSpPr>
            <a:spLocks noGrp="1"/>
          </p:cNvSpPr>
          <p:nvPr>
            <p:ph type="sldNum" sz="quarter" idx="4"/>
          </p:nvPr>
        </p:nvSpPr>
        <p:spPr/>
        <p:txBody>
          <a:bodyPr/>
          <a:lstStyle/>
          <a:p>
            <a:fld id="{C1FF6DA9-008F-8B48-92A6-B652298478BF}" type="slidenum">
              <a:rPr lang="en-US" smtClean="0"/>
              <a:t>14</a:t>
            </a:fld>
            <a:endParaRPr lang="en-US"/>
          </a:p>
        </p:txBody>
      </p:sp>
    </p:spTree>
    <p:extLst>
      <p:ext uri="{BB962C8B-B14F-4D97-AF65-F5344CB8AC3E}">
        <p14:creationId xmlns:p14="http://schemas.microsoft.com/office/powerpoint/2010/main" val="1233199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pattFill prst="dashHorz">
          <a:fgClr>
            <a:schemeClr val="accent1"/>
          </a:fgClr>
          <a:bgClr>
            <a:srgbClr val="00B0F0"/>
          </a:bgClr>
        </a:patt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normAutofit/>
          </a:bodyPr>
          <a:lstStyle/>
          <a:p>
            <a:endParaRPr dirty="0"/>
          </a:p>
          <a:p>
            <a:r>
              <a:rPr dirty="0"/>
              <a:t>How to collect and refresh live stock data using Python (</a:t>
            </a:r>
            <a:r>
              <a:rPr dirty="0" err="1"/>
              <a:t>yfinance</a:t>
            </a:r>
            <a:r>
              <a:rPr dirty="0"/>
              <a:t>)</a:t>
            </a:r>
          </a:p>
          <a:p>
            <a:r>
              <a:rPr dirty="0"/>
              <a:t>How to clean and preprocess stock market datasets</a:t>
            </a:r>
          </a:p>
          <a:p>
            <a:r>
              <a:rPr dirty="0"/>
              <a:t>How to analyze sector and index performance for selected symbols</a:t>
            </a:r>
          </a:p>
          <a:p>
            <a:r>
              <a:rPr dirty="0"/>
              <a:t>How to visualize stock market insights through interactive dashboards</a:t>
            </a:r>
          </a:p>
          <a:p>
            <a:r>
              <a:rPr dirty="0"/>
              <a:t>How to generate SQL-based insights for business decisions</a:t>
            </a:r>
          </a:p>
        </p:txBody>
      </p:sp>
      <p:sp>
        <p:nvSpPr>
          <p:cNvPr id="4" name="Slide Number Placeholder 3">
            <a:extLst>
              <a:ext uri="{FF2B5EF4-FFF2-40B4-BE49-F238E27FC236}">
                <a16:creationId xmlns:a16="http://schemas.microsoft.com/office/drawing/2014/main" id="{5E2B97AA-9B0A-13B7-22A0-FB6A7986BEE1}"/>
              </a:ext>
            </a:extLst>
          </p:cNvPr>
          <p:cNvSpPr>
            <a:spLocks noGrp="1"/>
          </p:cNvSpPr>
          <p:nvPr>
            <p:ph type="sldNum" sz="quarter" idx="4"/>
          </p:nvPr>
        </p:nvSpPr>
        <p:spPr/>
        <p:txBody>
          <a:bodyPr/>
          <a:lstStyle/>
          <a:p>
            <a:fld id="{C1FF6DA9-008F-8B48-92A6-B652298478BF}" type="slidenum">
              <a:rPr lang="en-US" smtClean="0"/>
              <a:t>2</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normAutofit/>
          </a:bodyPr>
          <a:lstStyle/>
          <a:p>
            <a:endParaRPr dirty="0"/>
          </a:p>
          <a:p>
            <a:r>
              <a:rPr lang="en-US" dirty="0"/>
              <a:t>The objective of this analysis is to evaluate and monitor the performance of the stock market by collecting live stock data, cleaning and preprocessing it, and analyzing trends across sectors and indices. The study aims to generate actionable insights through interactive visualizations and SQL-based queries to support informed business and investment decisions. Additionally, it focuses on automating the data refresh process to maintain up-to-date market information for timely analysis.</a:t>
            </a:r>
            <a:endParaRPr dirty="0"/>
          </a:p>
        </p:txBody>
      </p:sp>
      <p:sp>
        <p:nvSpPr>
          <p:cNvPr id="4" name="Slide Number Placeholder 3">
            <a:extLst>
              <a:ext uri="{FF2B5EF4-FFF2-40B4-BE49-F238E27FC236}">
                <a16:creationId xmlns:a16="http://schemas.microsoft.com/office/drawing/2014/main" id="{FFA28FAE-9A31-2E9B-A1D1-CFF3B8FA9840}"/>
              </a:ext>
            </a:extLst>
          </p:cNvPr>
          <p:cNvSpPr>
            <a:spLocks noGrp="1"/>
          </p:cNvSpPr>
          <p:nvPr>
            <p:ph type="sldNum" sz="quarter" idx="4"/>
          </p:nvPr>
        </p:nvSpPr>
        <p:spPr/>
        <p:txBody>
          <a:bodyPr/>
          <a:lstStyle/>
          <a:p>
            <a:fld id="{C1FF6DA9-008F-8B48-92A6-B652298478BF}"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Description</a:t>
            </a:r>
          </a:p>
        </p:txBody>
      </p:sp>
      <p:sp>
        <p:nvSpPr>
          <p:cNvPr id="3" name="Content Placeholder 2"/>
          <p:cNvSpPr>
            <a:spLocks noGrp="1"/>
          </p:cNvSpPr>
          <p:nvPr>
            <p:ph idx="1"/>
          </p:nvPr>
        </p:nvSpPr>
        <p:spPr/>
        <p:txBody>
          <a:bodyPr/>
          <a:lstStyle/>
          <a:p>
            <a:endParaRPr/>
          </a:p>
          <a:p>
            <a:r>
              <a:t>Source: python Yfinance</a:t>
            </a:r>
          </a:p>
          <a:p>
            <a:r>
              <a:t>Rows: based on stocks</a:t>
            </a:r>
          </a:p>
          <a:p>
            <a:r>
              <a:t>Columns: Requirements</a:t>
            </a:r>
          </a:p>
          <a:p>
            <a:r>
              <a:t>Key Features: Date, High, Low, Open, Symbol, Volume</a:t>
            </a:r>
          </a:p>
        </p:txBody>
      </p:sp>
      <p:sp>
        <p:nvSpPr>
          <p:cNvPr id="4" name="Slide Number Placeholder 3">
            <a:extLst>
              <a:ext uri="{FF2B5EF4-FFF2-40B4-BE49-F238E27FC236}">
                <a16:creationId xmlns:a16="http://schemas.microsoft.com/office/drawing/2014/main" id="{8BBD6904-C73F-47FA-10F8-7DE4E49EF06B}"/>
              </a:ext>
            </a:extLst>
          </p:cNvPr>
          <p:cNvSpPr>
            <a:spLocks noGrp="1"/>
          </p:cNvSpPr>
          <p:nvPr>
            <p:ph type="sldNum" sz="quarter" idx="4"/>
          </p:nvPr>
        </p:nvSpPr>
        <p:spPr/>
        <p:txBody>
          <a:bodyPr/>
          <a:lstStyle/>
          <a:p>
            <a:fld id="{C1FF6DA9-008F-8B48-92A6-B652298478BF}"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Methodology</a:t>
            </a:r>
          </a:p>
        </p:txBody>
      </p:sp>
      <p:sp>
        <p:nvSpPr>
          <p:cNvPr id="3" name="Content Placeholder 2"/>
          <p:cNvSpPr>
            <a:spLocks noGrp="1"/>
          </p:cNvSpPr>
          <p:nvPr>
            <p:ph idx="1"/>
          </p:nvPr>
        </p:nvSpPr>
        <p:spPr/>
        <p:txBody>
          <a:bodyPr/>
          <a:lstStyle/>
          <a:p>
            <a:endParaRPr dirty="0"/>
          </a:p>
          <a:p>
            <a:r>
              <a:rPr dirty="0"/>
              <a:t>Tools: Python (Pandas, </a:t>
            </a:r>
            <a:r>
              <a:rPr dirty="0" err="1"/>
              <a:t>pymysql</a:t>
            </a:r>
            <a:r>
              <a:rPr dirty="0"/>
              <a:t>, </a:t>
            </a:r>
            <a:r>
              <a:rPr dirty="0" err="1"/>
              <a:t>yfinance</a:t>
            </a:r>
            <a:r>
              <a:rPr dirty="0"/>
              <a:t>), MySQL, Power BI</a:t>
            </a:r>
          </a:p>
          <a:p>
            <a:r>
              <a:rPr dirty="0"/>
              <a:t>Steps: </a:t>
            </a:r>
            <a:r>
              <a:rPr lang="en-IN" dirty="0"/>
              <a:t>   </a:t>
            </a:r>
            <a:r>
              <a:rPr dirty="0"/>
              <a:t>Fetch data </a:t>
            </a:r>
            <a:r>
              <a:rPr lang="en-IN" dirty="0"/>
              <a:t>      </a:t>
            </a:r>
            <a:r>
              <a:rPr dirty="0"/>
              <a:t> Data Cleaning </a:t>
            </a:r>
            <a:r>
              <a:rPr lang="en-IN" dirty="0"/>
              <a:t>    </a:t>
            </a:r>
            <a:r>
              <a:rPr dirty="0"/>
              <a:t> Exploratory Data Analysis </a:t>
            </a:r>
            <a:r>
              <a:rPr lang="en-IN" dirty="0"/>
              <a:t>        </a:t>
            </a:r>
            <a:r>
              <a:rPr dirty="0"/>
              <a:t>Visualization</a:t>
            </a:r>
            <a:r>
              <a:rPr lang="en-IN" dirty="0"/>
              <a:t>      </a:t>
            </a:r>
            <a:r>
              <a:rPr dirty="0"/>
              <a:t> Insights </a:t>
            </a:r>
            <a:r>
              <a:rPr lang="en-IN" dirty="0"/>
              <a:t>       </a:t>
            </a:r>
            <a:r>
              <a:rPr dirty="0"/>
              <a:t> Recommendations </a:t>
            </a:r>
            <a:r>
              <a:rPr lang="en-IN" dirty="0"/>
              <a:t>         </a:t>
            </a:r>
            <a:r>
              <a:rPr dirty="0"/>
              <a:t>Conclusion </a:t>
            </a:r>
            <a:r>
              <a:rPr lang="en-IN" dirty="0"/>
              <a:t>     </a:t>
            </a:r>
            <a:r>
              <a:rPr dirty="0"/>
              <a:t> </a:t>
            </a:r>
            <a:r>
              <a:rPr lang="en-IN" dirty="0"/>
              <a:t> </a:t>
            </a:r>
            <a:r>
              <a:rPr dirty="0"/>
              <a:t>Future Scope</a:t>
            </a:r>
          </a:p>
        </p:txBody>
      </p:sp>
      <p:sp>
        <p:nvSpPr>
          <p:cNvPr id="4" name="Slide Number Placeholder 3">
            <a:extLst>
              <a:ext uri="{FF2B5EF4-FFF2-40B4-BE49-F238E27FC236}">
                <a16:creationId xmlns:a16="http://schemas.microsoft.com/office/drawing/2014/main" id="{AC2D3C97-67B4-0066-FC3E-B5E894D0E640}"/>
              </a:ext>
            </a:extLst>
          </p:cNvPr>
          <p:cNvSpPr>
            <a:spLocks noGrp="1"/>
          </p:cNvSpPr>
          <p:nvPr>
            <p:ph type="sldNum" sz="quarter" idx="4"/>
          </p:nvPr>
        </p:nvSpPr>
        <p:spPr/>
        <p:txBody>
          <a:bodyPr/>
          <a:lstStyle/>
          <a:p>
            <a:fld id="{C1FF6DA9-008F-8B48-92A6-B652298478BF}" type="slidenum">
              <a:rPr lang="en-US" smtClean="0"/>
              <a:t>5</a:t>
            </a:fld>
            <a:endParaRPr lang="en-US"/>
          </a:p>
        </p:txBody>
      </p:sp>
      <p:sp>
        <p:nvSpPr>
          <p:cNvPr id="5" name="Arrow: Chevron 4">
            <a:extLst>
              <a:ext uri="{FF2B5EF4-FFF2-40B4-BE49-F238E27FC236}">
                <a16:creationId xmlns:a16="http://schemas.microsoft.com/office/drawing/2014/main" id="{9BE40097-63B4-BEFB-D9D1-C80839F3B0A7}"/>
              </a:ext>
            </a:extLst>
          </p:cNvPr>
          <p:cNvSpPr/>
          <p:nvPr/>
        </p:nvSpPr>
        <p:spPr>
          <a:xfrm>
            <a:off x="3637935" y="3696929"/>
            <a:ext cx="206478" cy="21631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6" name="Arrow: Chevron 5">
            <a:extLst>
              <a:ext uri="{FF2B5EF4-FFF2-40B4-BE49-F238E27FC236}">
                <a16:creationId xmlns:a16="http://schemas.microsoft.com/office/drawing/2014/main" id="{4392FDD7-E105-685B-8B90-B1B30810BB79}"/>
              </a:ext>
            </a:extLst>
          </p:cNvPr>
          <p:cNvSpPr/>
          <p:nvPr/>
        </p:nvSpPr>
        <p:spPr>
          <a:xfrm>
            <a:off x="2325329" y="4195507"/>
            <a:ext cx="206478" cy="21631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7" name="Arrow: Chevron 6">
            <a:extLst>
              <a:ext uri="{FF2B5EF4-FFF2-40B4-BE49-F238E27FC236}">
                <a16:creationId xmlns:a16="http://schemas.microsoft.com/office/drawing/2014/main" id="{E0F3B078-3F20-0B62-B226-76F75C068CB3}"/>
              </a:ext>
            </a:extLst>
          </p:cNvPr>
          <p:cNvSpPr/>
          <p:nvPr/>
        </p:nvSpPr>
        <p:spPr>
          <a:xfrm>
            <a:off x="5043948" y="4195507"/>
            <a:ext cx="206478" cy="21631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8" name="Arrow: Chevron 7">
            <a:extLst>
              <a:ext uri="{FF2B5EF4-FFF2-40B4-BE49-F238E27FC236}">
                <a16:creationId xmlns:a16="http://schemas.microsoft.com/office/drawing/2014/main" id="{8921F448-6019-F9CB-DA27-690B01F12679}"/>
              </a:ext>
            </a:extLst>
          </p:cNvPr>
          <p:cNvSpPr/>
          <p:nvPr/>
        </p:nvSpPr>
        <p:spPr>
          <a:xfrm>
            <a:off x="4278330" y="3934952"/>
            <a:ext cx="206478" cy="21631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9" name="Arrow: Chevron 8">
            <a:extLst>
              <a:ext uri="{FF2B5EF4-FFF2-40B4-BE49-F238E27FC236}">
                <a16:creationId xmlns:a16="http://schemas.microsoft.com/office/drawing/2014/main" id="{EC5E619E-4548-3B4D-7ED3-14CD68A8C3F6}"/>
              </a:ext>
            </a:extLst>
          </p:cNvPr>
          <p:cNvSpPr/>
          <p:nvPr/>
        </p:nvSpPr>
        <p:spPr>
          <a:xfrm>
            <a:off x="6105831" y="3913239"/>
            <a:ext cx="206478" cy="21631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Arrow: Chevron 9">
            <a:extLst>
              <a:ext uri="{FF2B5EF4-FFF2-40B4-BE49-F238E27FC236}">
                <a16:creationId xmlns:a16="http://schemas.microsoft.com/office/drawing/2014/main" id="{DCDACAEB-B484-9815-63ED-154493AA3526}"/>
              </a:ext>
            </a:extLst>
          </p:cNvPr>
          <p:cNvSpPr/>
          <p:nvPr/>
        </p:nvSpPr>
        <p:spPr>
          <a:xfrm>
            <a:off x="6799006" y="4195507"/>
            <a:ext cx="206478" cy="21631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1" name="Arrow: Chevron 10">
            <a:extLst>
              <a:ext uri="{FF2B5EF4-FFF2-40B4-BE49-F238E27FC236}">
                <a16:creationId xmlns:a16="http://schemas.microsoft.com/office/drawing/2014/main" id="{F6CC66ED-43FA-8746-FBBC-16F8CA9BC3AB}"/>
              </a:ext>
            </a:extLst>
          </p:cNvPr>
          <p:cNvSpPr/>
          <p:nvPr/>
        </p:nvSpPr>
        <p:spPr>
          <a:xfrm>
            <a:off x="5756787" y="3696929"/>
            <a:ext cx="206478" cy="21631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Exploratory Data Analysis (EDA)</a:t>
            </a:r>
          </a:p>
        </p:txBody>
      </p:sp>
      <p:sp>
        <p:nvSpPr>
          <p:cNvPr id="3" name="Content Placeholder 2"/>
          <p:cNvSpPr>
            <a:spLocks noGrp="1"/>
          </p:cNvSpPr>
          <p:nvPr>
            <p:ph idx="1"/>
          </p:nvPr>
        </p:nvSpPr>
        <p:spPr/>
        <p:txBody>
          <a:bodyPr/>
          <a:lstStyle/>
          <a:p>
            <a:endParaRPr dirty="0"/>
          </a:p>
          <a:p>
            <a:r>
              <a:rPr dirty="0"/>
              <a:t>Trend analysis over time</a:t>
            </a:r>
          </a:p>
          <a:p>
            <a:r>
              <a:rPr dirty="0"/>
              <a:t>How open</a:t>
            </a:r>
            <a:r>
              <a:rPr lang="en-IN" dirty="0"/>
              <a:t> </a:t>
            </a:r>
            <a:r>
              <a:rPr dirty="0"/>
              <a:t>Price influence</a:t>
            </a:r>
          </a:p>
          <a:p>
            <a:r>
              <a:rPr dirty="0"/>
              <a:t>Volume analysis by stock</a:t>
            </a:r>
          </a:p>
          <a:p>
            <a:r>
              <a:rPr dirty="0"/>
              <a:t>High vs Low indicator</a:t>
            </a:r>
          </a:p>
        </p:txBody>
      </p:sp>
      <p:sp>
        <p:nvSpPr>
          <p:cNvPr id="4" name="Slide Number Placeholder 3">
            <a:extLst>
              <a:ext uri="{FF2B5EF4-FFF2-40B4-BE49-F238E27FC236}">
                <a16:creationId xmlns:a16="http://schemas.microsoft.com/office/drawing/2014/main" id="{DB369457-A94E-CCC6-5FFC-A467BF7152AE}"/>
              </a:ext>
            </a:extLst>
          </p:cNvPr>
          <p:cNvSpPr>
            <a:spLocks noGrp="1"/>
          </p:cNvSpPr>
          <p:nvPr>
            <p:ph type="sldNum" sz="quarter" idx="4"/>
          </p:nvPr>
        </p:nvSpPr>
        <p:spPr/>
        <p:txBody>
          <a:bodyPr/>
          <a:lstStyle/>
          <a:p>
            <a:fld id="{C1FF6DA9-008F-8B48-92A6-B652298478BF}"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01D97-7938-83E0-845A-C8407FEAC3FA}"/>
              </a:ext>
            </a:extLst>
          </p:cNvPr>
          <p:cNvSpPr>
            <a:spLocks noGrp="1"/>
          </p:cNvSpPr>
          <p:nvPr>
            <p:ph type="title"/>
          </p:nvPr>
        </p:nvSpPr>
        <p:spPr/>
        <p:txBody>
          <a:bodyPr/>
          <a:lstStyle/>
          <a:p>
            <a:r>
              <a:rPr lang="en-IN" dirty="0"/>
              <a:t>Exploratory Data Analysis (EDA)</a:t>
            </a:r>
          </a:p>
        </p:txBody>
      </p:sp>
      <p:pic>
        <p:nvPicPr>
          <p:cNvPr id="16" name="Content Placeholder 15">
            <a:extLst>
              <a:ext uri="{FF2B5EF4-FFF2-40B4-BE49-F238E27FC236}">
                <a16:creationId xmlns:a16="http://schemas.microsoft.com/office/drawing/2014/main" id="{D59CBFB6-FB2D-60BC-3D6D-F5D025240433}"/>
              </a:ext>
            </a:extLst>
          </p:cNvPr>
          <p:cNvPicPr>
            <a:picLocks noGrp="1" noChangeAspect="1"/>
          </p:cNvPicPr>
          <p:nvPr>
            <p:ph idx="1"/>
          </p:nvPr>
        </p:nvPicPr>
        <p:blipFill>
          <a:blip r:embed="rId2"/>
          <a:stretch>
            <a:fillRect/>
          </a:stretch>
        </p:blipFill>
        <p:spPr>
          <a:xfrm>
            <a:off x="4208207" y="1273480"/>
            <a:ext cx="4758812" cy="5527060"/>
          </a:xfrm>
        </p:spPr>
      </p:pic>
      <p:sp>
        <p:nvSpPr>
          <p:cNvPr id="4" name="Text Placeholder 3">
            <a:extLst>
              <a:ext uri="{FF2B5EF4-FFF2-40B4-BE49-F238E27FC236}">
                <a16:creationId xmlns:a16="http://schemas.microsoft.com/office/drawing/2014/main" id="{51313623-449B-9132-EE4A-60EA3B9FEEE1}"/>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IN" sz="2400" dirty="0"/>
              <a:t>Trend analysis over time</a:t>
            </a:r>
          </a:p>
          <a:p>
            <a:pPr marL="285750" indent="-285750">
              <a:buFont typeface="Arial" panose="020B0604020202020204" pitchFamily="34" charset="0"/>
              <a:buChar char="•"/>
            </a:pPr>
            <a:r>
              <a:rPr lang="en-US" sz="2400" dirty="0"/>
              <a:t>How open Price influence</a:t>
            </a:r>
          </a:p>
          <a:p>
            <a:pPr marL="285750" indent="-285750">
              <a:buFont typeface="Arial" panose="020B0604020202020204" pitchFamily="34" charset="0"/>
              <a:buChar char="•"/>
            </a:pPr>
            <a:r>
              <a:rPr lang="en-IN" sz="2400" dirty="0"/>
              <a:t>Volume analysis by stock</a:t>
            </a:r>
          </a:p>
          <a:p>
            <a:pPr marL="285750" indent="-285750">
              <a:buFont typeface="Arial" panose="020B0604020202020204" pitchFamily="34" charset="0"/>
              <a:buChar char="•"/>
            </a:pPr>
            <a:r>
              <a:rPr lang="en-IN" sz="2400" dirty="0"/>
              <a:t>High vs Low indicator</a:t>
            </a:r>
          </a:p>
          <a:p>
            <a:pPr marL="285750" indent="-285750">
              <a:buFont typeface="Arial" panose="020B0604020202020204" pitchFamily="34" charset="0"/>
              <a:buChar char="•"/>
            </a:pPr>
            <a:endParaRPr lang="en-IN"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IN" dirty="0"/>
          </a:p>
        </p:txBody>
      </p:sp>
      <p:sp>
        <p:nvSpPr>
          <p:cNvPr id="21" name="Slide Number Placeholder 20">
            <a:extLst>
              <a:ext uri="{FF2B5EF4-FFF2-40B4-BE49-F238E27FC236}">
                <a16:creationId xmlns:a16="http://schemas.microsoft.com/office/drawing/2014/main" id="{6CEB7A97-640B-CC72-6942-EE3F56BD1676}"/>
              </a:ext>
            </a:extLst>
          </p:cNvPr>
          <p:cNvSpPr>
            <a:spLocks noGrp="1"/>
          </p:cNvSpPr>
          <p:nvPr>
            <p:ph type="sldNum" sz="quarter" idx="12"/>
          </p:nvPr>
        </p:nvSpPr>
        <p:spPr/>
        <p:txBody>
          <a:bodyPr/>
          <a:lstStyle/>
          <a:p>
            <a:fld id="{C1FF6DA9-008F-8B48-92A6-B652298478BF}" type="slidenum">
              <a:rPr lang="en-US" smtClean="0"/>
              <a:t>7</a:t>
            </a:fld>
            <a:endParaRPr lang="en-US"/>
          </a:p>
        </p:txBody>
      </p:sp>
    </p:spTree>
    <p:extLst>
      <p:ext uri="{BB962C8B-B14F-4D97-AF65-F5344CB8AC3E}">
        <p14:creationId xmlns:p14="http://schemas.microsoft.com/office/powerpoint/2010/main" val="717603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2384A8-565E-9F96-3263-6B47D2EB3AF6}"/>
              </a:ext>
            </a:extLst>
          </p:cNvPr>
          <p:cNvSpPr>
            <a:spLocks noGrp="1"/>
          </p:cNvSpPr>
          <p:nvPr>
            <p:ph type="sldNum" sz="quarter" idx="12"/>
          </p:nvPr>
        </p:nvSpPr>
        <p:spPr/>
        <p:txBody>
          <a:bodyPr/>
          <a:lstStyle/>
          <a:p>
            <a:fld id="{C1FF6DA9-008F-8B48-92A6-B652298478BF}" type="slidenum">
              <a:rPr lang="en-US" smtClean="0"/>
              <a:t>8</a:t>
            </a:fld>
            <a:endParaRPr lang="en-US"/>
          </a:p>
        </p:txBody>
      </p:sp>
      <p:pic>
        <p:nvPicPr>
          <p:cNvPr id="18" name="Picture 17">
            <a:extLst>
              <a:ext uri="{FF2B5EF4-FFF2-40B4-BE49-F238E27FC236}">
                <a16:creationId xmlns:a16="http://schemas.microsoft.com/office/drawing/2014/main" id="{69989DCE-4550-CAE7-A35E-405C05BA12CE}"/>
              </a:ext>
            </a:extLst>
          </p:cNvPr>
          <p:cNvPicPr>
            <a:picLocks noChangeAspect="1"/>
          </p:cNvPicPr>
          <p:nvPr/>
        </p:nvPicPr>
        <p:blipFill>
          <a:blip r:embed="rId2"/>
          <a:stretch>
            <a:fillRect/>
          </a:stretch>
        </p:blipFill>
        <p:spPr>
          <a:xfrm>
            <a:off x="1632154" y="1196960"/>
            <a:ext cx="6134274" cy="5498808"/>
          </a:xfrm>
          <a:prstGeom prst="rect">
            <a:avLst/>
          </a:prstGeom>
        </p:spPr>
      </p:pic>
    </p:spTree>
    <p:extLst>
      <p:ext uri="{BB962C8B-B14F-4D97-AF65-F5344CB8AC3E}">
        <p14:creationId xmlns:p14="http://schemas.microsoft.com/office/powerpoint/2010/main" val="28954050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3953BCB-C0AE-59EC-4AC8-9721C6529EFE}"/>
              </a:ext>
            </a:extLst>
          </p:cNvPr>
          <p:cNvSpPr>
            <a:spLocks noGrp="1"/>
          </p:cNvSpPr>
          <p:nvPr>
            <p:ph type="sldNum" sz="quarter" idx="12"/>
          </p:nvPr>
        </p:nvSpPr>
        <p:spPr/>
        <p:txBody>
          <a:bodyPr/>
          <a:lstStyle/>
          <a:p>
            <a:fld id="{C1FF6DA9-008F-8B48-92A6-B652298478BF}" type="slidenum">
              <a:rPr lang="en-US" smtClean="0"/>
              <a:t>9</a:t>
            </a:fld>
            <a:endParaRPr lang="en-US"/>
          </a:p>
        </p:txBody>
      </p:sp>
      <p:pic>
        <p:nvPicPr>
          <p:cNvPr id="20" name="Picture 19">
            <a:extLst>
              <a:ext uri="{FF2B5EF4-FFF2-40B4-BE49-F238E27FC236}">
                <a16:creationId xmlns:a16="http://schemas.microsoft.com/office/drawing/2014/main" id="{092D3E76-0C7A-8BD4-9F26-CE6E2FA70DEF}"/>
              </a:ext>
            </a:extLst>
          </p:cNvPr>
          <p:cNvPicPr>
            <a:picLocks noChangeAspect="1"/>
          </p:cNvPicPr>
          <p:nvPr/>
        </p:nvPicPr>
        <p:blipFill>
          <a:blip r:embed="rId2"/>
          <a:stretch>
            <a:fillRect/>
          </a:stretch>
        </p:blipFill>
        <p:spPr>
          <a:xfrm>
            <a:off x="963561" y="1150375"/>
            <a:ext cx="6802867" cy="5338916"/>
          </a:xfrm>
          <a:prstGeom prst="rect">
            <a:avLst/>
          </a:prstGeom>
        </p:spPr>
      </p:pic>
    </p:spTree>
    <p:extLst>
      <p:ext uri="{BB962C8B-B14F-4D97-AF65-F5344CB8AC3E}">
        <p14:creationId xmlns:p14="http://schemas.microsoft.com/office/powerpoint/2010/main" val="247329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tint val="100000"/>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39</TotalTime>
  <Words>382</Words>
  <Application>Microsoft Office PowerPoint</Application>
  <PresentationFormat>On-screen Show (4:3)</PresentationFormat>
  <Paragraphs>74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Century Gothic</vt:lpstr>
      <vt:lpstr>Wingdings 3</vt:lpstr>
      <vt:lpstr>Ion Boardroom</vt:lpstr>
      <vt:lpstr>Stock Market Performance Overview</vt:lpstr>
      <vt:lpstr>Problem Statement</vt:lpstr>
      <vt:lpstr>Objective</vt:lpstr>
      <vt:lpstr>Data Description</vt:lpstr>
      <vt:lpstr>Methodology</vt:lpstr>
      <vt:lpstr>Exploratory Data Analysis (EDA)</vt:lpstr>
      <vt:lpstr>Exploratory Data Analysis (EDA)</vt:lpstr>
      <vt:lpstr>PowerPoint Presentation</vt:lpstr>
      <vt:lpstr>PowerPoint Presentation</vt:lpstr>
      <vt:lpstr>Business Insights</vt:lpstr>
      <vt:lpstr>Recommendations</vt:lpstr>
      <vt:lpstr>Conclusion</vt:lpstr>
      <vt:lpstr>Future Scope</vt:lpstr>
      <vt:lpstr>Thank You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Saurabh Mishra</cp:lastModifiedBy>
  <cp:revision>1</cp:revision>
  <dcterms:created xsi:type="dcterms:W3CDTF">2013-01-27T09:14:16Z</dcterms:created>
  <dcterms:modified xsi:type="dcterms:W3CDTF">2025-09-03T06:24:12Z</dcterms:modified>
  <cp:category/>
</cp:coreProperties>
</file>