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94605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431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7a045b77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7a045b77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74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7a045b77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7a045b77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417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7a045b77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7a045b77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830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7a045b7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7a045b7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54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7a045b77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7a045b77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327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7a045b77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7a045b77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750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7a045b77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7a045b77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566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7a045b77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7a045b77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4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7a045b77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7a045b77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604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7a045b77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7a045b77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231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7a045b77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7a045b77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46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38722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 smtClean="0"/>
              <a:t>ACTIVIDAD 3 – BIG QUERY</a:t>
            </a:r>
            <a:endParaRPr sz="4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Willman Giraldo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Introduccion a la Ingenieria de Sistemas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393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Interrogantes: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256400" y="548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¿Cuál es el producto más vendido en cada ubicación geográfica?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Considerando que la ubicación geográfica :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4.1. Es el municipio, se ejecuta la siguiente consulta:</a:t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>Resultado: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3846"/>
          <a:stretch/>
        </p:blipFill>
        <p:spPr>
          <a:xfrm>
            <a:off x="1708275" y="1887500"/>
            <a:ext cx="6352126" cy="13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000" y="3758899"/>
            <a:ext cx="7354875" cy="11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393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Interrogantes: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2487800" y="56375"/>
            <a:ext cx="58194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4. ¿Cuál es el producto más vendido en cada ubicación geográfica?</a:t>
            </a:r>
            <a:br>
              <a:rPr lang="es"/>
            </a:b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475" y="1391900"/>
            <a:ext cx="6029374" cy="13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0" y="514150"/>
            <a:ext cx="9055500" cy="11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Considerando que la ubicación geográfica :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4.1. Es el departamento de nacimiento:</a:t>
            </a:r>
            <a:br>
              <a:rPr lang="es" sz="1800">
                <a:solidFill>
                  <a:schemeClr val="dk2"/>
                </a:solidFill>
              </a:rPr>
            </a:b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251925" y="2783925"/>
            <a:ext cx="905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Resultado: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7575" y="2602375"/>
            <a:ext cx="2875074" cy="25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393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Interrogantes: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256400" y="548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¿Cuáles son los clientes que han comprado todos los productos disponibles?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query propuesta es:</a:t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>Resultado: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875" y="3044675"/>
            <a:ext cx="4431449" cy="17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50" y="1544700"/>
            <a:ext cx="8121252" cy="10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 de unión interna de tablas: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montan las tablas al BigQuery, en primera instancia transformándolas de excel a csv, y autoguardando el esquema en la configuración.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5606"/>
          <a:stretch/>
        </p:blipFill>
        <p:spPr>
          <a:xfrm>
            <a:off x="2284575" y="2276875"/>
            <a:ext cx="4161550" cy="17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Pre-procesamiento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emplea el siguiente query para unir las tablas.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600" y="1737075"/>
            <a:ext cx="6031499" cy="29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 de unión interna de tablas: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Una vez ejecutado el anterior query se obtiene lo siguiente: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550" y="1953050"/>
            <a:ext cx="4122750" cy="25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Interrogantes: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¿Cuál es el producto más vendido en una ubicación geográfica específica?</a:t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>Se empleó un algoritmo para identificar a partir de las coordenadas de la tabla UnionGeneral, la ciudad en la que se efectuó la operación, por lo que se agregó una columna llamada “impu_espac” haciendo referencia a la imputación de datos espaciales y que en esa columna se encuentra el nombre con divipola del municipio asociado a esas coordenadas.</a:t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>08001 - ATLÁNTICO - BARRANQUILLA → Barranquilla, Atlántico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08758 - ATLÁNTICO - SOLEDAD → Soledad, Atlántico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393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Interrogantes: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256400" y="548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¿Cuál es el producto más vendido en una ubicación geográfica específica?</a:t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>Considerando la ubicación geográfica específica como la ciudad transada la query a ejecutar bajo esta lógica es: </a:t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>Resultado: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150" y="1954900"/>
            <a:ext cx="7717676" cy="8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b="35678"/>
          <a:stretch/>
        </p:blipFill>
        <p:spPr>
          <a:xfrm>
            <a:off x="2205400" y="2742125"/>
            <a:ext cx="6262025" cy="234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393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Interrogantes: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256400" y="548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¿Cuál es el producto más vendido en una ubicación geográfica específica?</a:t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>Para una sola en particular sería, seleccionando la ciudad de Barranquilla.</a:t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>Resultado: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575" y="1589373"/>
            <a:ext cx="6524276" cy="12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339" y="2735199"/>
            <a:ext cx="4887837" cy="23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393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Interrogantes: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256400" y="548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¿Cuántos clientes han comprado productos de un rango de precios específicos?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query propuesta es:</a:t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>Resultado: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800" y="1724150"/>
            <a:ext cx="6064649" cy="16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4425" y="3524700"/>
            <a:ext cx="5287975" cy="14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393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Interrogantes: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256400" y="548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¿Cuáles son los clientes más frecuentes en realizar compras y cuánto han gastado en total?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query propuesta para un TOP 10 de los más frecuentes.</a:t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/>
              <a:t>Resultado: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850" y="1811675"/>
            <a:ext cx="7380426" cy="11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8700" y="3036175"/>
            <a:ext cx="3621099" cy="18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Presentación en pantalla (16:9)</PresentationFormat>
  <Paragraphs>34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ACTIVIDAD 3 – BIG QUERY</vt:lpstr>
      <vt:lpstr>Esquema de unión interna de tablas:</vt:lpstr>
      <vt:lpstr>Pre-procesamiento</vt:lpstr>
      <vt:lpstr>Resultado de unión interna de tablas:</vt:lpstr>
      <vt:lpstr>Interrogantes:</vt:lpstr>
      <vt:lpstr>Interrogantes:</vt:lpstr>
      <vt:lpstr>Interrogantes:</vt:lpstr>
      <vt:lpstr>Interrogantes:</vt:lpstr>
      <vt:lpstr>Interrogantes:</vt:lpstr>
      <vt:lpstr>Interrogantes:</vt:lpstr>
      <vt:lpstr>Interrogantes:</vt:lpstr>
      <vt:lpstr>Interrogantes: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3 – BIG QUERY</dc:title>
  <cp:lastModifiedBy>Darling Zambrano</cp:lastModifiedBy>
  <cp:revision>1</cp:revision>
  <dcterms:modified xsi:type="dcterms:W3CDTF">2023-05-20T01:25:02Z</dcterms:modified>
</cp:coreProperties>
</file>