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9ADB4-D848-4BBB-BF74-8018AF15408F}" v="11" dt="2023-05-10T00:09:38.859"/>
    <p1510:client id="{94D57F31-5FB8-467D-95E0-47E4005EF293}" v="2" dt="2023-05-10T01:09:47.682"/>
    <p1510:client id="{CCC532D3-13D9-4DD5-B1F6-26A314FCD5CC}" v="2" dt="2023-05-10T01:12:17.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enai Garcia Vazquez" userId="S::egarciav295@alumno.uaemex.mx::867e80c5-4c6f-43c8-8960-043e01435622" providerId="AD" clId="Web-{94D57F31-5FB8-467D-95E0-47E4005EF293}"/>
    <pc:docChg chg="modSld">
      <pc:chgData name="Elienai Garcia Vazquez" userId="S::egarciav295@alumno.uaemex.mx::867e80c5-4c6f-43c8-8960-043e01435622" providerId="AD" clId="Web-{94D57F31-5FB8-467D-95E0-47E4005EF293}" dt="2023-05-10T01:09:47.682" v="1" actId="1076"/>
      <pc:docMkLst>
        <pc:docMk/>
      </pc:docMkLst>
      <pc:sldChg chg="modSp">
        <pc:chgData name="Elienai Garcia Vazquez" userId="S::egarciav295@alumno.uaemex.mx::867e80c5-4c6f-43c8-8960-043e01435622" providerId="AD" clId="Web-{94D57F31-5FB8-467D-95E0-47E4005EF293}" dt="2023-05-10T01:09:47.682" v="1" actId="1076"/>
        <pc:sldMkLst>
          <pc:docMk/>
          <pc:sldMk cId="1244798552" sldId="261"/>
        </pc:sldMkLst>
        <pc:picChg chg="mod">
          <ac:chgData name="Elienai Garcia Vazquez" userId="S::egarciav295@alumno.uaemex.mx::867e80c5-4c6f-43c8-8960-043e01435622" providerId="AD" clId="Web-{94D57F31-5FB8-467D-95E0-47E4005EF293}" dt="2023-05-10T01:09:47.682" v="1" actId="1076"/>
          <ac:picMkLst>
            <pc:docMk/>
            <pc:sldMk cId="1244798552" sldId="261"/>
            <ac:picMk id="4" creationId="{00000000-0000-0000-0000-000000000000}"/>
          </ac:picMkLst>
        </pc:picChg>
      </pc:sldChg>
    </pc:docChg>
  </pc:docChgLst>
  <pc:docChgLst>
    <pc:chgData name="Cesar Romero Sanchez" userId="S::cromeros001@alumno.uaemex.mx::c77fa67a-4307-4d45-aa16-0a554e165943" providerId="AD" clId="Web-{CCC532D3-13D9-4DD5-B1F6-26A314FCD5CC}"/>
    <pc:docChg chg="modSld">
      <pc:chgData name="Cesar Romero Sanchez" userId="S::cromeros001@alumno.uaemex.mx::c77fa67a-4307-4d45-aa16-0a554e165943" providerId="AD" clId="Web-{CCC532D3-13D9-4DD5-B1F6-26A314FCD5CC}" dt="2023-05-10T01:12:17.530" v="1" actId="1076"/>
      <pc:docMkLst>
        <pc:docMk/>
      </pc:docMkLst>
      <pc:sldChg chg="modSp">
        <pc:chgData name="Cesar Romero Sanchez" userId="S::cromeros001@alumno.uaemex.mx::c77fa67a-4307-4d45-aa16-0a554e165943" providerId="AD" clId="Web-{CCC532D3-13D9-4DD5-B1F6-26A314FCD5CC}" dt="2023-05-10T01:12:17.530" v="1" actId="1076"/>
        <pc:sldMkLst>
          <pc:docMk/>
          <pc:sldMk cId="195766451" sldId="264"/>
        </pc:sldMkLst>
        <pc:picChg chg="mod">
          <ac:chgData name="Cesar Romero Sanchez" userId="S::cromeros001@alumno.uaemex.mx::c77fa67a-4307-4d45-aa16-0a554e165943" providerId="AD" clId="Web-{CCC532D3-13D9-4DD5-B1F6-26A314FCD5CC}" dt="2023-05-10T01:12:17.530" v="1" actId="1076"/>
          <ac:picMkLst>
            <pc:docMk/>
            <pc:sldMk cId="195766451" sldId="264"/>
            <ac:picMk id="4" creationId="{00000000-0000-0000-0000-000000000000}"/>
          </ac:picMkLst>
        </pc:picChg>
      </pc:sldChg>
    </pc:docChg>
  </pc:docChgLst>
  <pc:docChgLst>
    <pc:chgData name="Luis Enrique Ledezma Fuentes" userId="S::leledezmaf@uaemex.mx::0b61dd14-d234-475a-bf77-2071d77cae9a" providerId="AD" clId="Web-{0729ADB4-D848-4BBB-BF74-8018AF15408F}"/>
    <pc:docChg chg="delSld modSld">
      <pc:chgData name="Luis Enrique Ledezma Fuentes" userId="S::leledezmaf@uaemex.mx::0b61dd14-d234-475a-bf77-2071d77cae9a" providerId="AD" clId="Web-{0729ADB4-D848-4BBB-BF74-8018AF15408F}" dt="2023-05-10T00:09:38.859" v="10"/>
      <pc:docMkLst>
        <pc:docMk/>
      </pc:docMkLst>
      <pc:sldChg chg="modSp">
        <pc:chgData name="Luis Enrique Ledezma Fuentes" userId="S::leledezmaf@uaemex.mx::0b61dd14-d234-475a-bf77-2071d77cae9a" providerId="AD" clId="Web-{0729ADB4-D848-4BBB-BF74-8018AF15408F}" dt="2023-05-10T00:05:18.210" v="4" actId="20577"/>
        <pc:sldMkLst>
          <pc:docMk/>
          <pc:sldMk cId="2012394084" sldId="259"/>
        </pc:sldMkLst>
        <pc:spChg chg="mod">
          <ac:chgData name="Luis Enrique Ledezma Fuentes" userId="S::leledezmaf@uaemex.mx::0b61dd14-d234-475a-bf77-2071d77cae9a" providerId="AD" clId="Web-{0729ADB4-D848-4BBB-BF74-8018AF15408F}" dt="2023-05-10T00:05:18.210" v="4" actId="20577"/>
          <ac:spMkLst>
            <pc:docMk/>
            <pc:sldMk cId="2012394084" sldId="259"/>
            <ac:spMk id="3" creationId="{00000000-0000-0000-0000-000000000000}"/>
          </ac:spMkLst>
        </pc:spChg>
      </pc:sldChg>
      <pc:sldChg chg="modSp">
        <pc:chgData name="Luis Enrique Ledezma Fuentes" userId="S::leledezmaf@uaemex.mx::0b61dd14-d234-475a-bf77-2071d77cae9a" providerId="AD" clId="Web-{0729ADB4-D848-4BBB-BF74-8018AF15408F}" dt="2023-05-10T00:06:31.025" v="7" actId="20577"/>
        <pc:sldMkLst>
          <pc:docMk/>
          <pc:sldMk cId="1666219509" sldId="260"/>
        </pc:sldMkLst>
        <pc:spChg chg="mod">
          <ac:chgData name="Luis Enrique Ledezma Fuentes" userId="S::leledezmaf@uaemex.mx::0b61dd14-d234-475a-bf77-2071d77cae9a" providerId="AD" clId="Web-{0729ADB4-D848-4BBB-BF74-8018AF15408F}" dt="2023-05-10T00:06:31.025" v="7" actId="20577"/>
          <ac:spMkLst>
            <pc:docMk/>
            <pc:sldMk cId="1666219509" sldId="260"/>
            <ac:spMk id="3" creationId="{00000000-0000-0000-0000-000000000000}"/>
          </ac:spMkLst>
        </pc:spChg>
      </pc:sldChg>
      <pc:sldChg chg="del">
        <pc:chgData name="Luis Enrique Ledezma Fuentes" userId="S::leledezmaf@uaemex.mx::0b61dd14-d234-475a-bf77-2071d77cae9a" providerId="AD" clId="Web-{0729ADB4-D848-4BBB-BF74-8018AF15408F}" dt="2023-05-10T00:09:32.406" v="9"/>
        <pc:sldMkLst>
          <pc:docMk/>
          <pc:sldMk cId="123187669" sldId="262"/>
        </pc:sldMkLst>
      </pc:sldChg>
      <pc:sldChg chg="del">
        <pc:chgData name="Luis Enrique Ledezma Fuentes" userId="S::leledezmaf@uaemex.mx::0b61dd14-d234-475a-bf77-2071d77cae9a" providerId="AD" clId="Web-{0729ADB4-D848-4BBB-BF74-8018AF15408F}" dt="2023-05-10T00:09:07.717" v="8"/>
        <pc:sldMkLst>
          <pc:docMk/>
          <pc:sldMk cId="3500669074" sldId="263"/>
        </pc:sldMkLst>
      </pc:sldChg>
      <pc:sldChg chg="del">
        <pc:chgData name="Luis Enrique Ledezma Fuentes" userId="S::leledezmaf@uaemex.mx::0b61dd14-d234-475a-bf77-2071d77cae9a" providerId="AD" clId="Web-{0729ADB4-D848-4BBB-BF74-8018AF15408F}" dt="2023-05-10T00:09:38.859" v="10"/>
        <pc:sldMkLst>
          <pc:docMk/>
          <pc:sldMk cId="3837522974"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5/9/2023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a:t>Monitores</a:t>
            </a:r>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5082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a:t>Descripción</a:t>
            </a:r>
          </a:p>
        </p:txBody>
      </p:sp>
      <p:sp>
        <p:nvSpPr>
          <p:cNvPr id="3" name="Marcador de contenido 2"/>
          <p:cNvSpPr>
            <a:spLocks noGrp="1"/>
          </p:cNvSpPr>
          <p:nvPr>
            <p:ph idx="1"/>
          </p:nvPr>
        </p:nvSpPr>
        <p:spPr/>
        <p:txBody>
          <a:bodyPr/>
          <a:lstStyle/>
          <a:p>
            <a:r>
              <a:rPr lang="es-MX">
                <a:solidFill>
                  <a:schemeClr val="tx1"/>
                </a:solidFill>
              </a:rPr>
              <a:t>Los monitores son una técnica para lograr sincronización y exclusión mutua y que se basan en la utilización de memoria compartida para conseguir la sincronización necesaria.</a:t>
            </a:r>
          </a:p>
        </p:txBody>
      </p:sp>
    </p:spTree>
    <p:extLst>
      <p:ext uri="{BB962C8B-B14F-4D97-AF65-F5344CB8AC3E}">
        <p14:creationId xmlns:p14="http://schemas.microsoft.com/office/powerpoint/2010/main" val="42598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a:t>Concepto</a:t>
            </a:r>
          </a:p>
        </p:txBody>
      </p:sp>
      <p:sp>
        <p:nvSpPr>
          <p:cNvPr id="3" name="Marcador de contenido 2"/>
          <p:cNvSpPr>
            <a:spLocks noGrp="1"/>
          </p:cNvSpPr>
          <p:nvPr>
            <p:ph idx="1"/>
          </p:nvPr>
        </p:nvSpPr>
        <p:spPr/>
        <p:txBody>
          <a:bodyPr/>
          <a:lstStyle/>
          <a:p>
            <a:r>
              <a:rPr lang="es-MX">
                <a:solidFill>
                  <a:schemeClr val="tx1"/>
                </a:solidFill>
              </a:rPr>
              <a:t>Imagina un elemento donde guarda los datos que deben trabajar en exclusión mutua. Suponga además que ese elemento dispone de una serie de operaciones para trabajar con esos datos, de tal modo que sólo es posible acceder a esos datos a través de esas operaciones.</a:t>
            </a:r>
          </a:p>
        </p:txBody>
      </p:sp>
    </p:spTree>
    <p:extLst>
      <p:ext uri="{BB962C8B-B14F-4D97-AF65-F5344CB8AC3E}">
        <p14:creationId xmlns:p14="http://schemas.microsoft.com/office/powerpoint/2010/main" val="251918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a:t>Monitor Java</a:t>
            </a:r>
          </a:p>
        </p:txBody>
      </p:sp>
      <p:sp>
        <p:nvSpPr>
          <p:cNvPr id="3" name="Marcador de contenido 2"/>
          <p:cNvSpPr>
            <a:spLocks noGrp="1"/>
          </p:cNvSpPr>
          <p:nvPr>
            <p:ph idx="1"/>
          </p:nvPr>
        </p:nvSpPr>
        <p:spPr/>
        <p:txBody>
          <a:bodyPr/>
          <a:lstStyle/>
          <a:p>
            <a:r>
              <a:rPr lang="es-MX">
                <a:solidFill>
                  <a:schemeClr val="tx1"/>
                </a:solidFill>
              </a:rPr>
              <a:t>En Java los monitores se implementan como objetos de una clase, donde sus atributos son privados y sus métodos públicos que modifican los atributos y son todos </a:t>
            </a:r>
            <a:r>
              <a:rPr lang="es-MX" err="1">
                <a:solidFill>
                  <a:schemeClr val="tx1"/>
                </a:solidFill>
              </a:rPr>
              <a:t>synchronized</a:t>
            </a:r>
            <a:r>
              <a:rPr lang="es-MX">
                <a:solidFill>
                  <a:schemeClr val="tx1"/>
                </a:solidFill>
              </a:rPr>
              <a:t>. </a:t>
            </a:r>
          </a:p>
          <a:p>
            <a:r>
              <a:rPr lang="es-MX">
                <a:solidFill>
                  <a:schemeClr val="tx1"/>
                </a:solidFill>
              </a:rPr>
              <a:t>Un método </a:t>
            </a:r>
            <a:r>
              <a:rPr lang="es-MX" err="1">
                <a:solidFill>
                  <a:schemeClr val="tx1"/>
                </a:solidFill>
              </a:rPr>
              <a:t>synchronized</a:t>
            </a:r>
            <a:r>
              <a:rPr lang="es-MX">
                <a:solidFill>
                  <a:schemeClr val="tx1"/>
                </a:solidFill>
              </a:rPr>
              <a:t> impide que otro método </a:t>
            </a:r>
            <a:r>
              <a:rPr lang="es-MX" err="1">
                <a:solidFill>
                  <a:schemeClr val="tx1"/>
                </a:solidFill>
              </a:rPr>
              <a:t>synchronized</a:t>
            </a:r>
            <a:r>
              <a:rPr lang="es-MX">
                <a:solidFill>
                  <a:schemeClr val="tx1"/>
                </a:solidFill>
              </a:rPr>
              <a:t> del mismo objeto pueda ser ejecutado simultáneamente. Esto lo logra haciendo uso de un cerrojo sobre el objeto, y proporcionando así exclusión mutua sobre los métodos del objeto.</a:t>
            </a:r>
          </a:p>
        </p:txBody>
      </p:sp>
    </p:spTree>
    <p:extLst>
      <p:ext uri="{BB962C8B-B14F-4D97-AF65-F5344CB8AC3E}">
        <p14:creationId xmlns:p14="http://schemas.microsoft.com/office/powerpoint/2010/main" val="201239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a:t>MONITOR JAVA</a:t>
            </a:r>
          </a:p>
        </p:txBody>
      </p:sp>
      <p:sp>
        <p:nvSpPr>
          <p:cNvPr id="3" name="Marcador de contenido 2"/>
          <p:cNvSpPr>
            <a:spLocks noGrp="1"/>
          </p:cNvSpPr>
          <p:nvPr>
            <p:ph idx="1"/>
          </p:nvPr>
        </p:nvSpPr>
        <p:spPr/>
        <p:txBody>
          <a:bodyPr>
            <a:normAutofit/>
          </a:bodyPr>
          <a:lstStyle/>
          <a:p>
            <a:r>
              <a:rPr lang="es-MX">
                <a:solidFill>
                  <a:schemeClr val="tx1"/>
                </a:solidFill>
              </a:rPr>
              <a:t>De acuerdo con el concepto de monitor, y con el uso de los bloques sincronizados, sabemos que cuando sobre un objeto se encuentra un método sincronizado en ejecución y se intenta ejecutar otro método sobre el objeto, éste último método debe ir a una cola de espera. En el caso de los monitores, esta cola se llama </a:t>
            </a:r>
            <a:r>
              <a:rPr lang="es-MX" i="1">
                <a:solidFill>
                  <a:schemeClr val="tx1"/>
                </a:solidFill>
              </a:rPr>
              <a:t>cola del monitor</a:t>
            </a:r>
            <a:r>
              <a:rPr lang="es-MX">
                <a:solidFill>
                  <a:schemeClr val="tx1"/>
                </a:solidFill>
              </a:rPr>
              <a:t>, y existe una cola por cada objeto monitor que se encuentre creado en el sistema.</a:t>
            </a:r>
          </a:p>
          <a:p>
            <a:r>
              <a:rPr lang="es-MX">
                <a:solidFill>
                  <a:schemeClr val="tx1"/>
                </a:solidFill>
              </a:rPr>
              <a:t>El funcionamiento de esta cola es similar, por no decir idéntico, al del conjunto de hilos en espera de los objetos sobre los que se establece un cerrojo. Para sincronizar los accesos al monitor se usan los métodos : </a:t>
            </a:r>
            <a:r>
              <a:rPr lang="es-MX" b="1" i="1" err="1">
                <a:solidFill>
                  <a:schemeClr val="tx1"/>
                </a:solidFill>
              </a:rPr>
              <a:t>wait</a:t>
            </a:r>
            <a:r>
              <a:rPr lang="es-MX" b="1" i="1">
                <a:solidFill>
                  <a:schemeClr val="tx1"/>
                </a:solidFill>
              </a:rPr>
              <a:t>(), </a:t>
            </a:r>
            <a:r>
              <a:rPr lang="es-MX" b="1" i="1" err="1">
                <a:solidFill>
                  <a:schemeClr val="tx1"/>
                </a:solidFill>
              </a:rPr>
              <a:t>notify</a:t>
            </a:r>
            <a:r>
              <a:rPr lang="es-MX" b="1" i="1">
                <a:solidFill>
                  <a:schemeClr val="tx1"/>
                </a:solidFill>
              </a:rPr>
              <a:t>() y </a:t>
            </a:r>
            <a:r>
              <a:rPr lang="es-MX" b="1" i="1" err="1">
                <a:solidFill>
                  <a:schemeClr val="tx1"/>
                </a:solidFill>
              </a:rPr>
              <a:t>notifyAll</a:t>
            </a:r>
            <a:r>
              <a:rPr lang="es-MX" b="1" i="1">
                <a:solidFill>
                  <a:schemeClr val="tx1"/>
                </a:solidFill>
              </a:rPr>
              <a:t>().</a:t>
            </a:r>
          </a:p>
        </p:txBody>
      </p:sp>
    </p:spTree>
    <p:extLst>
      <p:ext uri="{BB962C8B-B14F-4D97-AF65-F5344CB8AC3E}">
        <p14:creationId xmlns:p14="http://schemas.microsoft.com/office/powerpoint/2010/main" val="166621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stretch>
            <a:fillRect/>
          </a:stretch>
        </p:blipFill>
        <p:spPr>
          <a:xfrm>
            <a:off x="398950" y="375337"/>
            <a:ext cx="8562466" cy="6005384"/>
          </a:xfrm>
          <a:prstGeom prst="rect">
            <a:avLst/>
          </a:prstGeom>
        </p:spPr>
      </p:pic>
    </p:spTree>
    <p:extLst>
      <p:ext uri="{BB962C8B-B14F-4D97-AF65-F5344CB8AC3E}">
        <p14:creationId xmlns:p14="http://schemas.microsoft.com/office/powerpoint/2010/main" val="124479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stretch>
            <a:fillRect/>
          </a:stretch>
        </p:blipFill>
        <p:spPr>
          <a:xfrm>
            <a:off x="628749" y="696842"/>
            <a:ext cx="9775640" cy="5558482"/>
          </a:xfrm>
          <a:prstGeom prst="rect">
            <a:avLst/>
          </a:prstGeom>
        </p:spPr>
      </p:pic>
    </p:spTree>
    <p:extLst>
      <p:ext uri="{BB962C8B-B14F-4D97-AF65-F5344CB8AC3E}">
        <p14:creationId xmlns:p14="http://schemas.microsoft.com/office/powerpoint/2010/main" val="19576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3639" y="2069757"/>
            <a:ext cx="8534400" cy="3615267"/>
          </a:xfrm>
        </p:spPr>
        <p:txBody>
          <a:bodyPr>
            <a:normAutofit/>
          </a:bodyPr>
          <a:lstStyle/>
          <a:p>
            <a:r>
              <a:rPr lang="es-MX"/>
              <a:t>Crear hilos para la clase Ascensor del apartado anterior.</a:t>
            </a:r>
          </a:p>
          <a:p>
            <a:r>
              <a:rPr lang="es-MX"/>
              <a:t>Supongamos usuarios que llamaran al ascensor para que les recojan en un piso y le dejen en otro. Varios usuarios pueden llamar al ascensor a la vez desde diferentes sitios, pero el ascensor solo cambiara su movimiento cuando este parado. </a:t>
            </a:r>
          </a:p>
          <a:p>
            <a:r>
              <a:rPr lang="es-MX"/>
              <a:t>Los usuarios serán los hilos, y tendrán un método para llamar al ascensor.</a:t>
            </a:r>
          </a:p>
          <a:p>
            <a:r>
              <a:rPr lang="es-MX"/>
              <a:t>Para ver el comportamiento del ascensor cuando le llaman varias veces, cada uno de los hilos realizará varias llamadas.</a:t>
            </a:r>
          </a:p>
        </p:txBody>
      </p:sp>
      <p:sp>
        <p:nvSpPr>
          <p:cNvPr id="2" name="CuadroTexto 1"/>
          <p:cNvSpPr txBox="1"/>
          <p:nvPr/>
        </p:nvSpPr>
        <p:spPr>
          <a:xfrm>
            <a:off x="1334530" y="1046205"/>
            <a:ext cx="2167581" cy="707886"/>
          </a:xfrm>
          <a:prstGeom prst="rect">
            <a:avLst/>
          </a:prstGeom>
          <a:noFill/>
        </p:spPr>
        <p:txBody>
          <a:bodyPr wrap="none" rtlCol="0">
            <a:spAutoFit/>
          </a:bodyPr>
          <a:lstStyle/>
          <a:p>
            <a:r>
              <a:rPr lang="es-MX" sz="4000"/>
              <a:t>Ejemplo</a:t>
            </a:r>
          </a:p>
        </p:txBody>
      </p:sp>
    </p:spTree>
    <p:extLst>
      <p:ext uri="{BB962C8B-B14F-4D97-AF65-F5344CB8AC3E}">
        <p14:creationId xmlns:p14="http://schemas.microsoft.com/office/powerpoint/2010/main" val="3153821969"/>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25DAF82772AC47B215241A05753268" ma:contentTypeVersion="11" ma:contentTypeDescription="Create a new document." ma:contentTypeScope="" ma:versionID="590a71506f54a0f5ba1fac0bdd46b9d3">
  <xsd:schema xmlns:xsd="http://www.w3.org/2001/XMLSchema" xmlns:xs="http://www.w3.org/2001/XMLSchema" xmlns:p="http://schemas.microsoft.com/office/2006/metadata/properties" xmlns:ns2="7768df30-bcf5-4e81-a037-268484c149c2" xmlns:ns3="9385c305-f315-45f2-a7ff-7044886a3e1b" targetNamespace="http://schemas.microsoft.com/office/2006/metadata/properties" ma:root="true" ma:fieldsID="11f59945e4a58a8e9b2d8aa85f0f8a4e" ns2:_="" ns3:_="">
    <xsd:import namespace="7768df30-bcf5-4e81-a037-268484c149c2"/>
    <xsd:import namespace="9385c305-f315-45f2-a7ff-7044886a3e1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68df30-bcf5-4e81-a037-268484c149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653b1c0-f410-437d-8ee7-1cf68b209f5d"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85c305-f315-45f2-a7ff-7044886a3e1b"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ad8f278-9c04-4e55-b4c0-060177a6e6dd}" ma:internalName="TaxCatchAll" ma:showField="CatchAllData" ma:web="9385c305-f315-45f2-a7ff-7044886a3e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385c305-f315-45f2-a7ff-7044886a3e1b" xsi:nil="true"/>
    <lcf76f155ced4ddcb4097134ff3c332f xmlns="7768df30-bcf5-4e81-a037-268484c149c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99FC110-A898-4C52-AB54-E95DA6DB9D3D}"/>
</file>

<file path=customXml/itemProps2.xml><?xml version="1.0" encoding="utf-8"?>
<ds:datastoreItem xmlns:ds="http://schemas.openxmlformats.org/officeDocument/2006/customXml" ds:itemID="{5A1C216B-1F8B-4891-BF49-284ED068DD2A}">
  <ds:schemaRefs>
    <ds:schemaRef ds:uri="http://schemas.microsoft.com/sharepoint/v3/contenttype/forms"/>
  </ds:schemaRefs>
</ds:datastoreItem>
</file>

<file path=customXml/itemProps3.xml><?xml version="1.0" encoding="utf-8"?>
<ds:datastoreItem xmlns:ds="http://schemas.openxmlformats.org/officeDocument/2006/customXml" ds:itemID="{F54938B1-BBCA-4C87-AB56-C59CDFB6937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Slice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Sector</vt:lpstr>
      <vt:lpstr>Monitores</vt:lpstr>
      <vt:lpstr>Descripción</vt:lpstr>
      <vt:lpstr>Concepto</vt:lpstr>
      <vt:lpstr>Monitor Java</vt:lpstr>
      <vt:lpstr>MONITOR JAVA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Monitores</dc:title>
  <dc:creator>Luis Enrique Ledezma Fuentes</dc:creator>
  <cp:revision>1</cp:revision>
  <dcterms:created xsi:type="dcterms:W3CDTF">2015-03-12T18:33:31Z</dcterms:created>
  <dcterms:modified xsi:type="dcterms:W3CDTF">2023-05-10T01:13:03Z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0x010100A025DAF82772AC47B215241A05753268</vt:lpwstr>
  </property>
</Properties>
</file>