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4FBBE-231B-5EA4-8DC1-EDB70AF7F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30191-A175-776D-F546-B2DAEA74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E893D-7D88-3E53-2ED5-FD9E4C0A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25F01-7402-830B-3CCD-C97965CF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B28F3-01FA-6992-3939-B49C106B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54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E02DA-A1EE-A2A6-71E5-8E93C544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01BDC-D2A0-B885-DA63-3497CB9B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B53CD-1334-9345-2650-90757387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B9390A-99FB-005E-287A-85A80B7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55435A-C405-742A-6DD5-58930F8E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4730DB-4DED-66B1-2271-724003D85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913DDC-AA28-1E81-0389-6FDAE49EF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CFD9CD-9E86-6D4A-C356-42084002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B94926-2B2D-C8F0-56D0-AEF63E09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09054-D591-2403-48DE-714CE18F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9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8BD53-B093-D636-1EF8-07533D96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B0A9E-A3A1-0A4B-8943-E9E3A484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DAC1F9-E001-2092-2D64-66216782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BC3EB-27B0-200E-983A-F4492E7F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99E1BC-EF77-03BC-54E1-B9E2AC77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57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1DF93-33B1-1574-446C-17A035FE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DB37A-7158-29BF-2C98-DE37ECE88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44B3C-9903-1457-B9B0-31AAE589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63324-4C02-5A98-1AF9-4D0240A8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3C1EA-774A-C0D9-3BFE-BFB37D1C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6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22960-385F-8AA8-E7E6-A6EC7719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90BB3-66D8-4098-29D8-B60708FFD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7CAC93-E72B-047B-0B6C-8919BAD28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E5B8A1-1A3B-732A-E29A-2A2F502E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C27D00-773D-8528-9755-D0928D53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E0E269-9F2E-0272-8970-5B0BC213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1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4F90B-3781-FD59-B994-68FA50BA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1D4863-AB10-8837-4D1A-856E3F21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7FAA35-0699-2587-67AF-B592E1D1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B5CC2B-9637-1C56-754C-FC2C178A4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32E2BC-5F42-7365-3B59-E3F1B3B4B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2B0CA8-EDFA-1AC4-DD63-B32B47A1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7B203E-F0BC-A89F-C1D1-469C5B80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ACFB17-0074-B3EB-9A96-4D5E0F69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4E75E-CF32-AECF-6DC8-2B054F2A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8A4D0B-0783-8DB6-3752-50C4C8B6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36E9E3-BC34-EBB7-B9B6-E89B814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74DDD7-E87B-BBF3-855F-C2C8F6AC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4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BF172C-7AF9-EE04-02E3-DD82BFFF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39969F-C7B4-83B2-4785-9F0D3BF3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197233-FCEE-6FFA-4044-BC21DB91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1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587A9-90F0-ACA2-1B33-37ADE5E9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A8A03-BFA6-BC60-6023-6446478D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48C43-43D7-03C0-DFD0-6BF06F62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25C44B-1D41-14D8-ACF4-DD69374F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F8921C-8B77-1B07-5ABB-9D768451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308184-22D6-5D0D-D750-2B11C660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7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8E38-279F-809F-D322-27D8D285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767AC9-CFE4-9C49-E151-06E5CDB46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643FB-13D8-08EC-D607-40999B4B3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76C4DE-06ED-D8F0-E119-A5EF200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1A5ACC-B966-2A43-E5B3-5BB464D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D45C80-2D36-0B9B-8915-76328EC4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CF4D4-B25E-5BA0-6F03-8B3FBCD6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A3BD1C-C7FF-BA5F-3482-9C31FA8B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EE9ADC-C273-5547-B0C5-49BF88910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C5C0-1C07-46EF-92A2-EADA7E2C4353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B0BFB-D7E7-C598-804F-8399FEF6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330A3B-5E52-88A2-C32B-E5C5BE1F3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E7E3-5A4D-453E-8233-A57262F92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B179E-72EA-EB1F-C1A0-6D970E695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43548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Транслятор </a:t>
            </a:r>
            <a:br>
              <a:rPr lang="ru-RU" dirty="0"/>
            </a:br>
            <a:r>
              <a:rPr lang="ru-RU" dirty="0"/>
              <a:t>с </a:t>
            </a:r>
            <a:r>
              <a:rPr lang="en-US" dirty="0"/>
              <a:t>Python </a:t>
            </a:r>
            <a:r>
              <a:rPr lang="ru-RU" dirty="0"/>
              <a:t>на </a:t>
            </a:r>
            <a:r>
              <a:rPr lang="en-US" dirty="0"/>
              <a:t>JavaScript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971DA-3A1F-D190-4511-9D8A77AB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88" y="719291"/>
            <a:ext cx="6648623" cy="11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5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5C180D-0CBE-2AA9-36A9-CFE5E46A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555"/>
            <a:ext cx="10515600" cy="4392408"/>
          </a:xfrm>
        </p:spPr>
        <p:txBody>
          <a:bodyPr/>
          <a:lstStyle/>
          <a:p>
            <a:r>
              <a:rPr lang="ru-RU" dirty="0"/>
              <a:t>Транслятор с </a:t>
            </a:r>
            <a:r>
              <a:rPr lang="en-US" dirty="0"/>
              <a:t>Python </a:t>
            </a:r>
            <a:r>
              <a:rPr lang="ru-RU" dirty="0"/>
              <a:t>на </a:t>
            </a:r>
            <a:r>
              <a:rPr lang="en-US" dirty="0"/>
              <a:t>JavaScript</a:t>
            </a:r>
            <a:r>
              <a:rPr lang="ru-RU" dirty="0"/>
              <a:t> предназначен для переноса программного кода с языка </a:t>
            </a:r>
            <a:r>
              <a:rPr lang="en-US" dirty="0"/>
              <a:t>Python </a:t>
            </a:r>
            <a:r>
              <a:rPr lang="ru-RU" dirty="0"/>
              <a:t>на язык </a:t>
            </a:r>
            <a:r>
              <a:rPr lang="en-US" dirty="0"/>
              <a:t>JavaScript</a:t>
            </a:r>
            <a:r>
              <a:rPr lang="ru-RU" dirty="0"/>
              <a:t>.</a:t>
            </a:r>
          </a:p>
          <a:p>
            <a:r>
              <a:rPr lang="ru-RU" dirty="0"/>
              <a:t>Особенности приложения: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Генерирует код на </a:t>
            </a:r>
            <a:r>
              <a:rPr lang="en-US" dirty="0"/>
              <a:t>JavaScript </a:t>
            </a:r>
            <a:r>
              <a:rPr lang="ru-RU" dirty="0"/>
              <a:t>на основе исходного кода на </a:t>
            </a:r>
            <a:r>
              <a:rPr lang="en-US" dirty="0"/>
              <a:t>Python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Web-</a:t>
            </a:r>
            <a:r>
              <a:rPr lang="ru-RU" dirty="0"/>
              <a:t>приложение,</a:t>
            </a:r>
            <a:r>
              <a:rPr lang="en-US" dirty="0"/>
              <a:t> </a:t>
            </a:r>
            <a:r>
              <a:rPr lang="ru-RU" dirty="0"/>
              <a:t>не требует установки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Проверяет исходный код на наличие ошибок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Интуитивно понятный интерфейс, не требует дополнительных навыков работы с приложением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34CB5F-5603-9C8A-4813-B36CB3F8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882"/>
            <a:ext cx="3857620" cy="6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7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C2BA-2389-BEE4-B4C2-3DC0FF13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1D9CC-85E8-29BB-D49C-D74741E4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11" y="1863801"/>
            <a:ext cx="9156177" cy="444074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E1B2ECC-D0F6-84F9-EA8D-5D5A7962729A}"/>
              </a:ext>
            </a:extLst>
          </p:cNvPr>
          <p:cNvSpPr txBox="1">
            <a:spLocks/>
          </p:cNvSpPr>
          <p:nvPr/>
        </p:nvSpPr>
        <p:spPr>
          <a:xfrm>
            <a:off x="838199" y="5634222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Для того чтобы перевести код на</a:t>
            </a:r>
            <a:r>
              <a:rPr lang="en-US" dirty="0"/>
              <a:t> </a:t>
            </a:r>
            <a:r>
              <a:rPr lang="ru-RU" dirty="0"/>
              <a:t>язык </a:t>
            </a:r>
            <a:r>
              <a:rPr lang="en-US" dirty="0"/>
              <a:t>JavaScript, </a:t>
            </a:r>
            <a:r>
              <a:rPr lang="ru-RU" dirty="0"/>
              <a:t>необходимо ввести исходный код в левое поле ввода текста и нажать на красную стрелку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672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Транслятор  с Python на JavaScript</vt:lpstr>
      <vt:lpstr>Презентация PowerPoint</vt:lpstr>
      <vt:lpstr>Интерфейс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Транслятор  с Python на JavaScript</dc:title>
  <dc:creator>Лемеш Владислав Евгеньевич</dc:creator>
  <cp:lastModifiedBy>Лемеш Владислав Евгеньевич</cp:lastModifiedBy>
  <cp:revision>2</cp:revision>
  <dcterms:created xsi:type="dcterms:W3CDTF">2023-01-06T05:21:37Z</dcterms:created>
  <dcterms:modified xsi:type="dcterms:W3CDTF">2023-01-06T05:48:51Z</dcterms:modified>
</cp:coreProperties>
</file>