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62" r:id="rId5"/>
    <p:sldId id="267" r:id="rId6"/>
    <p:sldId id="269" r:id="rId7"/>
    <p:sldId id="258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9C2"/>
    <a:srgbClr val="6F8299"/>
    <a:srgbClr val="A9AEC3"/>
    <a:srgbClr val="BFC4E3"/>
    <a:srgbClr val="FCD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5:56:04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43791-D0EE-4F4A-F097-020C1743E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623FF2-0E94-6CBE-AF94-F84C92C6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E523F-2216-88C9-343B-79A0A043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3EBC-0A3F-EB96-C1E5-8A6FC629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69856-B9DA-1E4B-C375-BDE50FA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1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F9B99-A008-2356-FAAE-909178C4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3160C-FF23-7BFF-2B90-8E04AB93D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66482-FDB6-A5DB-C4AA-A1E464B3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207B7-6A50-79C5-DE92-747233E3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18DA4-2EF1-2534-C8DE-9D75E7C6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51C58-7D55-4B69-07E1-6F164D61C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2FEBB-9821-1677-40D8-2B0F0889C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84838-5A0D-BD5B-4C08-74C5EA37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13AE2-24CF-DFD7-4C12-6A9AEE95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84C1A-43E9-D490-BD22-13F51E9F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0F586-F251-A1CD-FBEF-5DA60B9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A0C50-A7AE-FF32-678C-DDFCA5AF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6161-39B4-F653-4BE1-26109812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483E1-1269-313D-EED4-7A50E0BD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1BF92-C7F8-39B9-E23A-47343065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E1F08-0834-E10E-8C45-2A06DF11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29A8E-7646-6869-D59A-FDD65F45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971B-EA77-FE48-F8D4-AC2EB3E6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10C60-250C-07F7-2D8E-6787CA73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EF8B7-FFA4-B858-4FDD-4160A861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6928-E3EC-A2E6-5C57-5BA52646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5E989-D617-0DF3-5C44-7FF1C65C9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5F474-CA38-2FE0-FE87-CF43CC4F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119B7-BE2B-956C-9DC0-078229E7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70595-A386-0A5D-1637-094B16F5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8379C-A302-E647-3DB0-8E05AE6B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B95C5-924D-1B4B-37E7-5C7EF8E4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1C6A6-A4BC-5C19-229D-A3D6CE11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A4EE0-0015-29B4-A82B-DF95DD4C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52C00-9A3F-B8B9-CF62-73CA959B1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4AAAB-FE83-0B17-DD0A-D83202D45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62349E-C8EB-E1C9-5D6F-2B1D499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BDEBF6-3055-28D8-2545-9ADD3ABE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1E3B89-F64D-A139-CD04-EC90F724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C7ADA-F515-ACE8-BEB2-06F6AD2E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80B805-A073-D438-BC35-DCFC4D59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F019-6727-325E-E5DF-563AB506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BC100-825B-F12F-AF9F-85B50B7B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0E502-52F5-B6B2-607B-558364E2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38557E-2BBB-CA74-6249-113DD312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75377-AF60-E1D3-15E9-E55A58AF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1F27E-43AB-97C1-032B-9CD59530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6F3D7-63E2-AC03-CF1A-266B3CC9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8722D-60D7-1258-8D6E-16B22E68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E252C-D4C3-D3A8-1549-A20E9379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0316C-42A7-52EE-3BF4-E4F8836C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D1423-F88A-17D8-CBD5-89F20079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19A96-7CAB-ADD6-B853-3A9D7A5A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364FE-5FBF-0500-12D4-3CCDC50F6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EFB5A6-4E1D-05B0-98CD-10A11BD24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C1B3-03B7-9BD4-A859-5468B775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1BAEB-2B36-3F58-CEF2-5BA515E2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7C5FF-732F-2468-5165-A8924BB9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3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373514-F465-2978-6CDF-6A83225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8745F-7A66-5476-30ED-FC5D47EC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5CED4-EAE9-A29D-D2CC-5ACC99651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64C4A-78EE-775B-2796-7D3A6F8C0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0856F-1D1E-945D-0A82-AA3B7344A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만화 영화, 소설, 애니메이션, 가상의 캐릭터이(가) 표시된 사진&#10;&#10;자동 생성된 설명">
            <a:extLst>
              <a:ext uri="{FF2B5EF4-FFF2-40B4-BE49-F238E27FC236}">
                <a16:creationId xmlns:a16="http://schemas.microsoft.com/office/drawing/2014/main" id="{BF7A3DBA-EF7B-5F06-3DB9-C95F26AB29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028303-4B31-98B3-E4D7-4E8E1D4B1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프린세스</a:t>
            </a:r>
            <a:br>
              <a:rPr lang="en-US" altLang="ko-KR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</a:br>
            <a:r>
              <a:rPr lang="ko-KR" altLang="en-US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</a:rPr>
              <a:t>러시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A4381-6B37-9BCD-C082-7104AD1DC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2D </a:t>
            </a:r>
            <a:r>
              <a:rPr lang="ko-KR" altLang="en-US" dirty="0">
                <a:solidFill>
                  <a:schemeClr val="bg1"/>
                </a:solidFill>
              </a:rPr>
              <a:t>게임 프로그래밍 프로젝트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차 발표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게임공학과 </a:t>
            </a:r>
            <a:r>
              <a:rPr lang="en-US" altLang="ko-KR" dirty="0">
                <a:solidFill>
                  <a:schemeClr val="bg1"/>
                </a:solidFill>
              </a:rPr>
              <a:t>2023182003 </a:t>
            </a:r>
            <a:r>
              <a:rPr lang="ko-KR" altLang="en-US" dirty="0">
                <a:solidFill>
                  <a:schemeClr val="bg1"/>
                </a:solidFill>
              </a:rPr>
              <a:t>김서진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2A0A3D4-6F4C-8867-ED9E-64F50812AF59}"/>
                  </a:ext>
                </a:extLst>
              </p14:cNvPr>
              <p14:cNvContentPartPr/>
              <p14:nvPr/>
            </p14:nvContentPartPr>
            <p14:xfrm>
              <a:off x="4424567" y="472539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2A0A3D4-6F4C-8867-ED9E-64F50812A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8447" y="471927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6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25777-D5DB-1BE7-44E4-182C7B289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F8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990780-FEA6-77F0-E48D-513720C1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 일정</a:t>
            </a:r>
            <a:b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82%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91ADAE-3EB5-F875-F832-795C46B8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47500"/>
              </p:ext>
            </p:extLst>
          </p:nvPr>
        </p:nvGraphicFramePr>
        <p:xfrm>
          <a:off x="4159250" y="1092200"/>
          <a:ext cx="7878824" cy="51962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3923">
                  <a:extLst>
                    <a:ext uri="{9D8B030D-6E8A-4147-A177-3AD203B41FA5}">
                      <a16:colId xmlns:a16="http://schemas.microsoft.com/office/drawing/2014/main" val="3975697393"/>
                    </a:ext>
                  </a:extLst>
                </a:gridCol>
                <a:gridCol w="6142027">
                  <a:extLst>
                    <a:ext uri="{9D8B030D-6E8A-4147-A177-3AD203B41FA5}">
                      <a16:colId xmlns:a16="http://schemas.microsoft.com/office/drawing/2014/main" val="1815820187"/>
                    </a:ext>
                  </a:extLst>
                </a:gridCol>
                <a:gridCol w="912874">
                  <a:extLst>
                    <a:ext uri="{9D8B030D-6E8A-4147-A177-3AD203B41FA5}">
                      <a16:colId xmlns:a16="http://schemas.microsoft.com/office/drawing/2014/main" val="1303989109"/>
                    </a:ext>
                  </a:extLst>
                </a:gridCol>
              </a:tblGrid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cap="none" spc="0" dirty="0">
                          <a:solidFill>
                            <a:sysClr val="windowText" lastClr="000000"/>
                          </a:solidFill>
                        </a:rPr>
                        <a:t>일정</a:t>
                      </a:r>
                    </a:p>
                  </a:txBody>
                  <a:tcPr marL="149703" marR="156149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cap="none" spc="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marL="149703" marR="156149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cap="none" spc="0" dirty="0">
                          <a:solidFill>
                            <a:sysClr val="windowText" lastClr="000000"/>
                          </a:solidFill>
                        </a:rPr>
                        <a:t>진행률</a:t>
                      </a:r>
                    </a:p>
                  </a:txBody>
                  <a:tcPr marL="149703" marR="156149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51179"/>
                  </a:ext>
                </a:extLst>
              </a:tr>
              <a:tr h="40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cap="none" spc="0" dirty="0">
                          <a:solidFill>
                            <a:sysClr val="windowText" lastClr="000000"/>
                          </a:solidFill>
                        </a:rPr>
                        <a:t>결과</a:t>
                      </a:r>
                    </a:p>
                  </a:txBody>
                  <a:tcPr marL="149703" marR="156149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00618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시작 화면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맵 제작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246485"/>
                  </a:ext>
                </a:extLst>
              </a:tr>
              <a:tr h="40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일부 리소스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X)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92699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플레이어 애니메이션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994720"/>
                  </a:ext>
                </a:extLst>
              </a:tr>
              <a:tr h="40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골드 리소스 추가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9449399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장애물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4569656"/>
                  </a:ext>
                </a:extLst>
              </a:tr>
              <a:tr h="40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추가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플레이어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골드 애니메이션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591092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충돌 체크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공격 액션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점수 구현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31923"/>
                  </a:ext>
                </a:extLst>
              </a:tr>
              <a:tr h="532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로고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타이틀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모드 생성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백그라운드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바닥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time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넣기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011743"/>
                  </a:ext>
                </a:extLst>
              </a:tr>
              <a:tr h="40346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랜덤 퀘스트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 err="1">
                          <a:solidFill>
                            <a:schemeClr val="tx1"/>
                          </a:solidFill>
                        </a:rPr>
                        <a:t>피버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타임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왕자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049126"/>
                  </a:ext>
                </a:extLst>
              </a:tr>
              <a:tr h="532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공격 이펙트 애니메이션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바닥 자동 생성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 자동 생성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플레이어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:hit)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충돌 체크</a:t>
                      </a: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9703" marR="135330" marT="115156" marB="115156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29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2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4163C-E161-C07F-FF05-A79606FCF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F8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28D2DA-9390-AFCA-2F2E-2D07F41C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 일정</a:t>
            </a:r>
            <a:br>
              <a:rPr lang="en-US" altLang="ko-K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dirty="0">
                <a:solidFill>
                  <a:srgbClr val="FFFFFF"/>
                </a:solidFill>
              </a:rPr>
              <a:t>변경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8B032C-CB1A-A6EB-7398-39E3B421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63451"/>
              </p:ext>
            </p:extLst>
          </p:nvPr>
        </p:nvGraphicFramePr>
        <p:xfrm>
          <a:off x="4207933" y="952655"/>
          <a:ext cx="7347538" cy="49536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56212">
                  <a:extLst>
                    <a:ext uri="{9D8B030D-6E8A-4147-A177-3AD203B41FA5}">
                      <a16:colId xmlns:a16="http://schemas.microsoft.com/office/drawing/2014/main" val="3975697393"/>
                    </a:ext>
                  </a:extLst>
                </a:gridCol>
                <a:gridCol w="6591326">
                  <a:extLst>
                    <a:ext uri="{9D8B030D-6E8A-4147-A177-3AD203B41FA5}">
                      <a16:colId xmlns:a16="http://schemas.microsoft.com/office/drawing/2014/main" val="1815820187"/>
                    </a:ext>
                  </a:extLst>
                </a:gridCol>
              </a:tblGrid>
              <a:tr h="412806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cap="none" spc="0" dirty="0">
                          <a:solidFill>
                            <a:sysClr val="windowText" lastClr="000000"/>
                          </a:solidFill>
                        </a:rPr>
                        <a:t>일정</a:t>
                      </a:r>
                    </a:p>
                  </a:txBody>
                  <a:tcPr marL="137400" marR="143316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cap="none" spc="0" dirty="0">
                          <a:solidFill>
                            <a:sysClr val="windowText" lastClr="000000"/>
                          </a:solidFill>
                        </a:rPr>
                        <a:t>기존 내용</a:t>
                      </a:r>
                    </a:p>
                  </a:txBody>
                  <a:tcPr marL="137400" marR="143316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51179"/>
                  </a:ext>
                </a:extLst>
              </a:tr>
              <a:tr h="412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cap="none" spc="0" dirty="0">
                          <a:solidFill>
                            <a:sysClr val="windowText" lastClr="000000"/>
                          </a:solidFill>
                        </a:rPr>
                        <a:t>변경 내용</a:t>
                      </a:r>
                    </a:p>
                  </a:txBody>
                  <a:tcPr marL="137400" marR="143316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B9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36982"/>
                  </a:ext>
                </a:extLst>
              </a:tr>
              <a:tr h="68801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난이도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아이템 관련 랜덤 퀘스트 추가</a:t>
                      </a:r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246485"/>
                  </a:ext>
                </a:extLst>
              </a:tr>
              <a:tr h="688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 err="1">
                          <a:solidFill>
                            <a:schemeClr val="tx1"/>
                          </a:solidFill>
                        </a:rPr>
                        <a:t>피버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 타임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왕자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랜덤 퀘스트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892699"/>
                  </a:ext>
                </a:extLst>
              </a:tr>
              <a:tr h="68801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보안</a:t>
                      </a:r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2994720"/>
                  </a:ext>
                </a:extLst>
              </a:tr>
              <a:tr h="6880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골드 생성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점수 구현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엔딩 창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팝업 창</a:t>
                      </a: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기타 추가하여야 할 창</a:t>
                      </a:r>
                      <a:endParaRPr lang="ko-KR" alt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4569656"/>
                  </a:ext>
                </a:extLst>
              </a:tr>
              <a:tr h="68801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5931923"/>
                  </a:ext>
                </a:extLst>
              </a:tr>
              <a:tr h="68801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7400" marR="124208" marT="105692" marB="105692" anchor="ctr">
                    <a:lnL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8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04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67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Flowchart: Document 209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F8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055102-0BFE-55E8-CDA6-9E72318F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commits</a:t>
            </a:r>
          </a:p>
        </p:txBody>
      </p:sp>
      <p:pic>
        <p:nvPicPr>
          <p:cNvPr id="6" name="내용 개체 틀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B38C74C5-9E12-D045-C0BB-C4C1156BB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07933" y="1399731"/>
            <a:ext cx="7347537" cy="40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만화 영화, 소설, 애니메이션, 가상의 캐릭터이(가) 표시된 사진&#10;&#10;자동 생성된 설명">
            <a:extLst>
              <a:ext uri="{FF2B5EF4-FFF2-40B4-BE49-F238E27FC236}">
                <a16:creationId xmlns:a16="http://schemas.microsoft.com/office/drawing/2014/main" id="{75D2907E-CAE4-93CA-56FD-5136366753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D7B009-91F3-D947-5FB6-94D3B857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r>
              <a:rPr lang="en-US" altLang="ko-KR" sz="6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60F20-24F5-F6D1-80CD-EF0CE4CC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ko-KR" altLang="en-US">
                <a:solidFill>
                  <a:schemeClr val="bg1"/>
                </a:solidFill>
              </a:rPr>
              <a:t>게임공학과 </a:t>
            </a:r>
            <a:r>
              <a:rPr lang="en-US" altLang="ko-KR">
                <a:solidFill>
                  <a:schemeClr val="bg1"/>
                </a:solidFill>
              </a:rPr>
              <a:t>2023182003 </a:t>
            </a:r>
            <a:r>
              <a:rPr lang="ko-KR" altLang="en-US">
                <a:solidFill>
                  <a:schemeClr val="bg1"/>
                </a:solidFill>
              </a:rPr>
              <a:t>김서진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47C260C1542241BE7CE7085A444C3E" ma:contentTypeVersion="6" ma:contentTypeDescription="새 문서를 만듭니다." ma:contentTypeScope="" ma:versionID="0447705ee375233b3d21fa88e1128aac">
  <xsd:schema xmlns:xsd="http://www.w3.org/2001/XMLSchema" xmlns:xs="http://www.w3.org/2001/XMLSchema" xmlns:p="http://schemas.microsoft.com/office/2006/metadata/properties" xmlns:ns3="feed8874-3fba-4387-86cc-e2f2882b618c" targetNamespace="http://schemas.microsoft.com/office/2006/metadata/properties" ma:root="true" ma:fieldsID="7aafa44a65cc85a6931fe3752c3d6cf3" ns3:_="">
    <xsd:import namespace="feed8874-3fba-4387-86cc-e2f2882b61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d8874-3fba-4387-86cc-e2f2882b61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ed8874-3fba-4387-86cc-e2f2882b618c" xsi:nil="true"/>
  </documentManagement>
</p:properties>
</file>

<file path=customXml/itemProps1.xml><?xml version="1.0" encoding="utf-8"?>
<ds:datastoreItem xmlns:ds="http://schemas.openxmlformats.org/officeDocument/2006/customXml" ds:itemID="{0492918B-1100-4B8B-86A8-1EC6F4486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d8874-3fba-4387-86cc-e2f2882b61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46B986-4462-41CC-B527-2320307DF4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9DBCB6-A9F8-4FB7-876C-3527E88C0568}">
  <ds:schemaRefs>
    <ds:schemaRef ds:uri="http://schemas.microsoft.com/office/2006/metadata/properties"/>
    <ds:schemaRef ds:uri="feed8874-3fba-4387-86cc-e2f2882b618c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202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프린세스 러시</vt:lpstr>
      <vt:lpstr>개발 일정 82%</vt:lpstr>
      <vt:lpstr>개발 일정 변경</vt:lpstr>
      <vt:lpstr>Github commits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김서진(2023182003)</dc:creator>
  <cp:lastModifiedBy>김서진(2023182003)</cp:lastModifiedBy>
  <cp:revision>11</cp:revision>
  <dcterms:created xsi:type="dcterms:W3CDTF">2024-10-13T00:12:42Z</dcterms:created>
  <dcterms:modified xsi:type="dcterms:W3CDTF">2024-11-18T07:43:49Z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0x010100FD47C260C1542241BE7CE7085A444C3E</vt:lpwstr>
  </property>
</Properties>
</file>