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64A3-13C4-4DE1-AE8A-0DBC1714B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26452-FB29-4FCF-B2D6-66478367E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5B9CF-FC1A-4CE9-A5DF-24774B8D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AF00-4871-4F27-B5BA-0B82F0AE293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A561E-4F4A-4E4B-A5C0-C9DF7C6F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ABAB4-7128-47C6-9C89-91908E36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093F-8484-410D-8E5F-46BD4019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5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E9F1-808F-4DCF-9E09-9C0A8DC0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566C4-5F7F-442B-A71F-F376D4D0E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76A2F-3A0A-4A31-B51D-AABA625D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AF00-4871-4F27-B5BA-0B82F0AE293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6AD1-D91B-47FE-B41D-2FA95E0E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0B2CD-9F0B-4B35-BD45-590DB5F1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093F-8484-410D-8E5F-46BD4019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8FA70-DB4E-4FD7-80AF-541AB28D1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BAA31-AA74-4264-A71A-62F8A9BA1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56025-C5B6-4D07-B584-59EE9570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AF00-4871-4F27-B5BA-0B82F0AE293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DA1F2-F81E-428C-A1B1-8ED48D44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15A25-7086-4F3F-85B9-8603F32F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093F-8484-410D-8E5F-46BD4019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0DC7-8743-4C95-A3D5-57AA6A04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D6B7C-3A3F-4281-B3F3-84745B608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EAC20-53B4-46D8-955D-0B5B22B7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AF00-4871-4F27-B5BA-0B82F0AE293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FBB18-E018-430D-B0A1-04420C1F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93843-AB54-45CB-B490-28F18FA5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093F-8484-410D-8E5F-46BD4019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7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CB24-DA10-4463-9D24-907F17A4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C519B-97B1-45E9-A5AF-B14CAABB5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DFA46-8A95-49B0-87F6-D37D7EF2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AF00-4871-4F27-B5BA-0B82F0AE293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B7E34-E242-418A-A492-C12084E2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994AA-72D2-4B8F-8DC1-A94E3860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093F-8484-410D-8E5F-46BD4019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5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E11D-48A1-47F6-A1D6-266DA03F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515EB-C41D-4CDB-BEB8-8B749D9A2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8F50C-D179-45F1-9125-51F243B84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CD5A8-54F0-4005-B536-31B37DDF6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AF00-4871-4F27-B5BA-0B82F0AE293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6D4E2-E327-41F3-B01F-07EA58D1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5C3C8-4CB7-41A2-A80E-06C252C2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093F-8484-410D-8E5F-46BD4019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0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8770-1B03-4874-A643-8E38FD8B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EB205-A026-4291-913B-9DFFB67B0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6C42B-E43B-41E0-97A7-D2C3335BD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8C3E8-8283-4363-B5CF-8892CC46C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F1B6E-674A-4E13-A1A6-C4F6E800E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0DF33-6D0F-42EA-9AB6-432FA552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AF00-4871-4F27-B5BA-0B82F0AE293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75E2BA-FC22-4B0F-8EB2-B9EAAB05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0F5AC-030C-4A0E-9B85-DA2B149C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093F-8484-410D-8E5F-46BD4019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9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9C28-BBAB-4582-836A-793172F7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4C9C3-78EA-4C87-908A-303403CF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AF00-4871-4F27-B5BA-0B82F0AE293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A5D21-6DCB-412A-9B99-CF41E61A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81963-DFA3-48E3-843C-6F4B79F4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093F-8484-410D-8E5F-46BD4019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7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3659BC-D983-4A0D-BF5C-BCC776CE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AF00-4871-4F27-B5BA-0B82F0AE293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1753D-6414-41D5-B60F-9A1E3C3C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CE2B8-EDC8-4F43-A55F-6086A5E4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093F-8484-410D-8E5F-46BD4019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4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F4F6-A644-4189-80D6-31BB0399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FF8D-00AC-459C-840F-ECE571609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9D6A0-7600-44CE-9091-9C29064CD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89349-6DD7-4F93-B8C2-A3394A3B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AF00-4871-4F27-B5BA-0B82F0AE293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725D8-CD78-4643-B1F4-8236527E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C7257-EDCA-4099-A6DF-2B9D7471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093F-8484-410D-8E5F-46BD4019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5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1746-D562-46EE-9717-7844EC936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82872A-C6B3-4877-841E-784C942DA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32802-40ED-4772-85CB-86E826890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EC202-33A8-4DB2-A2FA-00F2024C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AF00-4871-4F27-B5BA-0B82F0AE293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08703-6B5C-48F5-8BAD-39B5235C2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FF977-E27B-4A1F-B759-EF19DCE2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093F-8484-410D-8E5F-46BD4019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6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687D1-357E-4FAA-9356-4726257E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C941C-DA36-4D0A-9D07-646437820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80C90-8DAB-486E-A95D-49FAD64D7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3AF00-4871-4F27-B5BA-0B82F0AE293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64538-9D24-4D05-85AF-D6FC21025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DDDDC-CBD9-4B33-8418-8CFE3608B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2093F-8484-410D-8E5F-46BD4019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3D7F9-3845-4D7D-BA48-FF87A5916D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A2EDD-DE77-4F32-A800-18D06B9D4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9D561-BEF0-4C6A-B913-8FEAB0D04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32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6297-2DF8-4ECB-96A5-1CED475C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FA1F9-49FB-4DFA-B142-7CC100D89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D7459-C285-4FB6-ABC4-32C1C0750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76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7D15-4647-412C-BF66-6CB788DA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F7688-4DC5-4F21-B5DA-E11F27FE0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C9C4AE-44A8-4B45-A6AF-2FD36E534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9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798E-220E-4ED9-816B-F852BF5C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BF778-B39A-4D9C-8CB7-A0CA473C4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22B39-95CC-4E0F-A6DB-A5F7C966F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9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5FA1-EAAA-48C5-B939-20D9B353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CFBA-4DA4-45D4-BC00-DDA7783DB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100AC8-6607-4226-AD43-DACC293DD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49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7A3D-DED9-464D-888C-460E9079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7B79D-E50C-4629-B2E7-4782A6F8F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8FA4F-2FDF-4825-B7E4-FD26D0FA3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0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26711-C307-44B7-98E9-6E2F70C7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FF591-CF04-40D3-B7DA-53FAA5767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D864F-8C8C-4AAC-8DE0-9B90C3CD5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84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D642-AA2F-4C60-9B0F-3ADE59A87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AAFBF-FB78-4D23-9668-EA12A0434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F662B-7A5E-4974-9F9A-4452CB494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8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2F1F-D863-4C9A-BA7A-4C36106D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AD637-5F6C-44C4-B0A4-301352DF3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74B9E-8932-4BC9-972A-ACAA15D12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50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DEF5-B190-4A27-8478-7697335C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93293-4CF4-4B4E-83C0-5711E155A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239DE-9D22-4C0A-A164-91EC38FBD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4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FA63A-2425-4DAA-B210-992801D1D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EBD01-DA15-40A2-AE61-BFEB788D64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5F8BD-5CD1-4B3D-AAA5-04A688FAE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6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0AA8-0D8F-4D98-9319-5655C334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AE99-8004-48CD-92CC-56ECD5E6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2F063D-F8D5-46F0-AB88-BC34C67CF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2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F0CA-06B6-4F0B-93DA-0062CE52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3B303-AC28-433E-8592-4C7E44710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17B51-1344-4AA1-AB1E-B3D0F4696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2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1C89-1AE5-4304-AFEF-BC468A66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8165A-1898-429F-939D-320AF86C1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3E466-6C61-4A6E-9841-A279E996E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1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E68A-2221-4640-B4B1-E13B4BE1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F6E2F-8391-49CF-A8A2-5C90BC115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6A1873-9FD5-4F75-BFE4-F35696112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89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812E-D541-4960-A4FE-5BED6D0D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126D-B730-43A3-AC58-FDB9EB562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3DF06-4B7E-45BA-8DF5-DAB3ED59C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6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B683-C4EF-433B-80D8-CF9ECCED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8FF2B-138A-4E9A-BEE9-86A37476D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FADD3-800F-47B6-88DA-898BC28D2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5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B1749-DFF8-4A5E-9C8B-FDA7CEF1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60F24-8C69-4628-BE6D-DF5A411A3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8B71F7-724F-4079-8E7F-34F59D754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mypc</dc:creator>
  <cp:lastModifiedBy>mypc</cp:lastModifiedBy>
  <cp:revision>2</cp:revision>
  <dcterms:created xsi:type="dcterms:W3CDTF">2024-06-27T01:08:48Z</dcterms:created>
  <dcterms:modified xsi:type="dcterms:W3CDTF">2024-06-27T01:15:17Z</dcterms:modified>
</cp:coreProperties>
</file>