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E584B13-F103-4692-9AA3-E26274B546F0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F51B1-A04B-4EBF-B1A9-1D0E477048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CD8DA3-7679-4EBC-918F-C33DD2756C3D}">
      <dgm:prSet phldrT="[文本]"/>
      <dgm:spPr/>
      <dgm:t>
        <a:bodyPr/>
        <a:lstStyle/>
        <a:p>
          <a:r>
            <a:rPr lang="zh-CN" altLang="en-US" dirty="0" smtClean="0"/>
            <a:t>是一种什么语言？</a:t>
          </a:r>
          <a:endParaRPr lang="zh-CN" altLang="en-US" dirty="0"/>
        </a:p>
      </dgm:t>
    </dgm:pt>
    <dgm:pt modelId="{C8590519-5808-43F8-B047-34FEFC8CB48A}" type="parTrans" cxnId="{1B2523B1-9B43-4727-8951-1601829503AB}">
      <dgm:prSet/>
      <dgm:spPr/>
      <dgm:t>
        <a:bodyPr/>
        <a:lstStyle/>
        <a:p>
          <a:endParaRPr lang="zh-CN" altLang="en-US"/>
        </a:p>
      </dgm:t>
    </dgm:pt>
    <dgm:pt modelId="{440DA381-DE3B-4D84-A938-B05B0BD36339}" type="sibTrans" cxnId="{1B2523B1-9B43-4727-8951-1601829503AB}">
      <dgm:prSet/>
      <dgm:spPr/>
      <dgm:t>
        <a:bodyPr/>
        <a:lstStyle/>
        <a:p>
          <a:endParaRPr lang="zh-CN" altLang="en-US"/>
        </a:p>
      </dgm:t>
    </dgm:pt>
    <dgm:pt modelId="{12327AAE-199A-4257-8EBB-F7378D516903}">
      <dgm:prSet phldrT="[文本]"/>
      <dgm:spPr/>
      <dgm:t>
        <a:bodyPr/>
        <a:lstStyle/>
        <a:p>
          <a:r>
            <a:rPr lang="zh-CN" altLang="en-US" dirty="0" smtClean="0"/>
            <a:t>能干什么？不能干什么？</a:t>
          </a:r>
          <a:endParaRPr lang="zh-CN" altLang="en-US" dirty="0"/>
        </a:p>
      </dgm:t>
    </dgm:pt>
    <dgm:pt modelId="{4E255B95-D651-49E1-864F-4B0BC7034F66}" type="parTrans" cxnId="{33EE21CB-A3B4-4BA6-B818-3C4DC3ABBD2B}">
      <dgm:prSet/>
      <dgm:spPr/>
      <dgm:t>
        <a:bodyPr/>
        <a:lstStyle/>
        <a:p>
          <a:endParaRPr lang="zh-CN" altLang="en-US"/>
        </a:p>
      </dgm:t>
    </dgm:pt>
    <dgm:pt modelId="{FF853AEF-51EB-4DE6-B787-40C327C1D9D7}" type="sibTrans" cxnId="{33EE21CB-A3B4-4BA6-B818-3C4DC3ABBD2B}">
      <dgm:prSet/>
      <dgm:spPr/>
      <dgm:t>
        <a:bodyPr/>
        <a:lstStyle/>
        <a:p>
          <a:endParaRPr lang="zh-CN" altLang="en-US"/>
        </a:p>
      </dgm:t>
    </dgm:pt>
    <dgm:pt modelId="{15CDFCE0-CFDE-40D6-ADE8-B82C3F8410F6}">
      <dgm:prSet phldrT="[文本]"/>
      <dgm:spPr/>
      <dgm:t>
        <a:bodyPr/>
        <a:lstStyle/>
        <a:p>
          <a:r>
            <a:rPr lang="zh-CN" altLang="en-US" dirty="0" smtClean="0"/>
            <a:t>优点及缺点</a:t>
          </a:r>
          <a:endParaRPr lang="zh-CN" altLang="en-US" dirty="0"/>
        </a:p>
      </dgm:t>
    </dgm:pt>
    <dgm:pt modelId="{B59C594C-1C8F-4AB8-99EA-D59DB2967D27}" type="parTrans" cxnId="{438AFB64-8EB5-4CAF-A8B3-893EBE88B95F}">
      <dgm:prSet/>
      <dgm:spPr/>
      <dgm:t>
        <a:bodyPr/>
        <a:lstStyle/>
        <a:p>
          <a:endParaRPr lang="zh-CN" altLang="en-US"/>
        </a:p>
      </dgm:t>
    </dgm:pt>
    <dgm:pt modelId="{4763F1F5-F98C-42AC-94B0-09D834DA1AC0}" type="sibTrans" cxnId="{438AFB64-8EB5-4CAF-A8B3-893EBE88B95F}">
      <dgm:prSet/>
      <dgm:spPr/>
      <dgm:t>
        <a:bodyPr/>
        <a:lstStyle/>
        <a:p>
          <a:endParaRPr lang="zh-CN" altLang="en-US"/>
        </a:p>
      </dgm:t>
    </dgm:pt>
    <dgm:pt modelId="{28DC6DEF-E156-466A-97F2-0AB930E2AFB4}">
      <dgm:prSet phldrT="[文本]"/>
      <dgm:spPr/>
      <dgm:t>
        <a:bodyPr/>
        <a:lstStyle/>
        <a:p>
          <a:r>
            <a:rPr lang="zh-CN" altLang="en-US" dirty="0" smtClean="0"/>
            <a:t>版本选择及安装</a:t>
          </a:r>
          <a:endParaRPr lang="zh-CN" altLang="en-US" dirty="0"/>
        </a:p>
      </dgm:t>
    </dgm:pt>
    <dgm:pt modelId="{7B510E6F-836A-4959-847C-6A38A10F504E}" type="parTrans" cxnId="{378F3DB5-E718-4FC9-90B0-BB14908C1F91}">
      <dgm:prSet/>
      <dgm:spPr/>
      <dgm:t>
        <a:bodyPr/>
        <a:lstStyle/>
        <a:p>
          <a:endParaRPr lang="zh-CN" altLang="en-US"/>
        </a:p>
      </dgm:t>
    </dgm:pt>
    <dgm:pt modelId="{61A6ACE3-550A-4F37-AAE4-904D1E3CA02F}" type="sibTrans" cxnId="{378F3DB5-E718-4FC9-90B0-BB14908C1F91}">
      <dgm:prSet/>
      <dgm:spPr/>
      <dgm:t>
        <a:bodyPr/>
        <a:lstStyle/>
        <a:p>
          <a:endParaRPr lang="zh-CN" altLang="en-US"/>
        </a:p>
      </dgm:t>
    </dgm:pt>
    <dgm:pt modelId="{919BC0E9-6AC0-45A4-8852-6C6C68CD9068}">
      <dgm:prSet phldrT="[文本]"/>
      <dgm:spPr/>
      <dgm:t>
        <a:bodyPr/>
        <a:lstStyle/>
        <a:p>
          <a:r>
            <a:rPr lang="zh-CN" altLang="en-US" dirty="0" smtClean="0"/>
            <a:t>解释器及集成开发环境</a:t>
          </a:r>
          <a:endParaRPr lang="zh-CN" altLang="en-US" dirty="0"/>
        </a:p>
      </dgm:t>
    </dgm:pt>
    <dgm:pt modelId="{8B671764-44B0-4FB7-A443-B395BA215AC8}" type="parTrans" cxnId="{0D15F337-9A6F-4B97-B95C-06B7AABD49BB}">
      <dgm:prSet/>
      <dgm:spPr/>
      <dgm:t>
        <a:bodyPr/>
        <a:lstStyle/>
        <a:p>
          <a:endParaRPr lang="zh-CN" altLang="en-US"/>
        </a:p>
      </dgm:t>
    </dgm:pt>
    <dgm:pt modelId="{875D92F5-17EE-47B2-9CE2-BF4036E23341}" type="sibTrans" cxnId="{0D15F337-9A6F-4B97-B95C-06B7AABD49BB}">
      <dgm:prSet/>
      <dgm:spPr/>
      <dgm:t>
        <a:bodyPr/>
        <a:lstStyle/>
        <a:p>
          <a:endParaRPr lang="zh-CN" altLang="en-US"/>
        </a:p>
      </dgm:t>
    </dgm:pt>
    <dgm:pt modelId="{029F3B0A-05D3-4640-9630-AA1F570AF56D}" type="pres">
      <dgm:prSet presAssocID="{353F51B1-A04B-4EBF-B1A9-1D0E477048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274D57-B4E6-4043-9ED2-4FD78366E437}" type="pres">
      <dgm:prSet presAssocID="{8ACD8DA3-7679-4EBC-918F-C33DD2756C3D}" presName="parentLin" presStyleCnt="0"/>
      <dgm:spPr/>
    </dgm:pt>
    <dgm:pt modelId="{956B88F0-88C7-49AE-ACBC-77FB42651CD0}" type="pres">
      <dgm:prSet presAssocID="{8ACD8DA3-7679-4EBC-918F-C33DD2756C3D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4E5F071-D0AE-4054-BF67-85FF05C1B908}" type="pres">
      <dgm:prSet presAssocID="{8ACD8DA3-7679-4EBC-918F-C33DD2756C3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8B7BB9-BF0C-447F-B9D2-63CC59A03323}" type="pres">
      <dgm:prSet presAssocID="{8ACD8DA3-7679-4EBC-918F-C33DD2756C3D}" presName="negativeSpace" presStyleCnt="0"/>
      <dgm:spPr/>
    </dgm:pt>
    <dgm:pt modelId="{5F2279D4-B90B-42B6-8850-F0419E9DF215}" type="pres">
      <dgm:prSet presAssocID="{8ACD8DA3-7679-4EBC-918F-C33DD2756C3D}" presName="childText" presStyleLbl="conFgAcc1" presStyleIdx="0" presStyleCnt="5">
        <dgm:presLayoutVars>
          <dgm:bulletEnabled val="1"/>
        </dgm:presLayoutVars>
      </dgm:prSet>
      <dgm:spPr/>
    </dgm:pt>
    <dgm:pt modelId="{4F6BF653-4A9E-449D-88B8-42F317135313}" type="pres">
      <dgm:prSet presAssocID="{440DA381-DE3B-4D84-A938-B05B0BD36339}" presName="spaceBetweenRectangles" presStyleCnt="0"/>
      <dgm:spPr/>
    </dgm:pt>
    <dgm:pt modelId="{FA37AED5-3487-48A5-8912-371E4D667BC8}" type="pres">
      <dgm:prSet presAssocID="{12327AAE-199A-4257-8EBB-F7378D516903}" presName="parentLin" presStyleCnt="0"/>
      <dgm:spPr/>
    </dgm:pt>
    <dgm:pt modelId="{8CD3B7BE-2DA5-4061-8DA4-DF688C2DFA88}" type="pres">
      <dgm:prSet presAssocID="{12327AAE-199A-4257-8EBB-F7378D51690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8E28242-EAC2-4B1A-8172-54E7DB2CA2A2}" type="pres">
      <dgm:prSet presAssocID="{12327AAE-199A-4257-8EBB-F7378D5169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140AD-2B2F-428A-A87A-435E08CD6B1D}" type="pres">
      <dgm:prSet presAssocID="{12327AAE-199A-4257-8EBB-F7378D516903}" presName="negativeSpace" presStyleCnt="0"/>
      <dgm:spPr/>
    </dgm:pt>
    <dgm:pt modelId="{15CD5686-6A67-4874-9DF4-46BC863D9564}" type="pres">
      <dgm:prSet presAssocID="{12327AAE-199A-4257-8EBB-F7378D516903}" presName="childText" presStyleLbl="conFgAcc1" presStyleIdx="1" presStyleCnt="5">
        <dgm:presLayoutVars>
          <dgm:bulletEnabled val="1"/>
        </dgm:presLayoutVars>
      </dgm:prSet>
      <dgm:spPr/>
    </dgm:pt>
    <dgm:pt modelId="{4CC6A64F-1D6C-4406-86C8-1D601940F5D5}" type="pres">
      <dgm:prSet presAssocID="{FF853AEF-51EB-4DE6-B787-40C327C1D9D7}" presName="spaceBetweenRectangles" presStyleCnt="0"/>
      <dgm:spPr/>
    </dgm:pt>
    <dgm:pt modelId="{2159E61E-E582-4E83-A98B-D7A95A3B51E6}" type="pres">
      <dgm:prSet presAssocID="{15CDFCE0-CFDE-40D6-ADE8-B82C3F8410F6}" presName="parentLin" presStyleCnt="0"/>
      <dgm:spPr/>
    </dgm:pt>
    <dgm:pt modelId="{1C4830F4-8710-4615-B755-FE90EFDD52F6}" type="pres">
      <dgm:prSet presAssocID="{15CDFCE0-CFDE-40D6-ADE8-B82C3F8410F6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E0D16E9C-075C-4C64-848A-E90D34542864}" type="pres">
      <dgm:prSet presAssocID="{15CDFCE0-CFDE-40D6-ADE8-B82C3F8410F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A66A97-0C91-4157-BA76-8A7E109F686A}" type="pres">
      <dgm:prSet presAssocID="{15CDFCE0-CFDE-40D6-ADE8-B82C3F8410F6}" presName="negativeSpace" presStyleCnt="0"/>
      <dgm:spPr/>
    </dgm:pt>
    <dgm:pt modelId="{B54A2FA4-B7B5-4E45-A7C1-E4C32044306A}" type="pres">
      <dgm:prSet presAssocID="{15CDFCE0-CFDE-40D6-ADE8-B82C3F8410F6}" presName="childText" presStyleLbl="conFgAcc1" presStyleIdx="2" presStyleCnt="5">
        <dgm:presLayoutVars>
          <dgm:bulletEnabled val="1"/>
        </dgm:presLayoutVars>
      </dgm:prSet>
      <dgm:spPr/>
    </dgm:pt>
    <dgm:pt modelId="{7B8F5115-B583-4DF0-9001-B38EF49C4F76}" type="pres">
      <dgm:prSet presAssocID="{4763F1F5-F98C-42AC-94B0-09D834DA1AC0}" presName="spaceBetweenRectangles" presStyleCnt="0"/>
      <dgm:spPr/>
    </dgm:pt>
    <dgm:pt modelId="{F3ADE4EF-4736-40B9-AAB9-5DE368DD37A6}" type="pres">
      <dgm:prSet presAssocID="{28DC6DEF-E156-466A-97F2-0AB930E2AFB4}" presName="parentLin" presStyleCnt="0"/>
      <dgm:spPr/>
    </dgm:pt>
    <dgm:pt modelId="{AACCEBEB-4D2A-4178-906E-E62AAAAA944E}" type="pres">
      <dgm:prSet presAssocID="{28DC6DEF-E156-466A-97F2-0AB930E2AFB4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9595A57E-EAD5-45AC-B18B-B3C237B5D441}" type="pres">
      <dgm:prSet presAssocID="{28DC6DEF-E156-466A-97F2-0AB930E2AFB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7BD4AC-DE24-49F2-B9D4-FA8680A430A8}" type="pres">
      <dgm:prSet presAssocID="{28DC6DEF-E156-466A-97F2-0AB930E2AFB4}" presName="negativeSpace" presStyleCnt="0"/>
      <dgm:spPr/>
    </dgm:pt>
    <dgm:pt modelId="{9AC60B9B-91BA-4725-B8C0-F1DE4817AB99}" type="pres">
      <dgm:prSet presAssocID="{28DC6DEF-E156-466A-97F2-0AB930E2AFB4}" presName="childText" presStyleLbl="conFgAcc1" presStyleIdx="3" presStyleCnt="5">
        <dgm:presLayoutVars>
          <dgm:bulletEnabled val="1"/>
        </dgm:presLayoutVars>
      </dgm:prSet>
      <dgm:spPr/>
    </dgm:pt>
    <dgm:pt modelId="{F564B84C-C4D4-491A-B8F4-CAFD0621E3E8}" type="pres">
      <dgm:prSet presAssocID="{61A6ACE3-550A-4F37-AAE4-904D1E3CA02F}" presName="spaceBetweenRectangles" presStyleCnt="0"/>
      <dgm:spPr/>
    </dgm:pt>
    <dgm:pt modelId="{3C1EC5D4-C621-4DD4-BAE0-690C204BF847}" type="pres">
      <dgm:prSet presAssocID="{919BC0E9-6AC0-45A4-8852-6C6C68CD9068}" presName="parentLin" presStyleCnt="0"/>
      <dgm:spPr/>
    </dgm:pt>
    <dgm:pt modelId="{7EFC2ECC-1612-4E4A-B96D-51E36ACFB552}" type="pres">
      <dgm:prSet presAssocID="{919BC0E9-6AC0-45A4-8852-6C6C68CD9068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A762B852-0A35-41BD-BBFE-53E1FDA979A8}" type="pres">
      <dgm:prSet presAssocID="{919BC0E9-6AC0-45A4-8852-6C6C68CD906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CBCCA-C4D5-4B6E-A599-56A261E891E5}" type="pres">
      <dgm:prSet presAssocID="{919BC0E9-6AC0-45A4-8852-6C6C68CD9068}" presName="negativeSpace" presStyleCnt="0"/>
      <dgm:spPr/>
    </dgm:pt>
    <dgm:pt modelId="{AD583DAD-9C27-4301-8D1B-83F27B22EC82}" type="pres">
      <dgm:prSet presAssocID="{919BC0E9-6AC0-45A4-8852-6C6C68CD906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196450E-E3AA-41D2-874B-83BAF287F0A0}" type="presOf" srcId="{919BC0E9-6AC0-45A4-8852-6C6C68CD9068}" destId="{7EFC2ECC-1612-4E4A-B96D-51E36ACFB552}" srcOrd="0" destOrd="0" presId="urn:microsoft.com/office/officeart/2005/8/layout/list1"/>
    <dgm:cxn modelId="{33EE21CB-A3B4-4BA6-B818-3C4DC3ABBD2B}" srcId="{353F51B1-A04B-4EBF-B1A9-1D0E47704874}" destId="{12327AAE-199A-4257-8EBB-F7378D516903}" srcOrd="1" destOrd="0" parTransId="{4E255B95-D651-49E1-864F-4B0BC7034F66}" sibTransId="{FF853AEF-51EB-4DE6-B787-40C327C1D9D7}"/>
    <dgm:cxn modelId="{8B69F328-A1C9-4BF7-84F5-50DAFE202D11}" type="presOf" srcId="{353F51B1-A04B-4EBF-B1A9-1D0E47704874}" destId="{029F3B0A-05D3-4640-9630-AA1F570AF56D}" srcOrd="0" destOrd="0" presId="urn:microsoft.com/office/officeart/2005/8/layout/list1"/>
    <dgm:cxn modelId="{D300EB55-3C23-41CC-AC81-9833C1DF8B58}" type="presOf" srcId="{8ACD8DA3-7679-4EBC-918F-C33DD2756C3D}" destId="{F4E5F071-D0AE-4054-BF67-85FF05C1B908}" srcOrd="1" destOrd="0" presId="urn:microsoft.com/office/officeart/2005/8/layout/list1"/>
    <dgm:cxn modelId="{56E06535-A6CD-45DB-984B-56B51C8AC6E8}" type="presOf" srcId="{12327AAE-199A-4257-8EBB-F7378D516903}" destId="{B8E28242-EAC2-4B1A-8172-54E7DB2CA2A2}" srcOrd="1" destOrd="0" presId="urn:microsoft.com/office/officeart/2005/8/layout/list1"/>
    <dgm:cxn modelId="{438AFB64-8EB5-4CAF-A8B3-893EBE88B95F}" srcId="{353F51B1-A04B-4EBF-B1A9-1D0E47704874}" destId="{15CDFCE0-CFDE-40D6-ADE8-B82C3F8410F6}" srcOrd="2" destOrd="0" parTransId="{B59C594C-1C8F-4AB8-99EA-D59DB2967D27}" sibTransId="{4763F1F5-F98C-42AC-94B0-09D834DA1AC0}"/>
    <dgm:cxn modelId="{E962035D-49D1-4A6D-99A8-AED7DF61E6A5}" type="presOf" srcId="{28DC6DEF-E156-466A-97F2-0AB930E2AFB4}" destId="{AACCEBEB-4D2A-4178-906E-E62AAAAA944E}" srcOrd="0" destOrd="0" presId="urn:microsoft.com/office/officeart/2005/8/layout/list1"/>
    <dgm:cxn modelId="{49778F1D-738B-4195-A5F9-668D6155F0A5}" type="presOf" srcId="{15CDFCE0-CFDE-40D6-ADE8-B82C3F8410F6}" destId="{1C4830F4-8710-4615-B755-FE90EFDD52F6}" srcOrd="0" destOrd="0" presId="urn:microsoft.com/office/officeart/2005/8/layout/list1"/>
    <dgm:cxn modelId="{378F3DB5-E718-4FC9-90B0-BB14908C1F91}" srcId="{353F51B1-A04B-4EBF-B1A9-1D0E47704874}" destId="{28DC6DEF-E156-466A-97F2-0AB930E2AFB4}" srcOrd="3" destOrd="0" parTransId="{7B510E6F-836A-4959-847C-6A38A10F504E}" sibTransId="{61A6ACE3-550A-4F37-AAE4-904D1E3CA02F}"/>
    <dgm:cxn modelId="{AC53C1C6-0E5E-442E-A2F2-B177D6BF0406}" type="presOf" srcId="{8ACD8DA3-7679-4EBC-918F-C33DD2756C3D}" destId="{956B88F0-88C7-49AE-ACBC-77FB42651CD0}" srcOrd="0" destOrd="0" presId="urn:microsoft.com/office/officeart/2005/8/layout/list1"/>
    <dgm:cxn modelId="{D34B63D0-5D3F-4135-9F7C-F5F7163411EF}" type="presOf" srcId="{12327AAE-199A-4257-8EBB-F7378D516903}" destId="{8CD3B7BE-2DA5-4061-8DA4-DF688C2DFA88}" srcOrd="0" destOrd="0" presId="urn:microsoft.com/office/officeart/2005/8/layout/list1"/>
    <dgm:cxn modelId="{0D15F337-9A6F-4B97-B95C-06B7AABD49BB}" srcId="{353F51B1-A04B-4EBF-B1A9-1D0E47704874}" destId="{919BC0E9-6AC0-45A4-8852-6C6C68CD9068}" srcOrd="4" destOrd="0" parTransId="{8B671764-44B0-4FB7-A443-B395BA215AC8}" sibTransId="{875D92F5-17EE-47B2-9CE2-BF4036E23341}"/>
    <dgm:cxn modelId="{4D793540-FC8F-4864-9455-F8D7B33E1C16}" type="presOf" srcId="{28DC6DEF-E156-466A-97F2-0AB930E2AFB4}" destId="{9595A57E-EAD5-45AC-B18B-B3C237B5D441}" srcOrd="1" destOrd="0" presId="urn:microsoft.com/office/officeart/2005/8/layout/list1"/>
    <dgm:cxn modelId="{60806E2D-EA04-4246-B340-4D1154FFBB07}" type="presOf" srcId="{15CDFCE0-CFDE-40D6-ADE8-B82C3F8410F6}" destId="{E0D16E9C-075C-4C64-848A-E90D34542864}" srcOrd="1" destOrd="0" presId="urn:microsoft.com/office/officeart/2005/8/layout/list1"/>
    <dgm:cxn modelId="{1B2523B1-9B43-4727-8951-1601829503AB}" srcId="{353F51B1-A04B-4EBF-B1A9-1D0E47704874}" destId="{8ACD8DA3-7679-4EBC-918F-C33DD2756C3D}" srcOrd="0" destOrd="0" parTransId="{C8590519-5808-43F8-B047-34FEFC8CB48A}" sibTransId="{440DA381-DE3B-4D84-A938-B05B0BD36339}"/>
    <dgm:cxn modelId="{28247A5F-FDCF-477D-95BC-23B43DF3BEF6}" type="presOf" srcId="{919BC0E9-6AC0-45A4-8852-6C6C68CD9068}" destId="{A762B852-0A35-41BD-BBFE-53E1FDA979A8}" srcOrd="1" destOrd="0" presId="urn:microsoft.com/office/officeart/2005/8/layout/list1"/>
    <dgm:cxn modelId="{7C276063-9089-441A-9701-F6586BC5127C}" type="presParOf" srcId="{029F3B0A-05D3-4640-9630-AA1F570AF56D}" destId="{E6274D57-B4E6-4043-9ED2-4FD78366E437}" srcOrd="0" destOrd="0" presId="urn:microsoft.com/office/officeart/2005/8/layout/list1"/>
    <dgm:cxn modelId="{AB2E3C5C-D18F-42BF-93AE-C5DAEA9066E6}" type="presParOf" srcId="{E6274D57-B4E6-4043-9ED2-4FD78366E437}" destId="{956B88F0-88C7-49AE-ACBC-77FB42651CD0}" srcOrd="0" destOrd="0" presId="urn:microsoft.com/office/officeart/2005/8/layout/list1"/>
    <dgm:cxn modelId="{77315953-C031-42E0-A57E-009E14F7E7F3}" type="presParOf" srcId="{E6274D57-B4E6-4043-9ED2-4FD78366E437}" destId="{F4E5F071-D0AE-4054-BF67-85FF05C1B908}" srcOrd="1" destOrd="0" presId="urn:microsoft.com/office/officeart/2005/8/layout/list1"/>
    <dgm:cxn modelId="{ABA0D12E-119F-42AE-ADC7-89B417C45DE4}" type="presParOf" srcId="{029F3B0A-05D3-4640-9630-AA1F570AF56D}" destId="{2C8B7BB9-BF0C-447F-B9D2-63CC59A03323}" srcOrd="1" destOrd="0" presId="urn:microsoft.com/office/officeart/2005/8/layout/list1"/>
    <dgm:cxn modelId="{656E4042-0089-46C1-85C7-F57C2AFD6ACF}" type="presParOf" srcId="{029F3B0A-05D3-4640-9630-AA1F570AF56D}" destId="{5F2279D4-B90B-42B6-8850-F0419E9DF215}" srcOrd="2" destOrd="0" presId="urn:microsoft.com/office/officeart/2005/8/layout/list1"/>
    <dgm:cxn modelId="{04CB4DE9-5F01-43C9-A44B-B380813CBDEB}" type="presParOf" srcId="{029F3B0A-05D3-4640-9630-AA1F570AF56D}" destId="{4F6BF653-4A9E-449D-88B8-42F317135313}" srcOrd="3" destOrd="0" presId="urn:microsoft.com/office/officeart/2005/8/layout/list1"/>
    <dgm:cxn modelId="{A09A619F-C04A-41F7-9099-4BA0D1F6742C}" type="presParOf" srcId="{029F3B0A-05D3-4640-9630-AA1F570AF56D}" destId="{FA37AED5-3487-48A5-8912-371E4D667BC8}" srcOrd="4" destOrd="0" presId="urn:microsoft.com/office/officeart/2005/8/layout/list1"/>
    <dgm:cxn modelId="{7C6182C7-6ED4-45DB-9E27-FB60216C056C}" type="presParOf" srcId="{FA37AED5-3487-48A5-8912-371E4D667BC8}" destId="{8CD3B7BE-2DA5-4061-8DA4-DF688C2DFA88}" srcOrd="0" destOrd="0" presId="urn:microsoft.com/office/officeart/2005/8/layout/list1"/>
    <dgm:cxn modelId="{66C0A2A5-1994-403A-A3BD-8B0F2393D44E}" type="presParOf" srcId="{FA37AED5-3487-48A5-8912-371E4D667BC8}" destId="{B8E28242-EAC2-4B1A-8172-54E7DB2CA2A2}" srcOrd="1" destOrd="0" presId="urn:microsoft.com/office/officeart/2005/8/layout/list1"/>
    <dgm:cxn modelId="{9F1E5D5A-CA93-484B-AD66-A45BB836B680}" type="presParOf" srcId="{029F3B0A-05D3-4640-9630-AA1F570AF56D}" destId="{9F5140AD-2B2F-428A-A87A-435E08CD6B1D}" srcOrd="5" destOrd="0" presId="urn:microsoft.com/office/officeart/2005/8/layout/list1"/>
    <dgm:cxn modelId="{FFA402C0-1206-4967-9135-E3D02565248B}" type="presParOf" srcId="{029F3B0A-05D3-4640-9630-AA1F570AF56D}" destId="{15CD5686-6A67-4874-9DF4-46BC863D9564}" srcOrd="6" destOrd="0" presId="urn:microsoft.com/office/officeart/2005/8/layout/list1"/>
    <dgm:cxn modelId="{BC4B1DC3-6BCD-4626-85EF-908257DE25B8}" type="presParOf" srcId="{029F3B0A-05D3-4640-9630-AA1F570AF56D}" destId="{4CC6A64F-1D6C-4406-86C8-1D601940F5D5}" srcOrd="7" destOrd="0" presId="urn:microsoft.com/office/officeart/2005/8/layout/list1"/>
    <dgm:cxn modelId="{76B98B43-CC01-40C8-AA48-6C9C3C90F78D}" type="presParOf" srcId="{029F3B0A-05D3-4640-9630-AA1F570AF56D}" destId="{2159E61E-E582-4E83-A98B-D7A95A3B51E6}" srcOrd="8" destOrd="0" presId="urn:microsoft.com/office/officeart/2005/8/layout/list1"/>
    <dgm:cxn modelId="{C6EDA72D-BDEA-42CF-9285-6D793F814827}" type="presParOf" srcId="{2159E61E-E582-4E83-A98B-D7A95A3B51E6}" destId="{1C4830F4-8710-4615-B755-FE90EFDD52F6}" srcOrd="0" destOrd="0" presId="urn:microsoft.com/office/officeart/2005/8/layout/list1"/>
    <dgm:cxn modelId="{EE471E97-4977-4D9B-9A04-E9A156C64A4A}" type="presParOf" srcId="{2159E61E-E582-4E83-A98B-D7A95A3B51E6}" destId="{E0D16E9C-075C-4C64-848A-E90D34542864}" srcOrd="1" destOrd="0" presId="urn:microsoft.com/office/officeart/2005/8/layout/list1"/>
    <dgm:cxn modelId="{B5BF4EAB-DD08-4C24-B550-118B146B6434}" type="presParOf" srcId="{029F3B0A-05D3-4640-9630-AA1F570AF56D}" destId="{1AA66A97-0C91-4157-BA76-8A7E109F686A}" srcOrd="9" destOrd="0" presId="urn:microsoft.com/office/officeart/2005/8/layout/list1"/>
    <dgm:cxn modelId="{8A065179-AE54-434C-A1ED-F23022E3C53E}" type="presParOf" srcId="{029F3B0A-05D3-4640-9630-AA1F570AF56D}" destId="{B54A2FA4-B7B5-4E45-A7C1-E4C32044306A}" srcOrd="10" destOrd="0" presId="urn:microsoft.com/office/officeart/2005/8/layout/list1"/>
    <dgm:cxn modelId="{89088619-0192-42B2-89B6-8BFE34BD2EEB}" type="presParOf" srcId="{029F3B0A-05D3-4640-9630-AA1F570AF56D}" destId="{7B8F5115-B583-4DF0-9001-B38EF49C4F76}" srcOrd="11" destOrd="0" presId="urn:microsoft.com/office/officeart/2005/8/layout/list1"/>
    <dgm:cxn modelId="{3D9370E1-A2D8-4384-98EA-76EA7A7C2AD0}" type="presParOf" srcId="{029F3B0A-05D3-4640-9630-AA1F570AF56D}" destId="{F3ADE4EF-4736-40B9-AAB9-5DE368DD37A6}" srcOrd="12" destOrd="0" presId="urn:microsoft.com/office/officeart/2005/8/layout/list1"/>
    <dgm:cxn modelId="{1D3C8C3E-36EF-46A5-972C-432028F4CA38}" type="presParOf" srcId="{F3ADE4EF-4736-40B9-AAB9-5DE368DD37A6}" destId="{AACCEBEB-4D2A-4178-906E-E62AAAAA944E}" srcOrd="0" destOrd="0" presId="urn:microsoft.com/office/officeart/2005/8/layout/list1"/>
    <dgm:cxn modelId="{38A113D3-F0AA-466E-BA83-7ADD9B03753E}" type="presParOf" srcId="{F3ADE4EF-4736-40B9-AAB9-5DE368DD37A6}" destId="{9595A57E-EAD5-45AC-B18B-B3C237B5D441}" srcOrd="1" destOrd="0" presId="urn:microsoft.com/office/officeart/2005/8/layout/list1"/>
    <dgm:cxn modelId="{2817DD9A-DE0A-4BE8-94F6-4C73B2F0C3DD}" type="presParOf" srcId="{029F3B0A-05D3-4640-9630-AA1F570AF56D}" destId="{6D7BD4AC-DE24-49F2-B9D4-FA8680A430A8}" srcOrd="13" destOrd="0" presId="urn:microsoft.com/office/officeart/2005/8/layout/list1"/>
    <dgm:cxn modelId="{07870325-C11A-4BE9-866A-E93E21031F4F}" type="presParOf" srcId="{029F3B0A-05D3-4640-9630-AA1F570AF56D}" destId="{9AC60B9B-91BA-4725-B8C0-F1DE4817AB99}" srcOrd="14" destOrd="0" presId="urn:microsoft.com/office/officeart/2005/8/layout/list1"/>
    <dgm:cxn modelId="{D5D29CB9-6E87-41F3-94F4-705C820C8337}" type="presParOf" srcId="{029F3B0A-05D3-4640-9630-AA1F570AF56D}" destId="{F564B84C-C4D4-491A-B8F4-CAFD0621E3E8}" srcOrd="15" destOrd="0" presId="urn:microsoft.com/office/officeart/2005/8/layout/list1"/>
    <dgm:cxn modelId="{512A4A8E-D591-4BA2-8C03-9224EA713937}" type="presParOf" srcId="{029F3B0A-05D3-4640-9630-AA1F570AF56D}" destId="{3C1EC5D4-C621-4DD4-BAE0-690C204BF847}" srcOrd="16" destOrd="0" presId="urn:microsoft.com/office/officeart/2005/8/layout/list1"/>
    <dgm:cxn modelId="{B746CDDE-FB2A-49B1-A0C9-819E3A8411CD}" type="presParOf" srcId="{3C1EC5D4-C621-4DD4-BAE0-690C204BF847}" destId="{7EFC2ECC-1612-4E4A-B96D-51E36ACFB552}" srcOrd="0" destOrd="0" presId="urn:microsoft.com/office/officeart/2005/8/layout/list1"/>
    <dgm:cxn modelId="{C3528A00-752D-4A3E-9CBD-B9F33AF1E286}" type="presParOf" srcId="{3C1EC5D4-C621-4DD4-BAE0-690C204BF847}" destId="{A762B852-0A35-41BD-BBFE-53E1FDA979A8}" srcOrd="1" destOrd="0" presId="urn:microsoft.com/office/officeart/2005/8/layout/list1"/>
    <dgm:cxn modelId="{2FC6BF7C-BF89-4612-937D-3874E4A03EFD}" type="presParOf" srcId="{029F3B0A-05D3-4640-9630-AA1F570AF56D}" destId="{0B7CBCCA-C4D5-4B6E-A599-56A261E891E5}" srcOrd="17" destOrd="0" presId="urn:microsoft.com/office/officeart/2005/8/layout/list1"/>
    <dgm:cxn modelId="{DB7DC990-2DFD-4BEC-916F-6D87B33E8529}" type="presParOf" srcId="{029F3B0A-05D3-4640-9630-AA1F570AF56D}" destId="{AD583DAD-9C27-4301-8D1B-83F27B22E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F51B1-A04B-4EBF-B1A9-1D0E477048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CD8DA3-7679-4EBC-918F-C33DD2756C3D}">
      <dgm:prSet phldrT="[文本]"/>
      <dgm:spPr/>
      <dgm:t>
        <a:bodyPr/>
        <a:lstStyle/>
        <a:p>
          <a:r>
            <a:rPr lang="zh-CN" altLang="en-US" dirty="0" smtClean="0"/>
            <a:t>输入和输出</a:t>
          </a:r>
          <a:endParaRPr lang="zh-CN" altLang="en-US" dirty="0"/>
        </a:p>
      </dgm:t>
    </dgm:pt>
    <dgm:pt modelId="{C8590519-5808-43F8-B047-34FEFC8CB48A}" type="parTrans" cxnId="{1B2523B1-9B43-4727-8951-1601829503AB}">
      <dgm:prSet/>
      <dgm:spPr/>
      <dgm:t>
        <a:bodyPr/>
        <a:lstStyle/>
        <a:p>
          <a:endParaRPr lang="zh-CN" altLang="en-US"/>
        </a:p>
      </dgm:t>
    </dgm:pt>
    <dgm:pt modelId="{440DA381-DE3B-4D84-A938-B05B0BD36339}" type="sibTrans" cxnId="{1B2523B1-9B43-4727-8951-1601829503AB}">
      <dgm:prSet/>
      <dgm:spPr/>
      <dgm:t>
        <a:bodyPr/>
        <a:lstStyle/>
        <a:p>
          <a:endParaRPr lang="zh-CN" altLang="en-US"/>
        </a:p>
      </dgm:t>
    </dgm:pt>
    <dgm:pt modelId="{12327AAE-199A-4257-8EBB-F7378D516903}">
      <dgm:prSet phldrT="[文本]"/>
      <dgm:spPr/>
      <dgm:t>
        <a:bodyPr/>
        <a:lstStyle/>
        <a:p>
          <a:r>
            <a:rPr lang="zh-CN" altLang="en-US" dirty="0" smtClean="0"/>
            <a:t>数据类型和变量</a:t>
          </a:r>
          <a:endParaRPr lang="zh-CN" altLang="en-US" dirty="0"/>
        </a:p>
      </dgm:t>
    </dgm:pt>
    <dgm:pt modelId="{4E255B95-D651-49E1-864F-4B0BC7034F66}" type="parTrans" cxnId="{33EE21CB-A3B4-4BA6-B818-3C4DC3ABBD2B}">
      <dgm:prSet/>
      <dgm:spPr/>
      <dgm:t>
        <a:bodyPr/>
        <a:lstStyle/>
        <a:p>
          <a:endParaRPr lang="zh-CN" altLang="en-US"/>
        </a:p>
      </dgm:t>
    </dgm:pt>
    <dgm:pt modelId="{FF853AEF-51EB-4DE6-B787-40C327C1D9D7}" type="sibTrans" cxnId="{33EE21CB-A3B4-4BA6-B818-3C4DC3ABBD2B}">
      <dgm:prSet/>
      <dgm:spPr/>
      <dgm:t>
        <a:bodyPr/>
        <a:lstStyle/>
        <a:p>
          <a:endParaRPr lang="zh-CN" altLang="en-US"/>
        </a:p>
      </dgm:t>
    </dgm:pt>
    <dgm:pt modelId="{15CDFCE0-CFDE-40D6-ADE8-B82C3F8410F6}">
      <dgm:prSet phldrT="[文本]"/>
      <dgm:spPr/>
      <dgm:t>
        <a:bodyPr/>
        <a:lstStyle/>
        <a:p>
          <a:r>
            <a:rPr lang="zh-CN" altLang="en-US" dirty="0" smtClean="0"/>
            <a:t>字符串和编码</a:t>
          </a:r>
          <a:endParaRPr lang="zh-CN" altLang="en-US" dirty="0"/>
        </a:p>
      </dgm:t>
    </dgm:pt>
    <dgm:pt modelId="{B59C594C-1C8F-4AB8-99EA-D59DB2967D27}" type="parTrans" cxnId="{438AFB64-8EB5-4CAF-A8B3-893EBE88B95F}">
      <dgm:prSet/>
      <dgm:spPr/>
      <dgm:t>
        <a:bodyPr/>
        <a:lstStyle/>
        <a:p>
          <a:endParaRPr lang="zh-CN" altLang="en-US"/>
        </a:p>
      </dgm:t>
    </dgm:pt>
    <dgm:pt modelId="{4763F1F5-F98C-42AC-94B0-09D834DA1AC0}" type="sibTrans" cxnId="{438AFB64-8EB5-4CAF-A8B3-893EBE88B95F}">
      <dgm:prSet/>
      <dgm:spPr/>
      <dgm:t>
        <a:bodyPr/>
        <a:lstStyle/>
        <a:p>
          <a:endParaRPr lang="zh-CN" altLang="en-US"/>
        </a:p>
      </dgm:t>
    </dgm:pt>
    <dgm:pt modelId="{28DC6DEF-E156-466A-97F2-0AB930E2AFB4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list</a:t>
          </a:r>
          <a:r>
            <a:rPr lang="zh-CN" altLang="en-US" dirty="0" smtClean="0"/>
            <a:t>和</a:t>
          </a:r>
          <a:r>
            <a:rPr lang="en-US" altLang="zh-CN" dirty="0" smtClean="0"/>
            <a:t>tuple</a:t>
          </a:r>
          <a:r>
            <a:rPr lang="zh-CN" altLang="en-US" dirty="0" smtClean="0"/>
            <a:t>、</a:t>
          </a:r>
          <a:r>
            <a:rPr lang="en-US" altLang="zh-CN" dirty="0" err="1" smtClean="0"/>
            <a:t>dict</a:t>
          </a:r>
          <a:r>
            <a:rPr lang="zh-CN" altLang="en-US" dirty="0" smtClean="0"/>
            <a:t>和</a:t>
          </a:r>
          <a:r>
            <a:rPr lang="en-US" altLang="zh-CN" dirty="0" smtClean="0"/>
            <a:t>set</a:t>
          </a:r>
          <a:endParaRPr lang="zh-CN" altLang="en-US" dirty="0"/>
        </a:p>
      </dgm:t>
    </dgm:pt>
    <dgm:pt modelId="{7B510E6F-836A-4959-847C-6A38A10F504E}" type="parTrans" cxnId="{378F3DB5-E718-4FC9-90B0-BB14908C1F91}">
      <dgm:prSet/>
      <dgm:spPr/>
      <dgm:t>
        <a:bodyPr/>
        <a:lstStyle/>
        <a:p>
          <a:endParaRPr lang="zh-CN" altLang="en-US"/>
        </a:p>
      </dgm:t>
    </dgm:pt>
    <dgm:pt modelId="{61A6ACE3-550A-4F37-AAE4-904D1E3CA02F}" type="sibTrans" cxnId="{378F3DB5-E718-4FC9-90B0-BB14908C1F91}">
      <dgm:prSet/>
      <dgm:spPr/>
      <dgm:t>
        <a:bodyPr/>
        <a:lstStyle/>
        <a:p>
          <a:endParaRPr lang="zh-CN" altLang="en-US"/>
        </a:p>
      </dgm:t>
    </dgm:pt>
    <dgm:pt modelId="{2DF10D26-3253-40E2-BC07-ACC1B99990A1}">
      <dgm:prSet phldrT="[文本]"/>
      <dgm:spPr/>
      <dgm:t>
        <a:bodyPr/>
        <a:lstStyle/>
        <a:p>
          <a:r>
            <a:rPr lang="zh-CN" altLang="en-US" dirty="0" smtClean="0"/>
            <a:t>条件判断和循环</a:t>
          </a:r>
          <a:endParaRPr lang="zh-CN" altLang="en-US" dirty="0"/>
        </a:p>
      </dgm:t>
    </dgm:pt>
    <dgm:pt modelId="{BBCF3453-A5DC-433A-9B9B-2A37386F66A6}" type="parTrans" cxnId="{09A2A84A-1C71-4819-A1E6-F99EDCDC59D7}">
      <dgm:prSet/>
      <dgm:spPr/>
      <dgm:t>
        <a:bodyPr/>
        <a:lstStyle/>
        <a:p>
          <a:endParaRPr lang="zh-CN" altLang="en-US"/>
        </a:p>
      </dgm:t>
    </dgm:pt>
    <dgm:pt modelId="{97572E72-2F67-48E7-9D33-DA8D5928A057}" type="sibTrans" cxnId="{09A2A84A-1C71-4819-A1E6-F99EDCDC59D7}">
      <dgm:prSet/>
      <dgm:spPr/>
      <dgm:t>
        <a:bodyPr/>
        <a:lstStyle/>
        <a:p>
          <a:endParaRPr lang="zh-CN" altLang="en-US"/>
        </a:p>
      </dgm:t>
    </dgm:pt>
    <dgm:pt modelId="{029F3B0A-05D3-4640-9630-AA1F570AF56D}" type="pres">
      <dgm:prSet presAssocID="{353F51B1-A04B-4EBF-B1A9-1D0E477048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274D57-B4E6-4043-9ED2-4FD78366E437}" type="pres">
      <dgm:prSet presAssocID="{8ACD8DA3-7679-4EBC-918F-C33DD2756C3D}" presName="parentLin" presStyleCnt="0"/>
      <dgm:spPr/>
    </dgm:pt>
    <dgm:pt modelId="{956B88F0-88C7-49AE-ACBC-77FB42651CD0}" type="pres">
      <dgm:prSet presAssocID="{8ACD8DA3-7679-4EBC-918F-C33DD2756C3D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4E5F071-D0AE-4054-BF67-85FF05C1B908}" type="pres">
      <dgm:prSet presAssocID="{8ACD8DA3-7679-4EBC-918F-C33DD2756C3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8B7BB9-BF0C-447F-B9D2-63CC59A03323}" type="pres">
      <dgm:prSet presAssocID="{8ACD8DA3-7679-4EBC-918F-C33DD2756C3D}" presName="negativeSpace" presStyleCnt="0"/>
      <dgm:spPr/>
    </dgm:pt>
    <dgm:pt modelId="{5F2279D4-B90B-42B6-8850-F0419E9DF215}" type="pres">
      <dgm:prSet presAssocID="{8ACD8DA3-7679-4EBC-918F-C33DD2756C3D}" presName="childText" presStyleLbl="conFgAcc1" presStyleIdx="0" presStyleCnt="5">
        <dgm:presLayoutVars>
          <dgm:bulletEnabled val="1"/>
        </dgm:presLayoutVars>
      </dgm:prSet>
      <dgm:spPr/>
    </dgm:pt>
    <dgm:pt modelId="{4F6BF653-4A9E-449D-88B8-42F317135313}" type="pres">
      <dgm:prSet presAssocID="{440DA381-DE3B-4D84-A938-B05B0BD36339}" presName="spaceBetweenRectangles" presStyleCnt="0"/>
      <dgm:spPr/>
    </dgm:pt>
    <dgm:pt modelId="{FA37AED5-3487-48A5-8912-371E4D667BC8}" type="pres">
      <dgm:prSet presAssocID="{12327AAE-199A-4257-8EBB-F7378D516903}" presName="parentLin" presStyleCnt="0"/>
      <dgm:spPr/>
    </dgm:pt>
    <dgm:pt modelId="{8CD3B7BE-2DA5-4061-8DA4-DF688C2DFA88}" type="pres">
      <dgm:prSet presAssocID="{12327AAE-199A-4257-8EBB-F7378D51690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8E28242-EAC2-4B1A-8172-54E7DB2CA2A2}" type="pres">
      <dgm:prSet presAssocID="{12327AAE-199A-4257-8EBB-F7378D51690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140AD-2B2F-428A-A87A-435E08CD6B1D}" type="pres">
      <dgm:prSet presAssocID="{12327AAE-199A-4257-8EBB-F7378D516903}" presName="negativeSpace" presStyleCnt="0"/>
      <dgm:spPr/>
    </dgm:pt>
    <dgm:pt modelId="{15CD5686-6A67-4874-9DF4-46BC863D9564}" type="pres">
      <dgm:prSet presAssocID="{12327AAE-199A-4257-8EBB-F7378D516903}" presName="childText" presStyleLbl="conFgAcc1" presStyleIdx="1" presStyleCnt="5">
        <dgm:presLayoutVars>
          <dgm:bulletEnabled val="1"/>
        </dgm:presLayoutVars>
      </dgm:prSet>
      <dgm:spPr/>
    </dgm:pt>
    <dgm:pt modelId="{4CC6A64F-1D6C-4406-86C8-1D601940F5D5}" type="pres">
      <dgm:prSet presAssocID="{FF853AEF-51EB-4DE6-B787-40C327C1D9D7}" presName="spaceBetweenRectangles" presStyleCnt="0"/>
      <dgm:spPr/>
    </dgm:pt>
    <dgm:pt modelId="{2159E61E-E582-4E83-A98B-D7A95A3B51E6}" type="pres">
      <dgm:prSet presAssocID="{15CDFCE0-CFDE-40D6-ADE8-B82C3F8410F6}" presName="parentLin" presStyleCnt="0"/>
      <dgm:spPr/>
    </dgm:pt>
    <dgm:pt modelId="{1C4830F4-8710-4615-B755-FE90EFDD52F6}" type="pres">
      <dgm:prSet presAssocID="{15CDFCE0-CFDE-40D6-ADE8-B82C3F8410F6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E0D16E9C-075C-4C64-848A-E90D34542864}" type="pres">
      <dgm:prSet presAssocID="{15CDFCE0-CFDE-40D6-ADE8-B82C3F8410F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A66A97-0C91-4157-BA76-8A7E109F686A}" type="pres">
      <dgm:prSet presAssocID="{15CDFCE0-CFDE-40D6-ADE8-B82C3F8410F6}" presName="negativeSpace" presStyleCnt="0"/>
      <dgm:spPr/>
    </dgm:pt>
    <dgm:pt modelId="{B54A2FA4-B7B5-4E45-A7C1-E4C32044306A}" type="pres">
      <dgm:prSet presAssocID="{15CDFCE0-CFDE-40D6-ADE8-B82C3F8410F6}" presName="childText" presStyleLbl="conFgAcc1" presStyleIdx="2" presStyleCnt="5">
        <dgm:presLayoutVars>
          <dgm:bulletEnabled val="1"/>
        </dgm:presLayoutVars>
      </dgm:prSet>
      <dgm:spPr/>
    </dgm:pt>
    <dgm:pt modelId="{7B8F5115-B583-4DF0-9001-B38EF49C4F76}" type="pres">
      <dgm:prSet presAssocID="{4763F1F5-F98C-42AC-94B0-09D834DA1AC0}" presName="spaceBetweenRectangles" presStyleCnt="0"/>
      <dgm:spPr/>
    </dgm:pt>
    <dgm:pt modelId="{F3ADE4EF-4736-40B9-AAB9-5DE368DD37A6}" type="pres">
      <dgm:prSet presAssocID="{28DC6DEF-E156-466A-97F2-0AB930E2AFB4}" presName="parentLin" presStyleCnt="0"/>
      <dgm:spPr/>
    </dgm:pt>
    <dgm:pt modelId="{AACCEBEB-4D2A-4178-906E-E62AAAAA944E}" type="pres">
      <dgm:prSet presAssocID="{28DC6DEF-E156-466A-97F2-0AB930E2AFB4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9595A57E-EAD5-45AC-B18B-B3C237B5D441}" type="pres">
      <dgm:prSet presAssocID="{28DC6DEF-E156-466A-97F2-0AB930E2AFB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7BD4AC-DE24-49F2-B9D4-FA8680A430A8}" type="pres">
      <dgm:prSet presAssocID="{28DC6DEF-E156-466A-97F2-0AB930E2AFB4}" presName="negativeSpace" presStyleCnt="0"/>
      <dgm:spPr/>
    </dgm:pt>
    <dgm:pt modelId="{9AC60B9B-91BA-4725-B8C0-F1DE4817AB99}" type="pres">
      <dgm:prSet presAssocID="{28DC6DEF-E156-466A-97F2-0AB930E2AFB4}" presName="childText" presStyleLbl="conFgAcc1" presStyleIdx="3" presStyleCnt="5">
        <dgm:presLayoutVars>
          <dgm:bulletEnabled val="1"/>
        </dgm:presLayoutVars>
      </dgm:prSet>
      <dgm:spPr/>
    </dgm:pt>
    <dgm:pt modelId="{F564B84C-C4D4-491A-B8F4-CAFD0621E3E8}" type="pres">
      <dgm:prSet presAssocID="{61A6ACE3-550A-4F37-AAE4-904D1E3CA02F}" presName="spaceBetweenRectangles" presStyleCnt="0"/>
      <dgm:spPr/>
    </dgm:pt>
    <dgm:pt modelId="{3F4AFE1E-C210-4E9D-8FF4-30DFF87897E9}" type="pres">
      <dgm:prSet presAssocID="{2DF10D26-3253-40E2-BC07-ACC1B99990A1}" presName="parentLin" presStyleCnt="0"/>
      <dgm:spPr/>
    </dgm:pt>
    <dgm:pt modelId="{49423972-DF8F-4E77-87CF-C09C97FF3506}" type="pres">
      <dgm:prSet presAssocID="{2DF10D26-3253-40E2-BC07-ACC1B99990A1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CEE01422-6E91-4C03-9B10-B82E18E82917}" type="pres">
      <dgm:prSet presAssocID="{2DF10D26-3253-40E2-BC07-ACC1B99990A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648DE-4DF5-49C0-9B8F-7E7A347A4519}" type="pres">
      <dgm:prSet presAssocID="{2DF10D26-3253-40E2-BC07-ACC1B99990A1}" presName="negativeSpace" presStyleCnt="0"/>
      <dgm:spPr/>
    </dgm:pt>
    <dgm:pt modelId="{F54C82A6-6DF4-4474-9B22-B7E5EE86D0CC}" type="pres">
      <dgm:prSet presAssocID="{2DF10D26-3253-40E2-BC07-ACC1B99990A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914D47C-1ADD-4236-AC6E-2B93122B3AA9}" type="presOf" srcId="{15CDFCE0-CFDE-40D6-ADE8-B82C3F8410F6}" destId="{1C4830F4-8710-4615-B755-FE90EFDD52F6}" srcOrd="0" destOrd="0" presId="urn:microsoft.com/office/officeart/2005/8/layout/list1"/>
    <dgm:cxn modelId="{7D9BADC8-09BC-455C-93B8-7C2FA0A7E7F9}" type="presOf" srcId="{28DC6DEF-E156-466A-97F2-0AB930E2AFB4}" destId="{9595A57E-EAD5-45AC-B18B-B3C237B5D441}" srcOrd="1" destOrd="0" presId="urn:microsoft.com/office/officeart/2005/8/layout/list1"/>
    <dgm:cxn modelId="{1B2523B1-9B43-4727-8951-1601829503AB}" srcId="{353F51B1-A04B-4EBF-B1A9-1D0E47704874}" destId="{8ACD8DA3-7679-4EBC-918F-C33DD2756C3D}" srcOrd="0" destOrd="0" parTransId="{C8590519-5808-43F8-B047-34FEFC8CB48A}" sibTransId="{440DA381-DE3B-4D84-A938-B05B0BD36339}"/>
    <dgm:cxn modelId="{E60987AA-5672-4C31-A7A6-1EEE87454BE9}" type="presOf" srcId="{12327AAE-199A-4257-8EBB-F7378D516903}" destId="{B8E28242-EAC2-4B1A-8172-54E7DB2CA2A2}" srcOrd="1" destOrd="0" presId="urn:microsoft.com/office/officeart/2005/8/layout/list1"/>
    <dgm:cxn modelId="{378F3DB5-E718-4FC9-90B0-BB14908C1F91}" srcId="{353F51B1-A04B-4EBF-B1A9-1D0E47704874}" destId="{28DC6DEF-E156-466A-97F2-0AB930E2AFB4}" srcOrd="3" destOrd="0" parTransId="{7B510E6F-836A-4959-847C-6A38A10F504E}" sibTransId="{61A6ACE3-550A-4F37-AAE4-904D1E3CA02F}"/>
    <dgm:cxn modelId="{3E19F258-E94A-4562-B0F3-295BD3EA1E20}" type="presOf" srcId="{2DF10D26-3253-40E2-BC07-ACC1B99990A1}" destId="{CEE01422-6E91-4C03-9B10-B82E18E82917}" srcOrd="1" destOrd="0" presId="urn:microsoft.com/office/officeart/2005/8/layout/list1"/>
    <dgm:cxn modelId="{EB375B50-669C-4553-8496-4BE3E866A19D}" type="presOf" srcId="{8ACD8DA3-7679-4EBC-918F-C33DD2756C3D}" destId="{F4E5F071-D0AE-4054-BF67-85FF05C1B908}" srcOrd="1" destOrd="0" presId="urn:microsoft.com/office/officeart/2005/8/layout/list1"/>
    <dgm:cxn modelId="{CDEE3B5C-DE60-4B53-A1CE-345A38673596}" type="presOf" srcId="{15CDFCE0-CFDE-40D6-ADE8-B82C3F8410F6}" destId="{E0D16E9C-075C-4C64-848A-E90D34542864}" srcOrd="1" destOrd="0" presId="urn:microsoft.com/office/officeart/2005/8/layout/list1"/>
    <dgm:cxn modelId="{33EE21CB-A3B4-4BA6-B818-3C4DC3ABBD2B}" srcId="{353F51B1-A04B-4EBF-B1A9-1D0E47704874}" destId="{12327AAE-199A-4257-8EBB-F7378D516903}" srcOrd="1" destOrd="0" parTransId="{4E255B95-D651-49E1-864F-4B0BC7034F66}" sibTransId="{FF853AEF-51EB-4DE6-B787-40C327C1D9D7}"/>
    <dgm:cxn modelId="{9DF4042A-31E1-4105-8E96-DEBDBE72E0F8}" type="presOf" srcId="{12327AAE-199A-4257-8EBB-F7378D516903}" destId="{8CD3B7BE-2DA5-4061-8DA4-DF688C2DFA88}" srcOrd="0" destOrd="0" presId="urn:microsoft.com/office/officeart/2005/8/layout/list1"/>
    <dgm:cxn modelId="{B948CC41-8840-4D20-8108-87D8650F446C}" type="presOf" srcId="{2DF10D26-3253-40E2-BC07-ACC1B99990A1}" destId="{49423972-DF8F-4E77-87CF-C09C97FF3506}" srcOrd="0" destOrd="0" presId="urn:microsoft.com/office/officeart/2005/8/layout/list1"/>
    <dgm:cxn modelId="{6455F0D6-00DE-42BC-ACB4-FA938B36EB59}" type="presOf" srcId="{28DC6DEF-E156-466A-97F2-0AB930E2AFB4}" destId="{AACCEBEB-4D2A-4178-906E-E62AAAAA944E}" srcOrd="0" destOrd="0" presId="urn:microsoft.com/office/officeart/2005/8/layout/list1"/>
    <dgm:cxn modelId="{B66759CE-53A1-4792-A406-214144D43208}" type="presOf" srcId="{8ACD8DA3-7679-4EBC-918F-C33DD2756C3D}" destId="{956B88F0-88C7-49AE-ACBC-77FB42651CD0}" srcOrd="0" destOrd="0" presId="urn:microsoft.com/office/officeart/2005/8/layout/list1"/>
    <dgm:cxn modelId="{41B955F8-0782-4762-9E4B-77A0C07146D2}" type="presOf" srcId="{353F51B1-A04B-4EBF-B1A9-1D0E47704874}" destId="{029F3B0A-05D3-4640-9630-AA1F570AF56D}" srcOrd="0" destOrd="0" presId="urn:microsoft.com/office/officeart/2005/8/layout/list1"/>
    <dgm:cxn modelId="{438AFB64-8EB5-4CAF-A8B3-893EBE88B95F}" srcId="{353F51B1-A04B-4EBF-B1A9-1D0E47704874}" destId="{15CDFCE0-CFDE-40D6-ADE8-B82C3F8410F6}" srcOrd="2" destOrd="0" parTransId="{B59C594C-1C8F-4AB8-99EA-D59DB2967D27}" sibTransId="{4763F1F5-F98C-42AC-94B0-09D834DA1AC0}"/>
    <dgm:cxn modelId="{09A2A84A-1C71-4819-A1E6-F99EDCDC59D7}" srcId="{353F51B1-A04B-4EBF-B1A9-1D0E47704874}" destId="{2DF10D26-3253-40E2-BC07-ACC1B99990A1}" srcOrd="4" destOrd="0" parTransId="{BBCF3453-A5DC-433A-9B9B-2A37386F66A6}" sibTransId="{97572E72-2F67-48E7-9D33-DA8D5928A057}"/>
    <dgm:cxn modelId="{17B4757B-6C21-48F4-ABC4-1CAC3CB2D3B7}" type="presParOf" srcId="{029F3B0A-05D3-4640-9630-AA1F570AF56D}" destId="{E6274D57-B4E6-4043-9ED2-4FD78366E437}" srcOrd="0" destOrd="0" presId="urn:microsoft.com/office/officeart/2005/8/layout/list1"/>
    <dgm:cxn modelId="{A9EBDC39-905D-4528-B095-8F95E52C21F7}" type="presParOf" srcId="{E6274D57-B4E6-4043-9ED2-4FD78366E437}" destId="{956B88F0-88C7-49AE-ACBC-77FB42651CD0}" srcOrd="0" destOrd="0" presId="urn:microsoft.com/office/officeart/2005/8/layout/list1"/>
    <dgm:cxn modelId="{25B7E0DF-63CC-4F81-954C-5C4C0CE99887}" type="presParOf" srcId="{E6274D57-B4E6-4043-9ED2-4FD78366E437}" destId="{F4E5F071-D0AE-4054-BF67-85FF05C1B908}" srcOrd="1" destOrd="0" presId="urn:microsoft.com/office/officeart/2005/8/layout/list1"/>
    <dgm:cxn modelId="{70AC6296-86D5-4081-AACD-2D1420954E48}" type="presParOf" srcId="{029F3B0A-05D3-4640-9630-AA1F570AF56D}" destId="{2C8B7BB9-BF0C-447F-B9D2-63CC59A03323}" srcOrd="1" destOrd="0" presId="urn:microsoft.com/office/officeart/2005/8/layout/list1"/>
    <dgm:cxn modelId="{A05C4985-56DF-44C3-B719-A235857A2558}" type="presParOf" srcId="{029F3B0A-05D3-4640-9630-AA1F570AF56D}" destId="{5F2279D4-B90B-42B6-8850-F0419E9DF215}" srcOrd="2" destOrd="0" presId="urn:microsoft.com/office/officeart/2005/8/layout/list1"/>
    <dgm:cxn modelId="{F77EDC5E-81E1-44DE-BCE0-2F4FB6B72C2D}" type="presParOf" srcId="{029F3B0A-05D3-4640-9630-AA1F570AF56D}" destId="{4F6BF653-4A9E-449D-88B8-42F317135313}" srcOrd="3" destOrd="0" presId="urn:microsoft.com/office/officeart/2005/8/layout/list1"/>
    <dgm:cxn modelId="{F16814B6-CBBC-4897-BE23-0717261283BF}" type="presParOf" srcId="{029F3B0A-05D3-4640-9630-AA1F570AF56D}" destId="{FA37AED5-3487-48A5-8912-371E4D667BC8}" srcOrd="4" destOrd="0" presId="urn:microsoft.com/office/officeart/2005/8/layout/list1"/>
    <dgm:cxn modelId="{6F1B78B3-D724-43EB-9301-89E94D910EC4}" type="presParOf" srcId="{FA37AED5-3487-48A5-8912-371E4D667BC8}" destId="{8CD3B7BE-2DA5-4061-8DA4-DF688C2DFA88}" srcOrd="0" destOrd="0" presId="urn:microsoft.com/office/officeart/2005/8/layout/list1"/>
    <dgm:cxn modelId="{E566FEA1-E752-4147-97BF-E169D4224EB9}" type="presParOf" srcId="{FA37AED5-3487-48A5-8912-371E4D667BC8}" destId="{B8E28242-EAC2-4B1A-8172-54E7DB2CA2A2}" srcOrd="1" destOrd="0" presId="urn:microsoft.com/office/officeart/2005/8/layout/list1"/>
    <dgm:cxn modelId="{354D15D0-481E-4125-A1ED-99801F27FF4F}" type="presParOf" srcId="{029F3B0A-05D3-4640-9630-AA1F570AF56D}" destId="{9F5140AD-2B2F-428A-A87A-435E08CD6B1D}" srcOrd="5" destOrd="0" presId="urn:microsoft.com/office/officeart/2005/8/layout/list1"/>
    <dgm:cxn modelId="{353E5418-A28E-404C-9072-21D8F849D51B}" type="presParOf" srcId="{029F3B0A-05D3-4640-9630-AA1F570AF56D}" destId="{15CD5686-6A67-4874-9DF4-46BC863D9564}" srcOrd="6" destOrd="0" presId="urn:microsoft.com/office/officeart/2005/8/layout/list1"/>
    <dgm:cxn modelId="{BA4561AB-F3E2-468E-A1F5-2E6C4C444B2F}" type="presParOf" srcId="{029F3B0A-05D3-4640-9630-AA1F570AF56D}" destId="{4CC6A64F-1D6C-4406-86C8-1D601940F5D5}" srcOrd="7" destOrd="0" presId="urn:microsoft.com/office/officeart/2005/8/layout/list1"/>
    <dgm:cxn modelId="{5A2C1572-0CE8-4F85-9D9A-B52B9FAB5414}" type="presParOf" srcId="{029F3B0A-05D3-4640-9630-AA1F570AF56D}" destId="{2159E61E-E582-4E83-A98B-D7A95A3B51E6}" srcOrd="8" destOrd="0" presId="urn:microsoft.com/office/officeart/2005/8/layout/list1"/>
    <dgm:cxn modelId="{2205BCE9-AE06-4536-85ED-65F43D82760C}" type="presParOf" srcId="{2159E61E-E582-4E83-A98B-D7A95A3B51E6}" destId="{1C4830F4-8710-4615-B755-FE90EFDD52F6}" srcOrd="0" destOrd="0" presId="urn:microsoft.com/office/officeart/2005/8/layout/list1"/>
    <dgm:cxn modelId="{FCAB42B4-CE68-404A-A367-67927C729005}" type="presParOf" srcId="{2159E61E-E582-4E83-A98B-D7A95A3B51E6}" destId="{E0D16E9C-075C-4C64-848A-E90D34542864}" srcOrd="1" destOrd="0" presId="urn:microsoft.com/office/officeart/2005/8/layout/list1"/>
    <dgm:cxn modelId="{342A9B14-FE9C-4580-8FC3-BA07459ADC97}" type="presParOf" srcId="{029F3B0A-05D3-4640-9630-AA1F570AF56D}" destId="{1AA66A97-0C91-4157-BA76-8A7E109F686A}" srcOrd="9" destOrd="0" presId="urn:microsoft.com/office/officeart/2005/8/layout/list1"/>
    <dgm:cxn modelId="{506ED703-8198-46B8-B1A1-96E0728BAA65}" type="presParOf" srcId="{029F3B0A-05D3-4640-9630-AA1F570AF56D}" destId="{B54A2FA4-B7B5-4E45-A7C1-E4C32044306A}" srcOrd="10" destOrd="0" presId="urn:microsoft.com/office/officeart/2005/8/layout/list1"/>
    <dgm:cxn modelId="{BE36CCB1-CFC6-415A-83F0-AB172F92C0A0}" type="presParOf" srcId="{029F3B0A-05D3-4640-9630-AA1F570AF56D}" destId="{7B8F5115-B583-4DF0-9001-B38EF49C4F76}" srcOrd="11" destOrd="0" presId="urn:microsoft.com/office/officeart/2005/8/layout/list1"/>
    <dgm:cxn modelId="{7E03BAB1-27D0-4928-80F8-85D724117ED3}" type="presParOf" srcId="{029F3B0A-05D3-4640-9630-AA1F570AF56D}" destId="{F3ADE4EF-4736-40B9-AAB9-5DE368DD37A6}" srcOrd="12" destOrd="0" presId="urn:microsoft.com/office/officeart/2005/8/layout/list1"/>
    <dgm:cxn modelId="{B7B1649B-3CAA-4979-90FA-4CC9E9EC8201}" type="presParOf" srcId="{F3ADE4EF-4736-40B9-AAB9-5DE368DD37A6}" destId="{AACCEBEB-4D2A-4178-906E-E62AAAAA944E}" srcOrd="0" destOrd="0" presId="urn:microsoft.com/office/officeart/2005/8/layout/list1"/>
    <dgm:cxn modelId="{279831B3-5AAA-4A4C-9FCB-D6E174FAF2BA}" type="presParOf" srcId="{F3ADE4EF-4736-40B9-AAB9-5DE368DD37A6}" destId="{9595A57E-EAD5-45AC-B18B-B3C237B5D441}" srcOrd="1" destOrd="0" presId="urn:microsoft.com/office/officeart/2005/8/layout/list1"/>
    <dgm:cxn modelId="{92D6A16C-5F79-4EC5-B4ED-A5760510254F}" type="presParOf" srcId="{029F3B0A-05D3-4640-9630-AA1F570AF56D}" destId="{6D7BD4AC-DE24-49F2-B9D4-FA8680A430A8}" srcOrd="13" destOrd="0" presId="urn:microsoft.com/office/officeart/2005/8/layout/list1"/>
    <dgm:cxn modelId="{ACB1AB87-64F5-4CE1-8F61-342DA77A1514}" type="presParOf" srcId="{029F3B0A-05D3-4640-9630-AA1F570AF56D}" destId="{9AC60B9B-91BA-4725-B8C0-F1DE4817AB99}" srcOrd="14" destOrd="0" presId="urn:microsoft.com/office/officeart/2005/8/layout/list1"/>
    <dgm:cxn modelId="{04146238-E287-4A5F-8491-FD5A101B8051}" type="presParOf" srcId="{029F3B0A-05D3-4640-9630-AA1F570AF56D}" destId="{F564B84C-C4D4-491A-B8F4-CAFD0621E3E8}" srcOrd="15" destOrd="0" presId="urn:microsoft.com/office/officeart/2005/8/layout/list1"/>
    <dgm:cxn modelId="{915D3953-532E-4908-99CA-C06B3824780F}" type="presParOf" srcId="{029F3B0A-05D3-4640-9630-AA1F570AF56D}" destId="{3F4AFE1E-C210-4E9D-8FF4-30DFF87897E9}" srcOrd="16" destOrd="0" presId="urn:microsoft.com/office/officeart/2005/8/layout/list1"/>
    <dgm:cxn modelId="{A0C6BA31-9240-4363-A288-1DB6BE5EA235}" type="presParOf" srcId="{3F4AFE1E-C210-4E9D-8FF4-30DFF87897E9}" destId="{49423972-DF8F-4E77-87CF-C09C97FF3506}" srcOrd="0" destOrd="0" presId="urn:microsoft.com/office/officeart/2005/8/layout/list1"/>
    <dgm:cxn modelId="{DA55001F-F02B-4926-B36C-7A2B0DBFB852}" type="presParOf" srcId="{3F4AFE1E-C210-4E9D-8FF4-30DFF87897E9}" destId="{CEE01422-6E91-4C03-9B10-B82E18E82917}" srcOrd="1" destOrd="0" presId="urn:microsoft.com/office/officeart/2005/8/layout/list1"/>
    <dgm:cxn modelId="{2F6F1D68-76BF-4712-B9C4-10E720EF64B6}" type="presParOf" srcId="{029F3B0A-05D3-4640-9630-AA1F570AF56D}" destId="{F44648DE-4DF5-49C0-9B8F-7E7A347A4519}" srcOrd="17" destOrd="0" presId="urn:microsoft.com/office/officeart/2005/8/layout/list1"/>
    <dgm:cxn modelId="{4E935DAE-A5DE-4841-955A-7F549E2065AF}" type="presParOf" srcId="{029F3B0A-05D3-4640-9630-AA1F570AF56D}" destId="{F54C82A6-6DF4-4474-9B22-B7E5EE86D0C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F51B1-A04B-4EBF-B1A9-1D0E477048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CD8DA3-7679-4EBC-918F-C33DD2756C3D}">
      <dgm:prSet phldrT="[文本]"/>
      <dgm:spPr/>
      <dgm:t>
        <a:bodyPr/>
        <a:lstStyle/>
        <a:p>
          <a:r>
            <a:rPr lang="zh-CN" altLang="en-US" smtClean="0"/>
            <a:t>调用函数</a:t>
          </a:r>
          <a:endParaRPr lang="zh-CN" altLang="en-US" dirty="0"/>
        </a:p>
      </dgm:t>
    </dgm:pt>
    <dgm:pt modelId="{C8590519-5808-43F8-B047-34FEFC8CB48A}" type="parTrans" cxnId="{1B2523B1-9B43-4727-8951-1601829503AB}">
      <dgm:prSet/>
      <dgm:spPr/>
      <dgm:t>
        <a:bodyPr/>
        <a:lstStyle/>
        <a:p>
          <a:endParaRPr lang="zh-CN" altLang="en-US"/>
        </a:p>
      </dgm:t>
    </dgm:pt>
    <dgm:pt modelId="{440DA381-DE3B-4D84-A938-B05B0BD36339}" type="sibTrans" cxnId="{1B2523B1-9B43-4727-8951-1601829503AB}">
      <dgm:prSet/>
      <dgm:spPr/>
      <dgm:t>
        <a:bodyPr/>
        <a:lstStyle/>
        <a:p>
          <a:endParaRPr lang="zh-CN" altLang="en-US"/>
        </a:p>
      </dgm:t>
    </dgm:pt>
    <dgm:pt modelId="{3F5060A5-78E2-4D2C-BDD3-3D11ECB56D1D}">
      <dgm:prSet/>
      <dgm:spPr/>
      <dgm:t>
        <a:bodyPr/>
        <a:lstStyle/>
        <a:p>
          <a:r>
            <a:rPr lang="zh-CN" altLang="en-US" smtClean="0"/>
            <a:t>定义函数</a:t>
          </a:r>
        </a:p>
      </dgm:t>
    </dgm:pt>
    <dgm:pt modelId="{8C9E07EA-D51D-48B3-BD03-9C9E496C3123}" type="parTrans" cxnId="{1F980209-D88B-4C8E-9D4A-D3F15E305920}">
      <dgm:prSet/>
      <dgm:spPr/>
      <dgm:t>
        <a:bodyPr/>
        <a:lstStyle/>
        <a:p>
          <a:endParaRPr lang="zh-CN" altLang="en-US"/>
        </a:p>
      </dgm:t>
    </dgm:pt>
    <dgm:pt modelId="{B4C2BC0F-6A9E-46AB-B243-8718DF2EB04A}" type="sibTrans" cxnId="{1F980209-D88B-4C8E-9D4A-D3F15E305920}">
      <dgm:prSet/>
      <dgm:spPr/>
      <dgm:t>
        <a:bodyPr/>
        <a:lstStyle/>
        <a:p>
          <a:endParaRPr lang="zh-CN" altLang="en-US"/>
        </a:p>
      </dgm:t>
    </dgm:pt>
    <dgm:pt modelId="{B58FEEF9-63FC-425D-9446-C81AFDD0137C}">
      <dgm:prSet/>
      <dgm:spPr/>
      <dgm:t>
        <a:bodyPr/>
        <a:lstStyle/>
        <a:p>
          <a:r>
            <a:rPr lang="zh-CN" altLang="en-US" smtClean="0"/>
            <a:t>函数的参数</a:t>
          </a:r>
        </a:p>
      </dgm:t>
    </dgm:pt>
    <dgm:pt modelId="{7B5FDBF2-CFAA-4BA5-8F71-2FBA0FC08BD2}" type="parTrans" cxnId="{D65CAAF9-8939-4400-A680-2765935442E4}">
      <dgm:prSet/>
      <dgm:spPr/>
      <dgm:t>
        <a:bodyPr/>
        <a:lstStyle/>
        <a:p>
          <a:endParaRPr lang="zh-CN" altLang="en-US"/>
        </a:p>
      </dgm:t>
    </dgm:pt>
    <dgm:pt modelId="{E9FD0E0F-8BCD-4C3B-A107-C1B46086D4CE}" type="sibTrans" cxnId="{D65CAAF9-8939-4400-A680-2765935442E4}">
      <dgm:prSet/>
      <dgm:spPr/>
      <dgm:t>
        <a:bodyPr/>
        <a:lstStyle/>
        <a:p>
          <a:endParaRPr lang="zh-CN" altLang="en-US"/>
        </a:p>
      </dgm:t>
    </dgm:pt>
    <dgm:pt modelId="{B6AB9B80-7294-4E87-94EE-54289C7FAD35}">
      <dgm:prSet/>
      <dgm:spPr/>
      <dgm:t>
        <a:bodyPr/>
        <a:lstStyle/>
        <a:p>
          <a:r>
            <a:rPr lang="zh-CN" altLang="en-US" smtClean="0"/>
            <a:t>递归函数</a:t>
          </a:r>
        </a:p>
      </dgm:t>
    </dgm:pt>
    <dgm:pt modelId="{F81BF978-4C95-471A-8863-5AA47AC0A832}" type="parTrans" cxnId="{0ACC57C1-0A74-4A91-B564-79F5DFEAC0C7}">
      <dgm:prSet/>
      <dgm:spPr/>
      <dgm:t>
        <a:bodyPr/>
        <a:lstStyle/>
        <a:p>
          <a:endParaRPr lang="zh-CN" altLang="en-US"/>
        </a:p>
      </dgm:t>
    </dgm:pt>
    <dgm:pt modelId="{4E3EE7FA-56AD-48CB-A7BD-05D9451F6C1E}" type="sibTrans" cxnId="{0ACC57C1-0A74-4A91-B564-79F5DFEAC0C7}">
      <dgm:prSet/>
      <dgm:spPr/>
      <dgm:t>
        <a:bodyPr/>
        <a:lstStyle/>
        <a:p>
          <a:endParaRPr lang="zh-CN" altLang="en-US"/>
        </a:p>
      </dgm:t>
    </dgm:pt>
    <dgm:pt modelId="{029F3B0A-05D3-4640-9630-AA1F570AF56D}" type="pres">
      <dgm:prSet presAssocID="{353F51B1-A04B-4EBF-B1A9-1D0E477048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274D57-B4E6-4043-9ED2-4FD78366E437}" type="pres">
      <dgm:prSet presAssocID="{8ACD8DA3-7679-4EBC-918F-C33DD2756C3D}" presName="parentLin" presStyleCnt="0"/>
      <dgm:spPr/>
    </dgm:pt>
    <dgm:pt modelId="{956B88F0-88C7-49AE-ACBC-77FB42651CD0}" type="pres">
      <dgm:prSet presAssocID="{8ACD8DA3-7679-4EBC-918F-C33DD2756C3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4E5F071-D0AE-4054-BF67-85FF05C1B908}" type="pres">
      <dgm:prSet presAssocID="{8ACD8DA3-7679-4EBC-918F-C33DD2756C3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8B7BB9-BF0C-447F-B9D2-63CC59A03323}" type="pres">
      <dgm:prSet presAssocID="{8ACD8DA3-7679-4EBC-918F-C33DD2756C3D}" presName="negativeSpace" presStyleCnt="0"/>
      <dgm:spPr/>
    </dgm:pt>
    <dgm:pt modelId="{5F2279D4-B90B-42B6-8850-F0419E9DF215}" type="pres">
      <dgm:prSet presAssocID="{8ACD8DA3-7679-4EBC-918F-C33DD2756C3D}" presName="childText" presStyleLbl="conFgAcc1" presStyleIdx="0" presStyleCnt="4">
        <dgm:presLayoutVars>
          <dgm:bulletEnabled val="1"/>
        </dgm:presLayoutVars>
      </dgm:prSet>
      <dgm:spPr/>
    </dgm:pt>
    <dgm:pt modelId="{4F6BF653-4A9E-449D-88B8-42F317135313}" type="pres">
      <dgm:prSet presAssocID="{440DA381-DE3B-4D84-A938-B05B0BD36339}" presName="spaceBetweenRectangles" presStyleCnt="0"/>
      <dgm:spPr/>
    </dgm:pt>
    <dgm:pt modelId="{28964317-33E1-4873-8289-8A0826A2D022}" type="pres">
      <dgm:prSet presAssocID="{3F5060A5-78E2-4D2C-BDD3-3D11ECB56D1D}" presName="parentLin" presStyleCnt="0"/>
      <dgm:spPr/>
    </dgm:pt>
    <dgm:pt modelId="{2BBF5F6F-4A52-410B-96FB-607364EE4ED2}" type="pres">
      <dgm:prSet presAssocID="{3F5060A5-78E2-4D2C-BDD3-3D11ECB56D1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21D88D3-4517-4FC2-AC5D-07F9A793E29E}" type="pres">
      <dgm:prSet presAssocID="{3F5060A5-78E2-4D2C-BDD3-3D11ECB56D1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8B1C6-A761-45E8-BBF1-BCBB0FB459C0}" type="pres">
      <dgm:prSet presAssocID="{3F5060A5-78E2-4D2C-BDD3-3D11ECB56D1D}" presName="negativeSpace" presStyleCnt="0"/>
      <dgm:spPr/>
    </dgm:pt>
    <dgm:pt modelId="{40120097-9694-4B47-8A20-901BAC1E7AD2}" type="pres">
      <dgm:prSet presAssocID="{3F5060A5-78E2-4D2C-BDD3-3D11ECB56D1D}" presName="childText" presStyleLbl="conFgAcc1" presStyleIdx="1" presStyleCnt="4">
        <dgm:presLayoutVars>
          <dgm:bulletEnabled val="1"/>
        </dgm:presLayoutVars>
      </dgm:prSet>
      <dgm:spPr/>
    </dgm:pt>
    <dgm:pt modelId="{5EBAFFE3-1C44-4442-94E5-4EF76DF7633F}" type="pres">
      <dgm:prSet presAssocID="{B4C2BC0F-6A9E-46AB-B243-8718DF2EB04A}" presName="spaceBetweenRectangles" presStyleCnt="0"/>
      <dgm:spPr/>
    </dgm:pt>
    <dgm:pt modelId="{B7254692-B9C8-4C4F-9668-123D424C628A}" type="pres">
      <dgm:prSet presAssocID="{B58FEEF9-63FC-425D-9446-C81AFDD0137C}" presName="parentLin" presStyleCnt="0"/>
      <dgm:spPr/>
    </dgm:pt>
    <dgm:pt modelId="{149011E8-9774-49AB-8B87-2457023926FE}" type="pres">
      <dgm:prSet presAssocID="{B58FEEF9-63FC-425D-9446-C81AFDD0137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6E91E80F-D8E1-45E4-9D2C-ABB1AC9A243B}" type="pres">
      <dgm:prSet presAssocID="{B58FEEF9-63FC-425D-9446-C81AFDD0137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B38C86-C7BC-4CF0-B6E4-0DE8DF7199BB}" type="pres">
      <dgm:prSet presAssocID="{B58FEEF9-63FC-425D-9446-C81AFDD0137C}" presName="negativeSpace" presStyleCnt="0"/>
      <dgm:spPr/>
    </dgm:pt>
    <dgm:pt modelId="{CD9B311D-7686-4C95-B804-A730282D1137}" type="pres">
      <dgm:prSet presAssocID="{B58FEEF9-63FC-425D-9446-C81AFDD0137C}" presName="childText" presStyleLbl="conFgAcc1" presStyleIdx="2" presStyleCnt="4">
        <dgm:presLayoutVars>
          <dgm:bulletEnabled val="1"/>
        </dgm:presLayoutVars>
      </dgm:prSet>
      <dgm:spPr/>
    </dgm:pt>
    <dgm:pt modelId="{7CFC3DC8-1839-4F22-965E-90F34F9832DB}" type="pres">
      <dgm:prSet presAssocID="{E9FD0E0F-8BCD-4C3B-A107-C1B46086D4CE}" presName="spaceBetweenRectangles" presStyleCnt="0"/>
      <dgm:spPr/>
    </dgm:pt>
    <dgm:pt modelId="{275B66F8-B048-4772-94EB-35D65DC166A7}" type="pres">
      <dgm:prSet presAssocID="{B6AB9B80-7294-4E87-94EE-54289C7FAD35}" presName="parentLin" presStyleCnt="0"/>
      <dgm:spPr/>
    </dgm:pt>
    <dgm:pt modelId="{E1FFC0AA-070B-4D6A-80AF-494A2C703189}" type="pres">
      <dgm:prSet presAssocID="{B6AB9B80-7294-4E87-94EE-54289C7FAD35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525740F7-4E04-4BF4-BE26-2C046055AA7C}" type="pres">
      <dgm:prSet presAssocID="{B6AB9B80-7294-4E87-94EE-54289C7FAD3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5CC69-D6D3-411E-ADD0-2668CDF7D1B4}" type="pres">
      <dgm:prSet presAssocID="{B6AB9B80-7294-4E87-94EE-54289C7FAD35}" presName="negativeSpace" presStyleCnt="0"/>
      <dgm:spPr/>
    </dgm:pt>
    <dgm:pt modelId="{7A7424FA-A9E8-4130-BF96-D3BF716402F5}" type="pres">
      <dgm:prSet presAssocID="{B6AB9B80-7294-4E87-94EE-54289C7FAD3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B56FD5B-25B6-4E78-817B-CECE13CF17DE}" type="presOf" srcId="{353F51B1-A04B-4EBF-B1A9-1D0E47704874}" destId="{029F3B0A-05D3-4640-9630-AA1F570AF56D}" srcOrd="0" destOrd="0" presId="urn:microsoft.com/office/officeart/2005/8/layout/list1"/>
    <dgm:cxn modelId="{F1AD43B4-AAF0-47C8-93D1-6740F8EF4880}" type="presOf" srcId="{8ACD8DA3-7679-4EBC-918F-C33DD2756C3D}" destId="{F4E5F071-D0AE-4054-BF67-85FF05C1B908}" srcOrd="1" destOrd="0" presId="urn:microsoft.com/office/officeart/2005/8/layout/list1"/>
    <dgm:cxn modelId="{485191A5-8F4D-4E82-BD72-DD3F75D47E79}" type="presOf" srcId="{B6AB9B80-7294-4E87-94EE-54289C7FAD35}" destId="{E1FFC0AA-070B-4D6A-80AF-494A2C703189}" srcOrd="0" destOrd="0" presId="urn:microsoft.com/office/officeart/2005/8/layout/list1"/>
    <dgm:cxn modelId="{EF0577B6-AE84-49A4-A5DC-86F0FBFD6EEA}" type="presOf" srcId="{B58FEEF9-63FC-425D-9446-C81AFDD0137C}" destId="{6E91E80F-D8E1-45E4-9D2C-ABB1AC9A243B}" srcOrd="1" destOrd="0" presId="urn:microsoft.com/office/officeart/2005/8/layout/list1"/>
    <dgm:cxn modelId="{8236BE55-3CDF-4462-837D-895A14F89312}" type="presOf" srcId="{3F5060A5-78E2-4D2C-BDD3-3D11ECB56D1D}" destId="{921D88D3-4517-4FC2-AC5D-07F9A793E29E}" srcOrd="1" destOrd="0" presId="urn:microsoft.com/office/officeart/2005/8/layout/list1"/>
    <dgm:cxn modelId="{B9174FFB-2032-4EA8-89AB-3CF8247ED3BC}" type="presOf" srcId="{B58FEEF9-63FC-425D-9446-C81AFDD0137C}" destId="{149011E8-9774-49AB-8B87-2457023926FE}" srcOrd="0" destOrd="0" presId="urn:microsoft.com/office/officeart/2005/8/layout/list1"/>
    <dgm:cxn modelId="{D65CAAF9-8939-4400-A680-2765935442E4}" srcId="{353F51B1-A04B-4EBF-B1A9-1D0E47704874}" destId="{B58FEEF9-63FC-425D-9446-C81AFDD0137C}" srcOrd="2" destOrd="0" parTransId="{7B5FDBF2-CFAA-4BA5-8F71-2FBA0FC08BD2}" sibTransId="{E9FD0E0F-8BCD-4C3B-A107-C1B46086D4CE}"/>
    <dgm:cxn modelId="{5DCB1792-1973-449A-8853-ADF38529B659}" type="presOf" srcId="{B6AB9B80-7294-4E87-94EE-54289C7FAD35}" destId="{525740F7-4E04-4BF4-BE26-2C046055AA7C}" srcOrd="1" destOrd="0" presId="urn:microsoft.com/office/officeart/2005/8/layout/list1"/>
    <dgm:cxn modelId="{488400FF-946D-4F6C-A294-1ECFD48AEF19}" type="presOf" srcId="{8ACD8DA3-7679-4EBC-918F-C33DD2756C3D}" destId="{956B88F0-88C7-49AE-ACBC-77FB42651CD0}" srcOrd="0" destOrd="0" presId="urn:microsoft.com/office/officeart/2005/8/layout/list1"/>
    <dgm:cxn modelId="{1F980209-D88B-4C8E-9D4A-D3F15E305920}" srcId="{353F51B1-A04B-4EBF-B1A9-1D0E47704874}" destId="{3F5060A5-78E2-4D2C-BDD3-3D11ECB56D1D}" srcOrd="1" destOrd="0" parTransId="{8C9E07EA-D51D-48B3-BD03-9C9E496C3123}" sibTransId="{B4C2BC0F-6A9E-46AB-B243-8718DF2EB04A}"/>
    <dgm:cxn modelId="{06E355A2-3911-486F-986B-64C5E3EB2988}" type="presOf" srcId="{3F5060A5-78E2-4D2C-BDD3-3D11ECB56D1D}" destId="{2BBF5F6F-4A52-410B-96FB-607364EE4ED2}" srcOrd="0" destOrd="0" presId="urn:microsoft.com/office/officeart/2005/8/layout/list1"/>
    <dgm:cxn modelId="{0ACC57C1-0A74-4A91-B564-79F5DFEAC0C7}" srcId="{353F51B1-A04B-4EBF-B1A9-1D0E47704874}" destId="{B6AB9B80-7294-4E87-94EE-54289C7FAD35}" srcOrd="3" destOrd="0" parTransId="{F81BF978-4C95-471A-8863-5AA47AC0A832}" sibTransId="{4E3EE7FA-56AD-48CB-A7BD-05D9451F6C1E}"/>
    <dgm:cxn modelId="{1B2523B1-9B43-4727-8951-1601829503AB}" srcId="{353F51B1-A04B-4EBF-B1A9-1D0E47704874}" destId="{8ACD8DA3-7679-4EBC-918F-C33DD2756C3D}" srcOrd="0" destOrd="0" parTransId="{C8590519-5808-43F8-B047-34FEFC8CB48A}" sibTransId="{440DA381-DE3B-4D84-A938-B05B0BD36339}"/>
    <dgm:cxn modelId="{E7FD8093-A3C5-4D1B-8806-DC7F68FDEA3B}" type="presParOf" srcId="{029F3B0A-05D3-4640-9630-AA1F570AF56D}" destId="{E6274D57-B4E6-4043-9ED2-4FD78366E437}" srcOrd="0" destOrd="0" presId="urn:microsoft.com/office/officeart/2005/8/layout/list1"/>
    <dgm:cxn modelId="{BD412627-D2A7-453B-872D-29889F96675A}" type="presParOf" srcId="{E6274D57-B4E6-4043-9ED2-4FD78366E437}" destId="{956B88F0-88C7-49AE-ACBC-77FB42651CD0}" srcOrd="0" destOrd="0" presId="urn:microsoft.com/office/officeart/2005/8/layout/list1"/>
    <dgm:cxn modelId="{5BC81183-C66E-4A1F-8FF5-3358B56B41EE}" type="presParOf" srcId="{E6274D57-B4E6-4043-9ED2-4FD78366E437}" destId="{F4E5F071-D0AE-4054-BF67-85FF05C1B908}" srcOrd="1" destOrd="0" presId="urn:microsoft.com/office/officeart/2005/8/layout/list1"/>
    <dgm:cxn modelId="{28AD19A6-1CC9-41CA-80E9-3DF7B2A4408C}" type="presParOf" srcId="{029F3B0A-05D3-4640-9630-AA1F570AF56D}" destId="{2C8B7BB9-BF0C-447F-B9D2-63CC59A03323}" srcOrd="1" destOrd="0" presId="urn:microsoft.com/office/officeart/2005/8/layout/list1"/>
    <dgm:cxn modelId="{F6F636BD-1A59-4394-98F5-692A24710829}" type="presParOf" srcId="{029F3B0A-05D3-4640-9630-AA1F570AF56D}" destId="{5F2279D4-B90B-42B6-8850-F0419E9DF215}" srcOrd="2" destOrd="0" presId="urn:microsoft.com/office/officeart/2005/8/layout/list1"/>
    <dgm:cxn modelId="{7DE1EEDC-3148-4DB8-A876-838B2C01A8D1}" type="presParOf" srcId="{029F3B0A-05D3-4640-9630-AA1F570AF56D}" destId="{4F6BF653-4A9E-449D-88B8-42F317135313}" srcOrd="3" destOrd="0" presId="urn:microsoft.com/office/officeart/2005/8/layout/list1"/>
    <dgm:cxn modelId="{C9464135-7774-4B3E-A931-0EA094CE85A3}" type="presParOf" srcId="{029F3B0A-05D3-4640-9630-AA1F570AF56D}" destId="{28964317-33E1-4873-8289-8A0826A2D022}" srcOrd="4" destOrd="0" presId="urn:microsoft.com/office/officeart/2005/8/layout/list1"/>
    <dgm:cxn modelId="{485F209C-2905-4851-BB8A-45B5DC8C2A25}" type="presParOf" srcId="{28964317-33E1-4873-8289-8A0826A2D022}" destId="{2BBF5F6F-4A52-410B-96FB-607364EE4ED2}" srcOrd="0" destOrd="0" presId="urn:microsoft.com/office/officeart/2005/8/layout/list1"/>
    <dgm:cxn modelId="{BC37DFB6-CD30-4AFC-885F-E3656F4676D0}" type="presParOf" srcId="{28964317-33E1-4873-8289-8A0826A2D022}" destId="{921D88D3-4517-4FC2-AC5D-07F9A793E29E}" srcOrd="1" destOrd="0" presId="urn:microsoft.com/office/officeart/2005/8/layout/list1"/>
    <dgm:cxn modelId="{37D016F5-D455-4FA1-A239-3E5087983F13}" type="presParOf" srcId="{029F3B0A-05D3-4640-9630-AA1F570AF56D}" destId="{5AD8B1C6-A761-45E8-BBF1-BCBB0FB459C0}" srcOrd="5" destOrd="0" presId="urn:microsoft.com/office/officeart/2005/8/layout/list1"/>
    <dgm:cxn modelId="{F9903034-BED1-43B3-B02B-9FA53E0F4FBA}" type="presParOf" srcId="{029F3B0A-05D3-4640-9630-AA1F570AF56D}" destId="{40120097-9694-4B47-8A20-901BAC1E7AD2}" srcOrd="6" destOrd="0" presId="urn:microsoft.com/office/officeart/2005/8/layout/list1"/>
    <dgm:cxn modelId="{DBD63016-4AA0-44F4-8F38-01C055B62DA5}" type="presParOf" srcId="{029F3B0A-05D3-4640-9630-AA1F570AF56D}" destId="{5EBAFFE3-1C44-4442-94E5-4EF76DF7633F}" srcOrd="7" destOrd="0" presId="urn:microsoft.com/office/officeart/2005/8/layout/list1"/>
    <dgm:cxn modelId="{5AACD2BF-CB45-40DD-BD10-0A434351023A}" type="presParOf" srcId="{029F3B0A-05D3-4640-9630-AA1F570AF56D}" destId="{B7254692-B9C8-4C4F-9668-123D424C628A}" srcOrd="8" destOrd="0" presId="urn:microsoft.com/office/officeart/2005/8/layout/list1"/>
    <dgm:cxn modelId="{6038F1E9-8BED-4CB7-BBDE-16DF8A52D2DE}" type="presParOf" srcId="{B7254692-B9C8-4C4F-9668-123D424C628A}" destId="{149011E8-9774-49AB-8B87-2457023926FE}" srcOrd="0" destOrd="0" presId="urn:microsoft.com/office/officeart/2005/8/layout/list1"/>
    <dgm:cxn modelId="{065F8370-C7CB-46A6-8113-4F94AFF8F30B}" type="presParOf" srcId="{B7254692-B9C8-4C4F-9668-123D424C628A}" destId="{6E91E80F-D8E1-45E4-9D2C-ABB1AC9A243B}" srcOrd="1" destOrd="0" presId="urn:microsoft.com/office/officeart/2005/8/layout/list1"/>
    <dgm:cxn modelId="{EE1C1776-C2C3-4AD3-A32E-394494742485}" type="presParOf" srcId="{029F3B0A-05D3-4640-9630-AA1F570AF56D}" destId="{84B38C86-C7BC-4CF0-B6E4-0DE8DF7199BB}" srcOrd="9" destOrd="0" presId="urn:microsoft.com/office/officeart/2005/8/layout/list1"/>
    <dgm:cxn modelId="{5AF9721A-0EFA-4776-BF8D-A985B7D9366A}" type="presParOf" srcId="{029F3B0A-05D3-4640-9630-AA1F570AF56D}" destId="{CD9B311D-7686-4C95-B804-A730282D1137}" srcOrd="10" destOrd="0" presId="urn:microsoft.com/office/officeart/2005/8/layout/list1"/>
    <dgm:cxn modelId="{2CE6C896-AE3B-40CB-B0DA-B9BA96752166}" type="presParOf" srcId="{029F3B0A-05D3-4640-9630-AA1F570AF56D}" destId="{7CFC3DC8-1839-4F22-965E-90F34F9832DB}" srcOrd="11" destOrd="0" presId="urn:microsoft.com/office/officeart/2005/8/layout/list1"/>
    <dgm:cxn modelId="{D79E1321-AA49-433E-9EE4-1A3350B21284}" type="presParOf" srcId="{029F3B0A-05D3-4640-9630-AA1F570AF56D}" destId="{275B66F8-B048-4772-94EB-35D65DC166A7}" srcOrd="12" destOrd="0" presId="urn:microsoft.com/office/officeart/2005/8/layout/list1"/>
    <dgm:cxn modelId="{3127C6BE-8417-459B-96A8-AAA81F28B5C6}" type="presParOf" srcId="{275B66F8-B048-4772-94EB-35D65DC166A7}" destId="{E1FFC0AA-070B-4D6A-80AF-494A2C703189}" srcOrd="0" destOrd="0" presId="urn:microsoft.com/office/officeart/2005/8/layout/list1"/>
    <dgm:cxn modelId="{227C1CBF-A80F-4D0C-A9F3-D97ED8D4C6A1}" type="presParOf" srcId="{275B66F8-B048-4772-94EB-35D65DC166A7}" destId="{525740F7-4E04-4BF4-BE26-2C046055AA7C}" srcOrd="1" destOrd="0" presId="urn:microsoft.com/office/officeart/2005/8/layout/list1"/>
    <dgm:cxn modelId="{50788A9C-3405-4228-BF83-58E5CA54D905}" type="presParOf" srcId="{029F3B0A-05D3-4640-9630-AA1F570AF56D}" destId="{1D35CC69-D6D3-411E-ADD0-2668CDF7D1B4}" srcOrd="13" destOrd="0" presId="urn:microsoft.com/office/officeart/2005/8/layout/list1"/>
    <dgm:cxn modelId="{2C71C612-BC3F-43E0-89AE-DB2E9A80CF09}" type="presParOf" srcId="{029F3B0A-05D3-4640-9630-AA1F570AF56D}" destId="{7A7424FA-A9E8-4130-BF96-D3BF716402F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3F51B1-A04B-4EBF-B1A9-1D0E477048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CD8DA3-7679-4EBC-918F-C33DD2756C3D}">
      <dgm:prSet phldrT="[文本]"/>
      <dgm:spPr/>
      <dgm:t>
        <a:bodyPr/>
        <a:lstStyle/>
        <a:p>
          <a:r>
            <a:rPr lang="zh-CN" altLang="en-US" smtClean="0"/>
            <a:t>切片</a:t>
          </a:r>
          <a:endParaRPr lang="zh-CN" altLang="en-US" dirty="0"/>
        </a:p>
      </dgm:t>
    </dgm:pt>
    <dgm:pt modelId="{C8590519-5808-43F8-B047-34FEFC8CB48A}" type="parTrans" cxnId="{1B2523B1-9B43-4727-8951-1601829503AB}">
      <dgm:prSet/>
      <dgm:spPr/>
      <dgm:t>
        <a:bodyPr/>
        <a:lstStyle/>
        <a:p>
          <a:endParaRPr lang="zh-CN" altLang="en-US"/>
        </a:p>
      </dgm:t>
    </dgm:pt>
    <dgm:pt modelId="{440DA381-DE3B-4D84-A938-B05B0BD36339}" type="sibTrans" cxnId="{1B2523B1-9B43-4727-8951-1601829503AB}">
      <dgm:prSet/>
      <dgm:spPr/>
      <dgm:t>
        <a:bodyPr/>
        <a:lstStyle/>
        <a:p>
          <a:endParaRPr lang="zh-CN" altLang="en-US"/>
        </a:p>
      </dgm:t>
    </dgm:pt>
    <dgm:pt modelId="{A380BF3F-85E7-42D4-9097-E83339ACE226}">
      <dgm:prSet/>
      <dgm:spPr/>
      <dgm:t>
        <a:bodyPr/>
        <a:lstStyle/>
        <a:p>
          <a:r>
            <a:rPr lang="zh-CN" altLang="en-US" dirty="0" smtClean="0"/>
            <a:t>迭代</a:t>
          </a:r>
        </a:p>
      </dgm:t>
    </dgm:pt>
    <dgm:pt modelId="{8E584D48-4ED5-4A3B-AC8E-05330BBC51A5}" type="parTrans" cxnId="{A551911A-8037-4B35-AD8C-D000B288B7FD}">
      <dgm:prSet/>
      <dgm:spPr/>
      <dgm:t>
        <a:bodyPr/>
        <a:lstStyle/>
        <a:p>
          <a:endParaRPr lang="zh-CN" altLang="en-US"/>
        </a:p>
      </dgm:t>
    </dgm:pt>
    <dgm:pt modelId="{F87EB7DE-9A9B-4AFA-A962-8885F98DB5BC}" type="sibTrans" cxnId="{A551911A-8037-4B35-AD8C-D000B288B7FD}">
      <dgm:prSet/>
      <dgm:spPr/>
      <dgm:t>
        <a:bodyPr/>
        <a:lstStyle/>
        <a:p>
          <a:endParaRPr lang="zh-CN" altLang="en-US"/>
        </a:p>
      </dgm:t>
    </dgm:pt>
    <dgm:pt modelId="{D36F1D6F-F6BD-40CA-A164-2DA19540A69C}">
      <dgm:prSet/>
      <dgm:spPr/>
      <dgm:t>
        <a:bodyPr/>
        <a:lstStyle/>
        <a:p>
          <a:r>
            <a:rPr lang="zh-CN" altLang="en-US" dirty="0" smtClean="0"/>
            <a:t>列表生成式</a:t>
          </a:r>
        </a:p>
      </dgm:t>
    </dgm:pt>
    <dgm:pt modelId="{95811EA0-5055-445E-8035-7199815E8968}" type="parTrans" cxnId="{EED606D8-3F25-4F69-A561-D2C7461B8A88}">
      <dgm:prSet/>
      <dgm:spPr/>
      <dgm:t>
        <a:bodyPr/>
        <a:lstStyle/>
        <a:p>
          <a:endParaRPr lang="zh-CN" altLang="en-US"/>
        </a:p>
      </dgm:t>
    </dgm:pt>
    <dgm:pt modelId="{F6613A49-3F44-48F0-9E94-12C32B0596CE}" type="sibTrans" cxnId="{EED606D8-3F25-4F69-A561-D2C7461B8A88}">
      <dgm:prSet/>
      <dgm:spPr/>
      <dgm:t>
        <a:bodyPr/>
        <a:lstStyle/>
        <a:p>
          <a:endParaRPr lang="zh-CN" altLang="en-US"/>
        </a:p>
      </dgm:t>
    </dgm:pt>
    <dgm:pt modelId="{E8A19394-BE1F-40FC-A1E2-953289DAE1EA}">
      <dgm:prSet/>
      <dgm:spPr/>
      <dgm:t>
        <a:bodyPr/>
        <a:lstStyle/>
        <a:p>
          <a:r>
            <a:rPr lang="zh-CN" altLang="en-US" dirty="0" smtClean="0"/>
            <a:t>生成器</a:t>
          </a:r>
        </a:p>
      </dgm:t>
    </dgm:pt>
    <dgm:pt modelId="{025E2886-7FDD-4B48-881D-0373F042809F}" type="parTrans" cxnId="{D3AAB859-23F9-42C2-ABD1-2D8C3010E3FE}">
      <dgm:prSet/>
      <dgm:spPr/>
      <dgm:t>
        <a:bodyPr/>
        <a:lstStyle/>
        <a:p>
          <a:endParaRPr lang="zh-CN" altLang="en-US"/>
        </a:p>
      </dgm:t>
    </dgm:pt>
    <dgm:pt modelId="{0DDC05D8-AAB6-4B69-8ADC-4B9020605F6D}" type="sibTrans" cxnId="{D3AAB859-23F9-42C2-ABD1-2D8C3010E3FE}">
      <dgm:prSet/>
      <dgm:spPr/>
      <dgm:t>
        <a:bodyPr/>
        <a:lstStyle/>
        <a:p>
          <a:endParaRPr lang="zh-CN" altLang="en-US"/>
        </a:p>
      </dgm:t>
    </dgm:pt>
    <dgm:pt modelId="{029F3B0A-05D3-4640-9630-AA1F570AF56D}" type="pres">
      <dgm:prSet presAssocID="{353F51B1-A04B-4EBF-B1A9-1D0E477048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274D57-B4E6-4043-9ED2-4FD78366E437}" type="pres">
      <dgm:prSet presAssocID="{8ACD8DA3-7679-4EBC-918F-C33DD2756C3D}" presName="parentLin" presStyleCnt="0"/>
      <dgm:spPr/>
    </dgm:pt>
    <dgm:pt modelId="{956B88F0-88C7-49AE-ACBC-77FB42651CD0}" type="pres">
      <dgm:prSet presAssocID="{8ACD8DA3-7679-4EBC-918F-C33DD2756C3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4E5F071-D0AE-4054-BF67-85FF05C1B908}" type="pres">
      <dgm:prSet presAssocID="{8ACD8DA3-7679-4EBC-918F-C33DD2756C3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8B7BB9-BF0C-447F-B9D2-63CC59A03323}" type="pres">
      <dgm:prSet presAssocID="{8ACD8DA3-7679-4EBC-918F-C33DD2756C3D}" presName="negativeSpace" presStyleCnt="0"/>
      <dgm:spPr/>
    </dgm:pt>
    <dgm:pt modelId="{5F2279D4-B90B-42B6-8850-F0419E9DF215}" type="pres">
      <dgm:prSet presAssocID="{8ACD8DA3-7679-4EBC-918F-C33DD2756C3D}" presName="childText" presStyleLbl="conFgAcc1" presStyleIdx="0" presStyleCnt="4">
        <dgm:presLayoutVars>
          <dgm:bulletEnabled val="1"/>
        </dgm:presLayoutVars>
      </dgm:prSet>
      <dgm:spPr/>
    </dgm:pt>
    <dgm:pt modelId="{4F6BF653-4A9E-449D-88B8-42F317135313}" type="pres">
      <dgm:prSet presAssocID="{440DA381-DE3B-4D84-A938-B05B0BD36339}" presName="spaceBetweenRectangles" presStyleCnt="0"/>
      <dgm:spPr/>
    </dgm:pt>
    <dgm:pt modelId="{30E65126-C76D-48D7-8A4C-4616B05872A7}" type="pres">
      <dgm:prSet presAssocID="{A380BF3F-85E7-42D4-9097-E83339ACE226}" presName="parentLin" presStyleCnt="0"/>
      <dgm:spPr/>
    </dgm:pt>
    <dgm:pt modelId="{A7C9A4A0-5118-40FD-8AEB-C6194FBA8B03}" type="pres">
      <dgm:prSet presAssocID="{A380BF3F-85E7-42D4-9097-E83339ACE22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F3719C2-F3E5-420B-AE0D-2107F97CE2BA}" type="pres">
      <dgm:prSet presAssocID="{A380BF3F-85E7-42D4-9097-E83339ACE22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0A3339-E40A-4EEC-87C1-0777193E423A}" type="pres">
      <dgm:prSet presAssocID="{A380BF3F-85E7-42D4-9097-E83339ACE226}" presName="negativeSpace" presStyleCnt="0"/>
      <dgm:spPr/>
    </dgm:pt>
    <dgm:pt modelId="{2AB89080-3166-4C45-92F1-617314167DEF}" type="pres">
      <dgm:prSet presAssocID="{A380BF3F-85E7-42D4-9097-E83339ACE226}" presName="childText" presStyleLbl="conFgAcc1" presStyleIdx="1" presStyleCnt="4">
        <dgm:presLayoutVars>
          <dgm:bulletEnabled val="1"/>
        </dgm:presLayoutVars>
      </dgm:prSet>
      <dgm:spPr/>
    </dgm:pt>
    <dgm:pt modelId="{E1FA5644-750A-416B-8A36-7B84AE35C2A7}" type="pres">
      <dgm:prSet presAssocID="{F87EB7DE-9A9B-4AFA-A962-8885F98DB5BC}" presName="spaceBetweenRectangles" presStyleCnt="0"/>
      <dgm:spPr/>
    </dgm:pt>
    <dgm:pt modelId="{5836989D-472D-4FC1-8BB2-969537496CF6}" type="pres">
      <dgm:prSet presAssocID="{D36F1D6F-F6BD-40CA-A164-2DA19540A69C}" presName="parentLin" presStyleCnt="0"/>
      <dgm:spPr/>
    </dgm:pt>
    <dgm:pt modelId="{C6F855C8-C5E4-4AF6-A2F4-36630632CC96}" type="pres">
      <dgm:prSet presAssocID="{D36F1D6F-F6BD-40CA-A164-2DA19540A69C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9CCF9F52-DF3C-479B-9D6E-F883A33C3544}" type="pres">
      <dgm:prSet presAssocID="{D36F1D6F-F6BD-40CA-A164-2DA19540A69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F9959-D8EF-4DF3-B352-ACFCDDEC57B8}" type="pres">
      <dgm:prSet presAssocID="{D36F1D6F-F6BD-40CA-A164-2DA19540A69C}" presName="negativeSpace" presStyleCnt="0"/>
      <dgm:spPr/>
    </dgm:pt>
    <dgm:pt modelId="{516BBFC9-790E-48F5-A034-86A965CF067D}" type="pres">
      <dgm:prSet presAssocID="{D36F1D6F-F6BD-40CA-A164-2DA19540A69C}" presName="childText" presStyleLbl="conFgAcc1" presStyleIdx="2" presStyleCnt="4">
        <dgm:presLayoutVars>
          <dgm:bulletEnabled val="1"/>
        </dgm:presLayoutVars>
      </dgm:prSet>
      <dgm:spPr/>
    </dgm:pt>
    <dgm:pt modelId="{5544E20C-73C5-42A2-89DD-46AEF19D7040}" type="pres">
      <dgm:prSet presAssocID="{F6613A49-3F44-48F0-9E94-12C32B0596CE}" presName="spaceBetweenRectangles" presStyleCnt="0"/>
      <dgm:spPr/>
    </dgm:pt>
    <dgm:pt modelId="{D49D2BA0-21D2-4212-88EA-A70BBAE3D73D}" type="pres">
      <dgm:prSet presAssocID="{E8A19394-BE1F-40FC-A1E2-953289DAE1EA}" presName="parentLin" presStyleCnt="0"/>
      <dgm:spPr/>
    </dgm:pt>
    <dgm:pt modelId="{3AC3497D-57DB-406C-9A1A-1D728A9B973E}" type="pres">
      <dgm:prSet presAssocID="{E8A19394-BE1F-40FC-A1E2-953289DAE1E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F89A115A-5BC1-482C-B4E5-8F25842B4C65}" type="pres">
      <dgm:prSet presAssocID="{E8A19394-BE1F-40FC-A1E2-953289DAE1E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4C4AB-7070-403A-889A-5CC197B4887F}" type="pres">
      <dgm:prSet presAssocID="{E8A19394-BE1F-40FC-A1E2-953289DAE1EA}" presName="negativeSpace" presStyleCnt="0"/>
      <dgm:spPr/>
    </dgm:pt>
    <dgm:pt modelId="{548AC39D-D9C7-4A76-B6C7-71C7EE6A3882}" type="pres">
      <dgm:prSet presAssocID="{E8A19394-BE1F-40FC-A1E2-953289DAE1E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A499D3-6F5B-4BD3-8FE6-8ED1E9B174CB}" type="presOf" srcId="{E8A19394-BE1F-40FC-A1E2-953289DAE1EA}" destId="{F89A115A-5BC1-482C-B4E5-8F25842B4C65}" srcOrd="1" destOrd="0" presId="urn:microsoft.com/office/officeart/2005/8/layout/list1"/>
    <dgm:cxn modelId="{0AF448F0-D3A6-4BE7-8954-229A8AE4112F}" type="presOf" srcId="{353F51B1-A04B-4EBF-B1A9-1D0E47704874}" destId="{029F3B0A-05D3-4640-9630-AA1F570AF56D}" srcOrd="0" destOrd="0" presId="urn:microsoft.com/office/officeart/2005/8/layout/list1"/>
    <dgm:cxn modelId="{D3AAB859-23F9-42C2-ABD1-2D8C3010E3FE}" srcId="{353F51B1-A04B-4EBF-B1A9-1D0E47704874}" destId="{E8A19394-BE1F-40FC-A1E2-953289DAE1EA}" srcOrd="3" destOrd="0" parTransId="{025E2886-7FDD-4B48-881D-0373F042809F}" sibTransId="{0DDC05D8-AAB6-4B69-8ADC-4B9020605F6D}"/>
    <dgm:cxn modelId="{EF1AE982-54EF-46BF-AE2D-4A418FADEA72}" type="presOf" srcId="{8ACD8DA3-7679-4EBC-918F-C33DD2756C3D}" destId="{956B88F0-88C7-49AE-ACBC-77FB42651CD0}" srcOrd="0" destOrd="0" presId="urn:microsoft.com/office/officeart/2005/8/layout/list1"/>
    <dgm:cxn modelId="{40EC611A-D6C0-4402-9FED-9A99F1FA67FC}" type="presOf" srcId="{A380BF3F-85E7-42D4-9097-E83339ACE226}" destId="{2F3719C2-F3E5-420B-AE0D-2107F97CE2BA}" srcOrd="1" destOrd="0" presId="urn:microsoft.com/office/officeart/2005/8/layout/list1"/>
    <dgm:cxn modelId="{8289E590-4568-4019-8940-511842EC3065}" type="presOf" srcId="{E8A19394-BE1F-40FC-A1E2-953289DAE1EA}" destId="{3AC3497D-57DB-406C-9A1A-1D728A9B973E}" srcOrd="0" destOrd="0" presId="urn:microsoft.com/office/officeart/2005/8/layout/list1"/>
    <dgm:cxn modelId="{EED606D8-3F25-4F69-A561-D2C7461B8A88}" srcId="{353F51B1-A04B-4EBF-B1A9-1D0E47704874}" destId="{D36F1D6F-F6BD-40CA-A164-2DA19540A69C}" srcOrd="2" destOrd="0" parTransId="{95811EA0-5055-445E-8035-7199815E8968}" sibTransId="{F6613A49-3F44-48F0-9E94-12C32B0596CE}"/>
    <dgm:cxn modelId="{6DEF8243-00E6-4BA3-99EC-B93F8D092014}" type="presOf" srcId="{D36F1D6F-F6BD-40CA-A164-2DA19540A69C}" destId="{C6F855C8-C5E4-4AF6-A2F4-36630632CC96}" srcOrd="0" destOrd="0" presId="urn:microsoft.com/office/officeart/2005/8/layout/list1"/>
    <dgm:cxn modelId="{A551911A-8037-4B35-AD8C-D000B288B7FD}" srcId="{353F51B1-A04B-4EBF-B1A9-1D0E47704874}" destId="{A380BF3F-85E7-42D4-9097-E83339ACE226}" srcOrd="1" destOrd="0" parTransId="{8E584D48-4ED5-4A3B-AC8E-05330BBC51A5}" sibTransId="{F87EB7DE-9A9B-4AFA-A962-8885F98DB5BC}"/>
    <dgm:cxn modelId="{E6541DAE-170B-42E5-A6F0-12EA9DF0F14B}" type="presOf" srcId="{A380BF3F-85E7-42D4-9097-E83339ACE226}" destId="{A7C9A4A0-5118-40FD-8AEB-C6194FBA8B03}" srcOrd="0" destOrd="0" presId="urn:microsoft.com/office/officeart/2005/8/layout/list1"/>
    <dgm:cxn modelId="{7312161A-3421-4631-91F1-CE1C2ECD0E83}" type="presOf" srcId="{8ACD8DA3-7679-4EBC-918F-C33DD2756C3D}" destId="{F4E5F071-D0AE-4054-BF67-85FF05C1B908}" srcOrd="1" destOrd="0" presId="urn:microsoft.com/office/officeart/2005/8/layout/list1"/>
    <dgm:cxn modelId="{1B2523B1-9B43-4727-8951-1601829503AB}" srcId="{353F51B1-A04B-4EBF-B1A9-1D0E47704874}" destId="{8ACD8DA3-7679-4EBC-918F-C33DD2756C3D}" srcOrd="0" destOrd="0" parTransId="{C8590519-5808-43F8-B047-34FEFC8CB48A}" sibTransId="{440DA381-DE3B-4D84-A938-B05B0BD36339}"/>
    <dgm:cxn modelId="{65D0C5C4-95BD-4B2F-8385-A03D6F3A5AC5}" type="presOf" srcId="{D36F1D6F-F6BD-40CA-A164-2DA19540A69C}" destId="{9CCF9F52-DF3C-479B-9D6E-F883A33C3544}" srcOrd="1" destOrd="0" presId="urn:microsoft.com/office/officeart/2005/8/layout/list1"/>
    <dgm:cxn modelId="{4A7EE3D1-A636-4335-8A58-5AA2EA5A16B4}" type="presParOf" srcId="{029F3B0A-05D3-4640-9630-AA1F570AF56D}" destId="{E6274D57-B4E6-4043-9ED2-4FD78366E437}" srcOrd="0" destOrd="0" presId="urn:microsoft.com/office/officeart/2005/8/layout/list1"/>
    <dgm:cxn modelId="{31EF0039-E474-4212-ADC3-FB44392E5A29}" type="presParOf" srcId="{E6274D57-B4E6-4043-9ED2-4FD78366E437}" destId="{956B88F0-88C7-49AE-ACBC-77FB42651CD0}" srcOrd="0" destOrd="0" presId="urn:microsoft.com/office/officeart/2005/8/layout/list1"/>
    <dgm:cxn modelId="{7BEB4D1A-0ABD-4B83-B110-B425AF0DC411}" type="presParOf" srcId="{E6274D57-B4E6-4043-9ED2-4FD78366E437}" destId="{F4E5F071-D0AE-4054-BF67-85FF05C1B908}" srcOrd="1" destOrd="0" presId="urn:microsoft.com/office/officeart/2005/8/layout/list1"/>
    <dgm:cxn modelId="{5629296F-A950-4F4B-97DD-A256DAE3285B}" type="presParOf" srcId="{029F3B0A-05D3-4640-9630-AA1F570AF56D}" destId="{2C8B7BB9-BF0C-447F-B9D2-63CC59A03323}" srcOrd="1" destOrd="0" presId="urn:microsoft.com/office/officeart/2005/8/layout/list1"/>
    <dgm:cxn modelId="{D0EA1139-84C6-483C-A97A-9A762E9A03BF}" type="presParOf" srcId="{029F3B0A-05D3-4640-9630-AA1F570AF56D}" destId="{5F2279D4-B90B-42B6-8850-F0419E9DF215}" srcOrd="2" destOrd="0" presId="urn:microsoft.com/office/officeart/2005/8/layout/list1"/>
    <dgm:cxn modelId="{02ADC55A-372D-4045-8AC7-DB35A20C0692}" type="presParOf" srcId="{029F3B0A-05D3-4640-9630-AA1F570AF56D}" destId="{4F6BF653-4A9E-449D-88B8-42F317135313}" srcOrd="3" destOrd="0" presId="urn:microsoft.com/office/officeart/2005/8/layout/list1"/>
    <dgm:cxn modelId="{106DC4D2-1CA0-49D4-B8AB-74043AD4B2E6}" type="presParOf" srcId="{029F3B0A-05D3-4640-9630-AA1F570AF56D}" destId="{30E65126-C76D-48D7-8A4C-4616B05872A7}" srcOrd="4" destOrd="0" presId="urn:microsoft.com/office/officeart/2005/8/layout/list1"/>
    <dgm:cxn modelId="{3E1623EF-D4D9-42AC-A4A2-B520C3C281F0}" type="presParOf" srcId="{30E65126-C76D-48D7-8A4C-4616B05872A7}" destId="{A7C9A4A0-5118-40FD-8AEB-C6194FBA8B03}" srcOrd="0" destOrd="0" presId="urn:microsoft.com/office/officeart/2005/8/layout/list1"/>
    <dgm:cxn modelId="{42F8222F-CCDB-4901-9BB3-DE2006C03FFF}" type="presParOf" srcId="{30E65126-C76D-48D7-8A4C-4616B05872A7}" destId="{2F3719C2-F3E5-420B-AE0D-2107F97CE2BA}" srcOrd="1" destOrd="0" presId="urn:microsoft.com/office/officeart/2005/8/layout/list1"/>
    <dgm:cxn modelId="{3D4E88A1-F5BB-466F-9D27-487F28C433E1}" type="presParOf" srcId="{029F3B0A-05D3-4640-9630-AA1F570AF56D}" destId="{320A3339-E40A-4EEC-87C1-0777193E423A}" srcOrd="5" destOrd="0" presId="urn:microsoft.com/office/officeart/2005/8/layout/list1"/>
    <dgm:cxn modelId="{87367075-7B1F-40A4-8889-9D28E23EFC88}" type="presParOf" srcId="{029F3B0A-05D3-4640-9630-AA1F570AF56D}" destId="{2AB89080-3166-4C45-92F1-617314167DEF}" srcOrd="6" destOrd="0" presId="urn:microsoft.com/office/officeart/2005/8/layout/list1"/>
    <dgm:cxn modelId="{2B50E255-7D6A-4352-92B4-15F74E501B5E}" type="presParOf" srcId="{029F3B0A-05D3-4640-9630-AA1F570AF56D}" destId="{E1FA5644-750A-416B-8A36-7B84AE35C2A7}" srcOrd="7" destOrd="0" presId="urn:microsoft.com/office/officeart/2005/8/layout/list1"/>
    <dgm:cxn modelId="{FD6E6F60-AB6E-45C6-9C67-CBEF4109DA0D}" type="presParOf" srcId="{029F3B0A-05D3-4640-9630-AA1F570AF56D}" destId="{5836989D-472D-4FC1-8BB2-969537496CF6}" srcOrd="8" destOrd="0" presId="urn:microsoft.com/office/officeart/2005/8/layout/list1"/>
    <dgm:cxn modelId="{5C83851D-700E-493B-AD25-70C451A9A3E8}" type="presParOf" srcId="{5836989D-472D-4FC1-8BB2-969537496CF6}" destId="{C6F855C8-C5E4-4AF6-A2F4-36630632CC96}" srcOrd="0" destOrd="0" presId="urn:microsoft.com/office/officeart/2005/8/layout/list1"/>
    <dgm:cxn modelId="{6031D7E2-5B29-40CD-9BDF-FABA8ACFA2EE}" type="presParOf" srcId="{5836989D-472D-4FC1-8BB2-969537496CF6}" destId="{9CCF9F52-DF3C-479B-9D6E-F883A33C3544}" srcOrd="1" destOrd="0" presId="urn:microsoft.com/office/officeart/2005/8/layout/list1"/>
    <dgm:cxn modelId="{5C3AB93F-3181-4210-93EE-33D6AE506415}" type="presParOf" srcId="{029F3B0A-05D3-4640-9630-AA1F570AF56D}" destId="{5B2F9959-D8EF-4DF3-B352-ACFCDDEC57B8}" srcOrd="9" destOrd="0" presId="urn:microsoft.com/office/officeart/2005/8/layout/list1"/>
    <dgm:cxn modelId="{44BE052D-DAF7-4E67-9983-C58FF8713F47}" type="presParOf" srcId="{029F3B0A-05D3-4640-9630-AA1F570AF56D}" destId="{516BBFC9-790E-48F5-A034-86A965CF067D}" srcOrd="10" destOrd="0" presId="urn:microsoft.com/office/officeart/2005/8/layout/list1"/>
    <dgm:cxn modelId="{81A49566-ECD3-4EA1-AD24-C05DA9F3830A}" type="presParOf" srcId="{029F3B0A-05D3-4640-9630-AA1F570AF56D}" destId="{5544E20C-73C5-42A2-89DD-46AEF19D7040}" srcOrd="11" destOrd="0" presId="urn:microsoft.com/office/officeart/2005/8/layout/list1"/>
    <dgm:cxn modelId="{B7CD00A2-36E2-41D1-B389-208FED982DA2}" type="presParOf" srcId="{029F3B0A-05D3-4640-9630-AA1F570AF56D}" destId="{D49D2BA0-21D2-4212-88EA-A70BBAE3D73D}" srcOrd="12" destOrd="0" presId="urn:microsoft.com/office/officeart/2005/8/layout/list1"/>
    <dgm:cxn modelId="{79475396-C008-44DB-8B42-0398C335F2C4}" type="presParOf" srcId="{D49D2BA0-21D2-4212-88EA-A70BBAE3D73D}" destId="{3AC3497D-57DB-406C-9A1A-1D728A9B973E}" srcOrd="0" destOrd="0" presId="urn:microsoft.com/office/officeart/2005/8/layout/list1"/>
    <dgm:cxn modelId="{389319B8-3CA0-437C-8DC7-1FF740CACB30}" type="presParOf" srcId="{D49D2BA0-21D2-4212-88EA-A70BBAE3D73D}" destId="{F89A115A-5BC1-482C-B4E5-8F25842B4C65}" srcOrd="1" destOrd="0" presId="urn:microsoft.com/office/officeart/2005/8/layout/list1"/>
    <dgm:cxn modelId="{9E949C9D-4CB2-49BD-A621-433A33DF6B54}" type="presParOf" srcId="{029F3B0A-05D3-4640-9630-AA1F570AF56D}" destId="{1FD4C4AB-7070-403A-889A-5CC197B4887F}" srcOrd="13" destOrd="0" presId="urn:microsoft.com/office/officeart/2005/8/layout/list1"/>
    <dgm:cxn modelId="{462AE3EE-BA73-4C25-9416-C023C1ABCFA7}" type="presParOf" srcId="{029F3B0A-05D3-4640-9630-AA1F570AF56D}" destId="{548AC39D-D9C7-4A76-B6C7-71C7EE6A38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3F51B1-A04B-4EBF-B1A9-1D0E477048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6BDBF-1256-4FA6-BE34-6CFB2B17F4AA}">
      <dgm:prSet/>
      <dgm:spPr/>
      <dgm:t>
        <a:bodyPr/>
        <a:lstStyle/>
        <a:p>
          <a:r>
            <a:rPr lang="zh-CN" altLang="en-US" dirty="0" smtClean="0"/>
            <a:t>高阶函数 </a:t>
          </a:r>
          <a:r>
            <a:rPr lang="en-US" altLang="en-US" dirty="0" smtClean="0"/>
            <a:t>map/reduce filter sorted</a:t>
          </a:r>
          <a:endParaRPr lang="zh-CN" altLang="en-US" dirty="0" smtClean="0"/>
        </a:p>
      </dgm:t>
    </dgm:pt>
    <dgm:pt modelId="{75105F05-64F6-4FC4-9FCB-CDB6C662C89D}" type="parTrans" cxnId="{2FC52CCE-3C33-4F54-9A36-4C66C87B277A}">
      <dgm:prSet/>
      <dgm:spPr/>
      <dgm:t>
        <a:bodyPr/>
        <a:lstStyle/>
        <a:p>
          <a:endParaRPr lang="zh-CN" altLang="en-US"/>
        </a:p>
      </dgm:t>
    </dgm:pt>
    <dgm:pt modelId="{8ECEB6C0-BE73-4E2D-AF5E-A394CC208470}" type="sibTrans" cxnId="{2FC52CCE-3C33-4F54-9A36-4C66C87B277A}">
      <dgm:prSet/>
      <dgm:spPr/>
      <dgm:t>
        <a:bodyPr/>
        <a:lstStyle/>
        <a:p>
          <a:endParaRPr lang="zh-CN" altLang="en-US"/>
        </a:p>
      </dgm:t>
    </dgm:pt>
    <dgm:pt modelId="{1821FA95-29CE-41FA-A376-C5E22601283C}">
      <dgm:prSet/>
      <dgm:spPr/>
      <dgm:t>
        <a:bodyPr/>
        <a:lstStyle/>
        <a:p>
          <a:r>
            <a:rPr lang="zh-CN" altLang="en-US" dirty="0" smtClean="0"/>
            <a:t>返回函数</a:t>
          </a:r>
        </a:p>
      </dgm:t>
    </dgm:pt>
    <dgm:pt modelId="{15404CB7-4152-4EC5-B842-27A4D903D8C7}" type="parTrans" cxnId="{4FCABB5A-F519-470E-934A-CDDF7D0C13DF}">
      <dgm:prSet/>
      <dgm:spPr/>
      <dgm:t>
        <a:bodyPr/>
        <a:lstStyle/>
        <a:p>
          <a:endParaRPr lang="zh-CN" altLang="en-US"/>
        </a:p>
      </dgm:t>
    </dgm:pt>
    <dgm:pt modelId="{42EBD559-22AD-4438-921C-54D69C9A1206}" type="sibTrans" cxnId="{4FCABB5A-F519-470E-934A-CDDF7D0C13DF}">
      <dgm:prSet/>
      <dgm:spPr/>
      <dgm:t>
        <a:bodyPr/>
        <a:lstStyle/>
        <a:p>
          <a:endParaRPr lang="zh-CN" altLang="en-US"/>
        </a:p>
      </dgm:t>
    </dgm:pt>
    <dgm:pt modelId="{C653B058-7F82-48F0-80B6-22F8B4646A1D}">
      <dgm:prSet/>
      <dgm:spPr/>
      <dgm:t>
        <a:bodyPr/>
        <a:lstStyle/>
        <a:p>
          <a:r>
            <a:rPr lang="zh-CN" altLang="en-US" dirty="0" smtClean="0"/>
            <a:t>匿名函数</a:t>
          </a:r>
        </a:p>
      </dgm:t>
    </dgm:pt>
    <dgm:pt modelId="{136642E2-6B41-428F-B847-9EF59A3D4BAA}" type="parTrans" cxnId="{CC588A3A-6D49-4E76-98BC-7B4BE97635B0}">
      <dgm:prSet/>
      <dgm:spPr/>
      <dgm:t>
        <a:bodyPr/>
        <a:lstStyle/>
        <a:p>
          <a:endParaRPr lang="zh-CN" altLang="en-US"/>
        </a:p>
      </dgm:t>
    </dgm:pt>
    <dgm:pt modelId="{F239D574-DF2E-4CC9-8000-1A17ECDD3C97}" type="sibTrans" cxnId="{CC588A3A-6D49-4E76-98BC-7B4BE97635B0}">
      <dgm:prSet/>
      <dgm:spPr/>
      <dgm:t>
        <a:bodyPr/>
        <a:lstStyle/>
        <a:p>
          <a:endParaRPr lang="zh-CN" altLang="en-US"/>
        </a:p>
      </dgm:t>
    </dgm:pt>
    <dgm:pt modelId="{4C165BA1-BA23-45F4-BD22-26FE15B7EB6F}">
      <dgm:prSet/>
      <dgm:spPr/>
      <dgm:t>
        <a:bodyPr/>
        <a:lstStyle/>
        <a:p>
          <a:r>
            <a:rPr lang="zh-CN" altLang="en-US" dirty="0" smtClean="0"/>
            <a:t>装饰器</a:t>
          </a:r>
        </a:p>
      </dgm:t>
    </dgm:pt>
    <dgm:pt modelId="{B712BACB-94D0-4D68-A50D-7495BEC4DA55}" type="parTrans" cxnId="{E3476585-789B-47CF-997C-46C4C7D5F451}">
      <dgm:prSet/>
      <dgm:spPr/>
      <dgm:t>
        <a:bodyPr/>
        <a:lstStyle/>
        <a:p>
          <a:endParaRPr lang="zh-CN" altLang="en-US"/>
        </a:p>
      </dgm:t>
    </dgm:pt>
    <dgm:pt modelId="{47035324-5592-4E87-84DF-447E26DBB8CD}" type="sibTrans" cxnId="{E3476585-789B-47CF-997C-46C4C7D5F451}">
      <dgm:prSet/>
      <dgm:spPr/>
      <dgm:t>
        <a:bodyPr/>
        <a:lstStyle/>
        <a:p>
          <a:endParaRPr lang="zh-CN" altLang="en-US"/>
        </a:p>
      </dgm:t>
    </dgm:pt>
    <dgm:pt modelId="{EDDF5430-D544-4BA1-BE52-469A5D79F80E}">
      <dgm:prSet/>
      <dgm:spPr/>
      <dgm:t>
        <a:bodyPr/>
        <a:lstStyle/>
        <a:p>
          <a:r>
            <a:rPr lang="zh-CN" altLang="en-US" dirty="0" smtClean="0"/>
            <a:t>偏函数</a:t>
          </a:r>
        </a:p>
      </dgm:t>
    </dgm:pt>
    <dgm:pt modelId="{F2FFA55D-379E-4672-B97B-918EB7E317F7}" type="parTrans" cxnId="{1B42BA88-CF71-4D25-823F-948E5B2AD4F9}">
      <dgm:prSet/>
      <dgm:spPr/>
      <dgm:t>
        <a:bodyPr/>
        <a:lstStyle/>
        <a:p>
          <a:endParaRPr lang="zh-CN" altLang="en-US"/>
        </a:p>
      </dgm:t>
    </dgm:pt>
    <dgm:pt modelId="{E7F3897E-0C9C-4233-BE15-21AA38FA083B}" type="sibTrans" cxnId="{1B42BA88-CF71-4D25-823F-948E5B2AD4F9}">
      <dgm:prSet/>
      <dgm:spPr/>
      <dgm:t>
        <a:bodyPr/>
        <a:lstStyle/>
        <a:p>
          <a:endParaRPr lang="zh-CN" altLang="en-US"/>
        </a:p>
      </dgm:t>
    </dgm:pt>
    <dgm:pt modelId="{029F3B0A-05D3-4640-9630-AA1F570AF56D}" type="pres">
      <dgm:prSet presAssocID="{353F51B1-A04B-4EBF-B1A9-1D0E477048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ED85AF-199D-4989-9B56-34795AC13E25}" type="pres">
      <dgm:prSet presAssocID="{6EC6BDBF-1256-4FA6-BE34-6CFB2B17F4AA}" presName="parentLin" presStyleCnt="0"/>
      <dgm:spPr/>
    </dgm:pt>
    <dgm:pt modelId="{B5EDF940-E815-4CC9-ADF1-B8D0499C539A}" type="pres">
      <dgm:prSet presAssocID="{6EC6BDBF-1256-4FA6-BE34-6CFB2B17F4A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AC8BE92-8226-4CA6-87A4-E24A4AA93087}" type="pres">
      <dgm:prSet presAssocID="{6EC6BDBF-1256-4FA6-BE34-6CFB2B17F4A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114F8D-E0D4-4F55-9BD4-D3D6D2FBAEFA}" type="pres">
      <dgm:prSet presAssocID="{6EC6BDBF-1256-4FA6-BE34-6CFB2B17F4AA}" presName="negativeSpace" presStyleCnt="0"/>
      <dgm:spPr/>
    </dgm:pt>
    <dgm:pt modelId="{4C0DB7E9-25FA-4F16-925E-E66EF91B431F}" type="pres">
      <dgm:prSet presAssocID="{6EC6BDBF-1256-4FA6-BE34-6CFB2B17F4AA}" presName="childText" presStyleLbl="conFgAcc1" presStyleIdx="0" presStyleCnt="5">
        <dgm:presLayoutVars>
          <dgm:bulletEnabled val="1"/>
        </dgm:presLayoutVars>
      </dgm:prSet>
      <dgm:spPr/>
    </dgm:pt>
    <dgm:pt modelId="{1FBAB1E1-C262-4994-B1F5-DEF7734EACAB}" type="pres">
      <dgm:prSet presAssocID="{8ECEB6C0-BE73-4E2D-AF5E-A394CC208470}" presName="spaceBetweenRectangles" presStyleCnt="0"/>
      <dgm:spPr/>
    </dgm:pt>
    <dgm:pt modelId="{B41D44BE-1F26-4751-9323-C792869E093F}" type="pres">
      <dgm:prSet presAssocID="{1821FA95-29CE-41FA-A376-C5E22601283C}" presName="parentLin" presStyleCnt="0"/>
      <dgm:spPr/>
    </dgm:pt>
    <dgm:pt modelId="{51383979-824D-442C-97CE-0E8F13CFD4DB}" type="pres">
      <dgm:prSet presAssocID="{1821FA95-29CE-41FA-A376-C5E22601283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4D58A5AA-BA87-40E7-A64C-ED6B294F1201}" type="pres">
      <dgm:prSet presAssocID="{1821FA95-29CE-41FA-A376-C5E22601283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9A2FD-FF7B-474C-B6AE-BFEA125F1FF1}" type="pres">
      <dgm:prSet presAssocID="{1821FA95-29CE-41FA-A376-C5E22601283C}" presName="negativeSpace" presStyleCnt="0"/>
      <dgm:spPr/>
    </dgm:pt>
    <dgm:pt modelId="{403ACD70-5C3C-4709-99F5-1D8D97691ED3}" type="pres">
      <dgm:prSet presAssocID="{1821FA95-29CE-41FA-A376-C5E22601283C}" presName="childText" presStyleLbl="conFgAcc1" presStyleIdx="1" presStyleCnt="5">
        <dgm:presLayoutVars>
          <dgm:bulletEnabled val="1"/>
        </dgm:presLayoutVars>
      </dgm:prSet>
      <dgm:spPr/>
    </dgm:pt>
    <dgm:pt modelId="{86B0F1BB-EB1E-43E9-B243-C541D5F00648}" type="pres">
      <dgm:prSet presAssocID="{42EBD559-22AD-4438-921C-54D69C9A1206}" presName="spaceBetweenRectangles" presStyleCnt="0"/>
      <dgm:spPr/>
    </dgm:pt>
    <dgm:pt modelId="{B08C2591-21F6-4730-BFEC-82EA62C580C1}" type="pres">
      <dgm:prSet presAssocID="{C653B058-7F82-48F0-80B6-22F8B4646A1D}" presName="parentLin" presStyleCnt="0"/>
      <dgm:spPr/>
    </dgm:pt>
    <dgm:pt modelId="{0E7547B1-8A90-430D-89C9-766265C12031}" type="pres">
      <dgm:prSet presAssocID="{C653B058-7F82-48F0-80B6-22F8B4646A1D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E6439D41-20FB-4E08-B303-5C8CDBD19E9B}" type="pres">
      <dgm:prSet presAssocID="{C653B058-7F82-48F0-80B6-22F8B4646A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0C8D3C-FD41-4D4D-A911-96B6355C28EF}" type="pres">
      <dgm:prSet presAssocID="{C653B058-7F82-48F0-80B6-22F8B4646A1D}" presName="negativeSpace" presStyleCnt="0"/>
      <dgm:spPr/>
    </dgm:pt>
    <dgm:pt modelId="{B6D0440B-E33C-487D-8ABB-4655D5931A31}" type="pres">
      <dgm:prSet presAssocID="{C653B058-7F82-48F0-80B6-22F8B4646A1D}" presName="childText" presStyleLbl="conFgAcc1" presStyleIdx="2" presStyleCnt="5">
        <dgm:presLayoutVars>
          <dgm:bulletEnabled val="1"/>
        </dgm:presLayoutVars>
      </dgm:prSet>
      <dgm:spPr/>
    </dgm:pt>
    <dgm:pt modelId="{EF5AA620-52EC-4042-9634-594DECA9135D}" type="pres">
      <dgm:prSet presAssocID="{F239D574-DF2E-4CC9-8000-1A17ECDD3C97}" presName="spaceBetweenRectangles" presStyleCnt="0"/>
      <dgm:spPr/>
    </dgm:pt>
    <dgm:pt modelId="{1162AFAF-63F6-43B6-9CA3-FF6A9416F069}" type="pres">
      <dgm:prSet presAssocID="{4C165BA1-BA23-45F4-BD22-26FE15B7EB6F}" presName="parentLin" presStyleCnt="0"/>
      <dgm:spPr/>
    </dgm:pt>
    <dgm:pt modelId="{43D8A386-16F4-4154-97F8-AE061E4E7C53}" type="pres">
      <dgm:prSet presAssocID="{4C165BA1-BA23-45F4-BD22-26FE15B7EB6F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6D2F4FB7-26D5-4FA0-80D5-97B9B859DEBB}" type="pres">
      <dgm:prSet presAssocID="{4C165BA1-BA23-45F4-BD22-26FE15B7EB6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917EFB-CA8A-4FED-A695-3C9206880513}" type="pres">
      <dgm:prSet presAssocID="{4C165BA1-BA23-45F4-BD22-26FE15B7EB6F}" presName="negativeSpace" presStyleCnt="0"/>
      <dgm:spPr/>
    </dgm:pt>
    <dgm:pt modelId="{699BB68E-8DD0-4F0F-9073-2DC1A4D43296}" type="pres">
      <dgm:prSet presAssocID="{4C165BA1-BA23-45F4-BD22-26FE15B7EB6F}" presName="childText" presStyleLbl="conFgAcc1" presStyleIdx="3" presStyleCnt="5">
        <dgm:presLayoutVars>
          <dgm:bulletEnabled val="1"/>
        </dgm:presLayoutVars>
      </dgm:prSet>
      <dgm:spPr/>
    </dgm:pt>
    <dgm:pt modelId="{407C9561-D50F-41E6-B5B8-D91E6F596544}" type="pres">
      <dgm:prSet presAssocID="{47035324-5592-4E87-84DF-447E26DBB8CD}" presName="spaceBetweenRectangles" presStyleCnt="0"/>
      <dgm:spPr/>
    </dgm:pt>
    <dgm:pt modelId="{B4828E0D-B733-4BC8-9C3E-19BE74204CD3}" type="pres">
      <dgm:prSet presAssocID="{EDDF5430-D544-4BA1-BE52-469A5D79F80E}" presName="parentLin" presStyleCnt="0"/>
      <dgm:spPr/>
    </dgm:pt>
    <dgm:pt modelId="{699E78BE-942A-492F-89B5-057D25EC8252}" type="pres">
      <dgm:prSet presAssocID="{EDDF5430-D544-4BA1-BE52-469A5D79F80E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C9D45CCE-BDFC-4DB2-88A7-E8F42BEC725F}" type="pres">
      <dgm:prSet presAssocID="{EDDF5430-D544-4BA1-BE52-469A5D79F80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FFFF8-97DD-4676-AA79-648D6761AE04}" type="pres">
      <dgm:prSet presAssocID="{EDDF5430-D544-4BA1-BE52-469A5D79F80E}" presName="negativeSpace" presStyleCnt="0"/>
      <dgm:spPr/>
    </dgm:pt>
    <dgm:pt modelId="{C304FA57-D59A-44EA-89E9-ECC69C62076A}" type="pres">
      <dgm:prSet presAssocID="{EDDF5430-D544-4BA1-BE52-469A5D79F80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7EC71D5-5B23-4F1A-9572-B65A47172C69}" type="presOf" srcId="{4C165BA1-BA23-45F4-BD22-26FE15B7EB6F}" destId="{6D2F4FB7-26D5-4FA0-80D5-97B9B859DEBB}" srcOrd="1" destOrd="0" presId="urn:microsoft.com/office/officeart/2005/8/layout/list1"/>
    <dgm:cxn modelId="{BA677281-091B-4E0C-AF4C-13D9246876AA}" type="presOf" srcId="{4C165BA1-BA23-45F4-BD22-26FE15B7EB6F}" destId="{43D8A386-16F4-4154-97F8-AE061E4E7C53}" srcOrd="0" destOrd="0" presId="urn:microsoft.com/office/officeart/2005/8/layout/list1"/>
    <dgm:cxn modelId="{2FC52CCE-3C33-4F54-9A36-4C66C87B277A}" srcId="{353F51B1-A04B-4EBF-B1A9-1D0E47704874}" destId="{6EC6BDBF-1256-4FA6-BE34-6CFB2B17F4AA}" srcOrd="0" destOrd="0" parTransId="{75105F05-64F6-4FC4-9FCB-CDB6C662C89D}" sibTransId="{8ECEB6C0-BE73-4E2D-AF5E-A394CC208470}"/>
    <dgm:cxn modelId="{1B42BA88-CF71-4D25-823F-948E5B2AD4F9}" srcId="{353F51B1-A04B-4EBF-B1A9-1D0E47704874}" destId="{EDDF5430-D544-4BA1-BE52-469A5D79F80E}" srcOrd="4" destOrd="0" parTransId="{F2FFA55D-379E-4672-B97B-918EB7E317F7}" sibTransId="{E7F3897E-0C9C-4233-BE15-21AA38FA083B}"/>
    <dgm:cxn modelId="{E3476585-789B-47CF-997C-46C4C7D5F451}" srcId="{353F51B1-A04B-4EBF-B1A9-1D0E47704874}" destId="{4C165BA1-BA23-45F4-BD22-26FE15B7EB6F}" srcOrd="3" destOrd="0" parTransId="{B712BACB-94D0-4D68-A50D-7495BEC4DA55}" sibTransId="{47035324-5592-4E87-84DF-447E26DBB8CD}"/>
    <dgm:cxn modelId="{0BA256B9-88F0-4E28-8777-A5D2F44C8EB8}" type="presOf" srcId="{EDDF5430-D544-4BA1-BE52-469A5D79F80E}" destId="{C9D45CCE-BDFC-4DB2-88A7-E8F42BEC725F}" srcOrd="1" destOrd="0" presId="urn:microsoft.com/office/officeart/2005/8/layout/list1"/>
    <dgm:cxn modelId="{7EB66E17-3A79-40E7-800A-B5A26F5C1BD0}" type="presOf" srcId="{EDDF5430-D544-4BA1-BE52-469A5D79F80E}" destId="{699E78BE-942A-492F-89B5-057D25EC8252}" srcOrd="0" destOrd="0" presId="urn:microsoft.com/office/officeart/2005/8/layout/list1"/>
    <dgm:cxn modelId="{93A59C4A-60EB-48DA-A496-20262653B25B}" type="presOf" srcId="{6EC6BDBF-1256-4FA6-BE34-6CFB2B17F4AA}" destId="{2AC8BE92-8226-4CA6-87A4-E24A4AA93087}" srcOrd="1" destOrd="0" presId="urn:microsoft.com/office/officeart/2005/8/layout/list1"/>
    <dgm:cxn modelId="{4FCABB5A-F519-470E-934A-CDDF7D0C13DF}" srcId="{353F51B1-A04B-4EBF-B1A9-1D0E47704874}" destId="{1821FA95-29CE-41FA-A376-C5E22601283C}" srcOrd="1" destOrd="0" parTransId="{15404CB7-4152-4EC5-B842-27A4D903D8C7}" sibTransId="{42EBD559-22AD-4438-921C-54D69C9A1206}"/>
    <dgm:cxn modelId="{FC6002B3-2FB2-4946-9123-0C8CA44AAB53}" type="presOf" srcId="{353F51B1-A04B-4EBF-B1A9-1D0E47704874}" destId="{029F3B0A-05D3-4640-9630-AA1F570AF56D}" srcOrd="0" destOrd="0" presId="urn:microsoft.com/office/officeart/2005/8/layout/list1"/>
    <dgm:cxn modelId="{3CCCC418-F170-4958-A5DA-3FC0F64861E8}" type="presOf" srcId="{1821FA95-29CE-41FA-A376-C5E22601283C}" destId="{4D58A5AA-BA87-40E7-A64C-ED6B294F1201}" srcOrd="1" destOrd="0" presId="urn:microsoft.com/office/officeart/2005/8/layout/list1"/>
    <dgm:cxn modelId="{39D005A6-DC20-4BE9-AED7-48E75864D97A}" type="presOf" srcId="{1821FA95-29CE-41FA-A376-C5E22601283C}" destId="{51383979-824D-442C-97CE-0E8F13CFD4DB}" srcOrd="0" destOrd="0" presId="urn:microsoft.com/office/officeart/2005/8/layout/list1"/>
    <dgm:cxn modelId="{CC588A3A-6D49-4E76-98BC-7B4BE97635B0}" srcId="{353F51B1-A04B-4EBF-B1A9-1D0E47704874}" destId="{C653B058-7F82-48F0-80B6-22F8B4646A1D}" srcOrd="2" destOrd="0" parTransId="{136642E2-6B41-428F-B847-9EF59A3D4BAA}" sibTransId="{F239D574-DF2E-4CC9-8000-1A17ECDD3C97}"/>
    <dgm:cxn modelId="{2B6AA4C9-8CD9-42F9-B866-DCF5E0063B82}" type="presOf" srcId="{C653B058-7F82-48F0-80B6-22F8B4646A1D}" destId="{0E7547B1-8A90-430D-89C9-766265C12031}" srcOrd="0" destOrd="0" presId="urn:microsoft.com/office/officeart/2005/8/layout/list1"/>
    <dgm:cxn modelId="{6A86B660-B2EB-47B7-ADAA-60D31F6C8BED}" type="presOf" srcId="{6EC6BDBF-1256-4FA6-BE34-6CFB2B17F4AA}" destId="{B5EDF940-E815-4CC9-ADF1-B8D0499C539A}" srcOrd="0" destOrd="0" presId="urn:microsoft.com/office/officeart/2005/8/layout/list1"/>
    <dgm:cxn modelId="{A413EAAC-5FCB-42C2-A88C-648D63B50958}" type="presOf" srcId="{C653B058-7F82-48F0-80B6-22F8B4646A1D}" destId="{E6439D41-20FB-4E08-B303-5C8CDBD19E9B}" srcOrd="1" destOrd="0" presId="urn:microsoft.com/office/officeart/2005/8/layout/list1"/>
    <dgm:cxn modelId="{384F284C-FF96-4576-B438-86B696B031FD}" type="presParOf" srcId="{029F3B0A-05D3-4640-9630-AA1F570AF56D}" destId="{2BED85AF-199D-4989-9B56-34795AC13E25}" srcOrd="0" destOrd="0" presId="urn:microsoft.com/office/officeart/2005/8/layout/list1"/>
    <dgm:cxn modelId="{E6357525-7891-43D1-8976-670E444526F8}" type="presParOf" srcId="{2BED85AF-199D-4989-9B56-34795AC13E25}" destId="{B5EDF940-E815-4CC9-ADF1-B8D0499C539A}" srcOrd="0" destOrd="0" presId="urn:microsoft.com/office/officeart/2005/8/layout/list1"/>
    <dgm:cxn modelId="{C34CFA3F-F75C-458F-8344-295FAD06D41A}" type="presParOf" srcId="{2BED85AF-199D-4989-9B56-34795AC13E25}" destId="{2AC8BE92-8226-4CA6-87A4-E24A4AA93087}" srcOrd="1" destOrd="0" presId="urn:microsoft.com/office/officeart/2005/8/layout/list1"/>
    <dgm:cxn modelId="{A4A4EB18-BE41-4AD6-8F17-89DEC35B6B0B}" type="presParOf" srcId="{029F3B0A-05D3-4640-9630-AA1F570AF56D}" destId="{82114F8D-E0D4-4F55-9BD4-D3D6D2FBAEFA}" srcOrd="1" destOrd="0" presId="urn:microsoft.com/office/officeart/2005/8/layout/list1"/>
    <dgm:cxn modelId="{37B0FCCC-8710-4A06-A1F8-4ECDD835BE20}" type="presParOf" srcId="{029F3B0A-05D3-4640-9630-AA1F570AF56D}" destId="{4C0DB7E9-25FA-4F16-925E-E66EF91B431F}" srcOrd="2" destOrd="0" presId="urn:microsoft.com/office/officeart/2005/8/layout/list1"/>
    <dgm:cxn modelId="{35969973-D145-439B-A2BE-AAD6C9C61F74}" type="presParOf" srcId="{029F3B0A-05D3-4640-9630-AA1F570AF56D}" destId="{1FBAB1E1-C262-4994-B1F5-DEF7734EACAB}" srcOrd="3" destOrd="0" presId="urn:microsoft.com/office/officeart/2005/8/layout/list1"/>
    <dgm:cxn modelId="{9DC668A6-191F-479C-90F2-B8086C099ED6}" type="presParOf" srcId="{029F3B0A-05D3-4640-9630-AA1F570AF56D}" destId="{B41D44BE-1F26-4751-9323-C792869E093F}" srcOrd="4" destOrd="0" presId="urn:microsoft.com/office/officeart/2005/8/layout/list1"/>
    <dgm:cxn modelId="{6E89F919-F38B-4082-8E4C-CA94E5FF5380}" type="presParOf" srcId="{B41D44BE-1F26-4751-9323-C792869E093F}" destId="{51383979-824D-442C-97CE-0E8F13CFD4DB}" srcOrd="0" destOrd="0" presId="urn:microsoft.com/office/officeart/2005/8/layout/list1"/>
    <dgm:cxn modelId="{7B448EB4-8B86-4FF5-9CB3-14037A780BF0}" type="presParOf" srcId="{B41D44BE-1F26-4751-9323-C792869E093F}" destId="{4D58A5AA-BA87-40E7-A64C-ED6B294F1201}" srcOrd="1" destOrd="0" presId="urn:microsoft.com/office/officeart/2005/8/layout/list1"/>
    <dgm:cxn modelId="{8E562D29-3E82-478F-A39A-C655CCD98DF3}" type="presParOf" srcId="{029F3B0A-05D3-4640-9630-AA1F570AF56D}" destId="{2009A2FD-FF7B-474C-B6AE-BFEA125F1FF1}" srcOrd="5" destOrd="0" presId="urn:microsoft.com/office/officeart/2005/8/layout/list1"/>
    <dgm:cxn modelId="{6D3A4963-98AB-4ABF-86BF-388EA55DCCFF}" type="presParOf" srcId="{029F3B0A-05D3-4640-9630-AA1F570AF56D}" destId="{403ACD70-5C3C-4709-99F5-1D8D97691ED3}" srcOrd="6" destOrd="0" presId="urn:microsoft.com/office/officeart/2005/8/layout/list1"/>
    <dgm:cxn modelId="{377CA55F-7D3B-41D4-83EB-89A1B0D133B8}" type="presParOf" srcId="{029F3B0A-05D3-4640-9630-AA1F570AF56D}" destId="{86B0F1BB-EB1E-43E9-B243-C541D5F00648}" srcOrd="7" destOrd="0" presId="urn:microsoft.com/office/officeart/2005/8/layout/list1"/>
    <dgm:cxn modelId="{F2F77991-72BA-4FA3-B33D-C17273B5E28E}" type="presParOf" srcId="{029F3B0A-05D3-4640-9630-AA1F570AF56D}" destId="{B08C2591-21F6-4730-BFEC-82EA62C580C1}" srcOrd="8" destOrd="0" presId="urn:microsoft.com/office/officeart/2005/8/layout/list1"/>
    <dgm:cxn modelId="{DEA0B5A3-F074-4E81-99AB-70F227590B08}" type="presParOf" srcId="{B08C2591-21F6-4730-BFEC-82EA62C580C1}" destId="{0E7547B1-8A90-430D-89C9-766265C12031}" srcOrd="0" destOrd="0" presId="urn:microsoft.com/office/officeart/2005/8/layout/list1"/>
    <dgm:cxn modelId="{E2BF5624-980E-4CDC-8000-3FAEF9AA89B0}" type="presParOf" srcId="{B08C2591-21F6-4730-BFEC-82EA62C580C1}" destId="{E6439D41-20FB-4E08-B303-5C8CDBD19E9B}" srcOrd="1" destOrd="0" presId="urn:microsoft.com/office/officeart/2005/8/layout/list1"/>
    <dgm:cxn modelId="{C99A235F-6F94-47DF-A295-1F6FAA1743C3}" type="presParOf" srcId="{029F3B0A-05D3-4640-9630-AA1F570AF56D}" destId="{E70C8D3C-FD41-4D4D-A911-96B6355C28EF}" srcOrd="9" destOrd="0" presId="urn:microsoft.com/office/officeart/2005/8/layout/list1"/>
    <dgm:cxn modelId="{A168E1FB-FA27-46B2-BE7C-32C4909CB8FF}" type="presParOf" srcId="{029F3B0A-05D3-4640-9630-AA1F570AF56D}" destId="{B6D0440B-E33C-487D-8ABB-4655D5931A31}" srcOrd="10" destOrd="0" presId="urn:microsoft.com/office/officeart/2005/8/layout/list1"/>
    <dgm:cxn modelId="{93FC1B6C-085A-4DBC-8FA3-404FC988D91E}" type="presParOf" srcId="{029F3B0A-05D3-4640-9630-AA1F570AF56D}" destId="{EF5AA620-52EC-4042-9634-594DECA9135D}" srcOrd="11" destOrd="0" presId="urn:microsoft.com/office/officeart/2005/8/layout/list1"/>
    <dgm:cxn modelId="{0CCF0A73-56AE-4D9A-A2A8-467896734A76}" type="presParOf" srcId="{029F3B0A-05D3-4640-9630-AA1F570AF56D}" destId="{1162AFAF-63F6-43B6-9CA3-FF6A9416F069}" srcOrd="12" destOrd="0" presId="urn:microsoft.com/office/officeart/2005/8/layout/list1"/>
    <dgm:cxn modelId="{043115B3-8DFA-4169-8262-EE980EB707C4}" type="presParOf" srcId="{1162AFAF-63F6-43B6-9CA3-FF6A9416F069}" destId="{43D8A386-16F4-4154-97F8-AE061E4E7C53}" srcOrd="0" destOrd="0" presId="urn:microsoft.com/office/officeart/2005/8/layout/list1"/>
    <dgm:cxn modelId="{B6375743-CFD1-43CF-ACBB-3363F5365F7F}" type="presParOf" srcId="{1162AFAF-63F6-43B6-9CA3-FF6A9416F069}" destId="{6D2F4FB7-26D5-4FA0-80D5-97B9B859DEBB}" srcOrd="1" destOrd="0" presId="urn:microsoft.com/office/officeart/2005/8/layout/list1"/>
    <dgm:cxn modelId="{272B2684-9102-4B30-A7B3-951367F9C538}" type="presParOf" srcId="{029F3B0A-05D3-4640-9630-AA1F570AF56D}" destId="{2E917EFB-CA8A-4FED-A695-3C9206880513}" srcOrd="13" destOrd="0" presId="urn:microsoft.com/office/officeart/2005/8/layout/list1"/>
    <dgm:cxn modelId="{12C95892-6FD8-49B8-BE64-6793079CD1BB}" type="presParOf" srcId="{029F3B0A-05D3-4640-9630-AA1F570AF56D}" destId="{699BB68E-8DD0-4F0F-9073-2DC1A4D43296}" srcOrd="14" destOrd="0" presId="urn:microsoft.com/office/officeart/2005/8/layout/list1"/>
    <dgm:cxn modelId="{818DA71C-F677-4508-930D-4E2147593854}" type="presParOf" srcId="{029F3B0A-05D3-4640-9630-AA1F570AF56D}" destId="{407C9561-D50F-41E6-B5B8-D91E6F596544}" srcOrd="15" destOrd="0" presId="urn:microsoft.com/office/officeart/2005/8/layout/list1"/>
    <dgm:cxn modelId="{FE2726F7-B70E-4F3D-A0A9-46A8C893CCD4}" type="presParOf" srcId="{029F3B0A-05D3-4640-9630-AA1F570AF56D}" destId="{B4828E0D-B733-4BC8-9C3E-19BE74204CD3}" srcOrd="16" destOrd="0" presId="urn:microsoft.com/office/officeart/2005/8/layout/list1"/>
    <dgm:cxn modelId="{52251641-B9AE-40D5-80B2-79321ABFE0A8}" type="presParOf" srcId="{B4828E0D-B733-4BC8-9C3E-19BE74204CD3}" destId="{699E78BE-942A-492F-89B5-057D25EC8252}" srcOrd="0" destOrd="0" presId="urn:microsoft.com/office/officeart/2005/8/layout/list1"/>
    <dgm:cxn modelId="{0B2ADEEA-5D25-44E5-BDF1-6E9F9A86DFAC}" type="presParOf" srcId="{B4828E0D-B733-4BC8-9C3E-19BE74204CD3}" destId="{C9D45CCE-BDFC-4DB2-88A7-E8F42BEC725F}" srcOrd="1" destOrd="0" presId="urn:microsoft.com/office/officeart/2005/8/layout/list1"/>
    <dgm:cxn modelId="{E10F306D-5F18-470D-98B4-64B2C3F5BBEC}" type="presParOf" srcId="{029F3B0A-05D3-4640-9630-AA1F570AF56D}" destId="{CF5FFFF8-97DD-4676-AA79-648D6761AE04}" srcOrd="17" destOrd="0" presId="urn:microsoft.com/office/officeart/2005/8/layout/list1"/>
    <dgm:cxn modelId="{6B8DFB94-D733-412F-8840-4A386806DE38}" type="presParOf" srcId="{029F3B0A-05D3-4640-9630-AA1F570AF56D}" destId="{C304FA57-D59A-44EA-89E9-ECC69C6207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3F51B1-A04B-4EBF-B1A9-1D0E477048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19D8EC-9016-4C52-9AD8-D346EAB85CC7}">
      <dgm:prSet/>
      <dgm:spPr/>
      <dgm:t>
        <a:bodyPr/>
        <a:lstStyle/>
        <a:p>
          <a:r>
            <a:rPr lang="zh-CN" altLang="en-US" smtClean="0"/>
            <a:t>类和实例</a:t>
          </a:r>
          <a:endParaRPr lang="zh-CN" altLang="en-US" dirty="0"/>
        </a:p>
      </dgm:t>
    </dgm:pt>
    <dgm:pt modelId="{4C2279B3-5649-4EC1-A2E5-BAE6DA315303}" type="parTrans" cxnId="{2A2BD80A-4039-4DF9-A515-88E12CBE6915}">
      <dgm:prSet/>
      <dgm:spPr/>
      <dgm:t>
        <a:bodyPr/>
        <a:lstStyle/>
        <a:p>
          <a:endParaRPr lang="zh-CN" altLang="en-US"/>
        </a:p>
      </dgm:t>
    </dgm:pt>
    <dgm:pt modelId="{842FEFB9-BC25-4635-9A64-CA8655A0383D}" type="sibTrans" cxnId="{2A2BD80A-4039-4DF9-A515-88E12CBE6915}">
      <dgm:prSet/>
      <dgm:spPr/>
      <dgm:t>
        <a:bodyPr/>
        <a:lstStyle/>
        <a:p>
          <a:endParaRPr lang="zh-CN" altLang="en-US"/>
        </a:p>
      </dgm:t>
    </dgm:pt>
    <dgm:pt modelId="{C655DC6C-F7A9-4FDF-B053-FCAFD9C6F902}">
      <dgm:prSet/>
      <dgm:spPr/>
      <dgm:t>
        <a:bodyPr/>
        <a:lstStyle/>
        <a:p>
          <a:r>
            <a:rPr lang="zh-CN" altLang="en-US"/>
            <a:t>访问限制</a:t>
          </a:r>
          <a:endParaRPr lang="zh-CN" altLang="en-US"/>
        </a:p>
      </dgm:t>
    </dgm:pt>
    <dgm:pt modelId="{1D72F42E-DCC2-4D42-A394-78973B260A3D}" type="parTrans" cxnId="{D4132F74-19B3-4B9C-9A2A-F748C763D596}">
      <dgm:prSet/>
      <dgm:spPr/>
      <dgm:t>
        <a:bodyPr/>
        <a:lstStyle/>
        <a:p>
          <a:endParaRPr lang="zh-CN" altLang="en-US"/>
        </a:p>
      </dgm:t>
    </dgm:pt>
    <dgm:pt modelId="{00F987E4-4237-4278-BC02-C4F767618E50}" type="sibTrans" cxnId="{D4132F74-19B3-4B9C-9A2A-F748C763D596}">
      <dgm:prSet/>
      <dgm:spPr/>
      <dgm:t>
        <a:bodyPr/>
        <a:lstStyle/>
        <a:p>
          <a:endParaRPr lang="zh-CN" altLang="en-US"/>
        </a:p>
      </dgm:t>
    </dgm:pt>
    <dgm:pt modelId="{BF680E1B-6BF0-40C1-A56B-3F2F9FF11196}">
      <dgm:prSet/>
      <dgm:spPr/>
      <dgm:t>
        <a:bodyPr/>
        <a:lstStyle/>
        <a:p>
          <a:r>
            <a:rPr lang="zh-CN" altLang="en-US"/>
            <a:t>继承和多态</a:t>
          </a:r>
          <a:endParaRPr lang="zh-CN" altLang="en-US"/>
        </a:p>
      </dgm:t>
    </dgm:pt>
    <dgm:pt modelId="{8231231A-1CDC-4C3E-8414-290DCC2430A6}" type="parTrans" cxnId="{FF80A225-A911-42C5-B38B-EFE33727DC8D}">
      <dgm:prSet/>
      <dgm:spPr/>
      <dgm:t>
        <a:bodyPr/>
        <a:lstStyle/>
        <a:p>
          <a:endParaRPr lang="zh-CN" altLang="en-US"/>
        </a:p>
      </dgm:t>
    </dgm:pt>
    <dgm:pt modelId="{7BBAF8A1-B20D-4F56-8D5A-4CE8D4FD0C87}" type="sibTrans" cxnId="{FF80A225-A911-42C5-B38B-EFE33727DC8D}">
      <dgm:prSet/>
      <dgm:spPr/>
      <dgm:t>
        <a:bodyPr/>
        <a:lstStyle/>
        <a:p>
          <a:endParaRPr lang="zh-CN" altLang="en-US"/>
        </a:p>
      </dgm:t>
    </dgm:pt>
    <dgm:pt modelId="{F7157431-2B89-4C79-9620-A616DCA35ACC}">
      <dgm:prSet/>
      <dgm:spPr/>
      <dgm:t>
        <a:bodyPr/>
        <a:lstStyle/>
        <a:p>
          <a:r>
            <a:rPr lang="zh-CN" altLang="en-US"/>
            <a:t>获取对象信息</a:t>
          </a:r>
          <a:endParaRPr lang="zh-CN" altLang="en-US"/>
        </a:p>
      </dgm:t>
    </dgm:pt>
    <dgm:pt modelId="{CC3510FF-B5A0-424C-8C4A-CB1DC4ADE3EA}" type="parTrans" cxnId="{E1B4460E-A23E-4126-BA71-07F97B45611A}">
      <dgm:prSet/>
      <dgm:spPr/>
      <dgm:t>
        <a:bodyPr/>
        <a:lstStyle/>
        <a:p>
          <a:endParaRPr lang="zh-CN" altLang="en-US"/>
        </a:p>
      </dgm:t>
    </dgm:pt>
    <dgm:pt modelId="{EDE604A1-F3A5-4DA2-B703-D78104A0F06F}" type="sibTrans" cxnId="{E1B4460E-A23E-4126-BA71-07F97B45611A}">
      <dgm:prSet/>
      <dgm:spPr/>
      <dgm:t>
        <a:bodyPr/>
        <a:lstStyle/>
        <a:p>
          <a:endParaRPr lang="zh-CN" altLang="en-US"/>
        </a:p>
      </dgm:t>
    </dgm:pt>
    <dgm:pt modelId="{029F3B0A-05D3-4640-9630-AA1F570AF56D}" type="pres">
      <dgm:prSet presAssocID="{353F51B1-A04B-4EBF-B1A9-1D0E477048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99D04A-7456-4459-8E88-762859014576}" type="pres">
      <dgm:prSet presAssocID="{1219D8EC-9016-4C52-9AD8-D346EAB85CC7}" presName="parentLin" presStyleCnt="0"/>
      <dgm:spPr/>
    </dgm:pt>
    <dgm:pt modelId="{2457DA11-B31D-4617-8B87-EDDBD37CF05F}" type="pres">
      <dgm:prSet presAssocID="{1219D8EC-9016-4C52-9AD8-D346EAB85CC7}" presName="parentLeftMargin" presStyleLbl="node1" presStyleIdx="0" presStyleCnt="4"/>
      <dgm:spPr/>
    </dgm:pt>
    <dgm:pt modelId="{FE5573FE-9EBA-47E4-99CB-A4F16384A777}" type="pres">
      <dgm:prSet presAssocID="{1219D8EC-9016-4C52-9AD8-D346EAB85C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6E6CBB-8660-4FC8-BD39-DE73AA76D599}" type="pres">
      <dgm:prSet presAssocID="{1219D8EC-9016-4C52-9AD8-D346EAB85CC7}" presName="negativeSpace" presStyleCnt="0"/>
      <dgm:spPr/>
    </dgm:pt>
    <dgm:pt modelId="{F9FDF019-D19A-4B06-A0F3-0E6AB4391717}" type="pres">
      <dgm:prSet presAssocID="{1219D8EC-9016-4C52-9AD8-D346EAB85CC7}" presName="childText" presStyleLbl="conFgAcc1" presStyleIdx="0" presStyleCnt="4">
        <dgm:presLayoutVars>
          <dgm:bulletEnabled val="1"/>
        </dgm:presLayoutVars>
      </dgm:prSet>
      <dgm:spPr/>
    </dgm:pt>
    <dgm:pt modelId="{80758368-F183-4C2D-BEAD-BAAD76B70F5C}" type="pres">
      <dgm:prSet presAssocID="{842FEFB9-BC25-4635-9A64-CA8655A0383D}" presName="spaceBetweenRectangles" presStyleCnt="0"/>
      <dgm:spPr/>
    </dgm:pt>
    <dgm:pt modelId="{34887412-8CE6-4216-9CCB-580E37D95094}" type="pres">
      <dgm:prSet presAssocID="{C655DC6C-F7A9-4FDF-B053-FCAFD9C6F902}" presName="parentLin" presStyleCnt="0"/>
      <dgm:spPr/>
    </dgm:pt>
    <dgm:pt modelId="{41B8A5F5-CEE2-4949-B789-BF44664C4031}" type="pres">
      <dgm:prSet presAssocID="{C655DC6C-F7A9-4FDF-B053-FCAFD9C6F902}" presName="parentLeftMargin" presStyleLbl="node1" presStyleIdx="0" presStyleCnt="4"/>
      <dgm:spPr/>
    </dgm:pt>
    <dgm:pt modelId="{89C55FF0-4991-4389-8A72-15A7A3474622}" type="pres">
      <dgm:prSet presAssocID="{C655DC6C-F7A9-4FDF-B053-FCAFD9C6F9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CE9ED5-E622-4C26-9A1B-0D2D8E90D043}" type="pres">
      <dgm:prSet presAssocID="{C655DC6C-F7A9-4FDF-B053-FCAFD9C6F902}" presName="negativeSpace" presStyleCnt="0"/>
      <dgm:spPr/>
    </dgm:pt>
    <dgm:pt modelId="{820B2BE1-7AE4-4B9A-935D-75B871171A15}" type="pres">
      <dgm:prSet presAssocID="{C655DC6C-F7A9-4FDF-B053-FCAFD9C6F902}" presName="childText" presStyleLbl="conFgAcc1" presStyleIdx="1" presStyleCnt="4">
        <dgm:presLayoutVars>
          <dgm:bulletEnabled val="1"/>
        </dgm:presLayoutVars>
      </dgm:prSet>
      <dgm:spPr/>
    </dgm:pt>
    <dgm:pt modelId="{E9E3DE86-FF1A-4B8E-89B5-2C255D2E9795}" type="pres">
      <dgm:prSet presAssocID="{00F987E4-4237-4278-BC02-C4F767618E50}" presName="spaceBetweenRectangles" presStyleCnt="0"/>
      <dgm:spPr/>
    </dgm:pt>
    <dgm:pt modelId="{EBE4A6C4-753C-4039-AF46-F193A3E4B7D0}" type="pres">
      <dgm:prSet presAssocID="{BF680E1B-6BF0-40C1-A56B-3F2F9FF11196}" presName="parentLin" presStyleCnt="0"/>
      <dgm:spPr/>
    </dgm:pt>
    <dgm:pt modelId="{1486D5F9-C7D1-48F0-B56E-A4B981AD0554}" type="pres">
      <dgm:prSet presAssocID="{BF680E1B-6BF0-40C1-A56B-3F2F9FF11196}" presName="parentLeftMargin" presStyleLbl="node1" presStyleIdx="1" presStyleCnt="4"/>
      <dgm:spPr/>
    </dgm:pt>
    <dgm:pt modelId="{0509727C-D43C-4FA0-BAA8-207071563761}" type="pres">
      <dgm:prSet presAssocID="{BF680E1B-6BF0-40C1-A56B-3F2F9FF111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403F32-E03B-47A9-99D6-3EE17285331A}" type="pres">
      <dgm:prSet presAssocID="{BF680E1B-6BF0-40C1-A56B-3F2F9FF11196}" presName="negativeSpace" presStyleCnt="0"/>
      <dgm:spPr/>
    </dgm:pt>
    <dgm:pt modelId="{5D741F6E-D76A-4BD9-9AFC-89039AAD726E}" type="pres">
      <dgm:prSet presAssocID="{BF680E1B-6BF0-40C1-A56B-3F2F9FF11196}" presName="childText" presStyleLbl="conFgAcc1" presStyleIdx="2" presStyleCnt="4">
        <dgm:presLayoutVars>
          <dgm:bulletEnabled val="1"/>
        </dgm:presLayoutVars>
      </dgm:prSet>
      <dgm:spPr/>
    </dgm:pt>
    <dgm:pt modelId="{DAE51664-659F-4980-89CF-2A238E964609}" type="pres">
      <dgm:prSet presAssocID="{7BBAF8A1-B20D-4F56-8D5A-4CE8D4FD0C87}" presName="spaceBetweenRectangles" presStyleCnt="0"/>
      <dgm:spPr/>
    </dgm:pt>
    <dgm:pt modelId="{386D7A9E-B6A7-4DF4-A358-561B26612EAC}" type="pres">
      <dgm:prSet presAssocID="{F7157431-2B89-4C79-9620-A616DCA35ACC}" presName="parentLin" presStyleCnt="0"/>
      <dgm:spPr/>
    </dgm:pt>
    <dgm:pt modelId="{0666439C-6331-4BE9-8484-9D312394707F}" type="pres">
      <dgm:prSet presAssocID="{F7157431-2B89-4C79-9620-A616DCA35ACC}" presName="parentLeftMargin" presStyleLbl="node1" presStyleIdx="2" presStyleCnt="4"/>
      <dgm:spPr/>
    </dgm:pt>
    <dgm:pt modelId="{5023667B-5DD7-4B9C-9D7E-F9700E28618D}" type="pres">
      <dgm:prSet presAssocID="{F7157431-2B89-4C79-9620-A616DCA35AC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3AC078-73BF-465B-8BCF-AB761296D929}" type="pres">
      <dgm:prSet presAssocID="{F7157431-2B89-4C79-9620-A616DCA35ACC}" presName="negativeSpace" presStyleCnt="0"/>
      <dgm:spPr/>
    </dgm:pt>
    <dgm:pt modelId="{DAB38317-6C1E-4289-B54F-F09C697B7B2F}" type="pres">
      <dgm:prSet presAssocID="{F7157431-2B89-4C79-9620-A616DCA35AC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132F74-19B3-4B9C-9A2A-F748C763D596}" srcId="{353F51B1-A04B-4EBF-B1A9-1D0E47704874}" destId="{C655DC6C-F7A9-4FDF-B053-FCAFD9C6F902}" srcOrd="1" destOrd="0" parTransId="{1D72F42E-DCC2-4D42-A394-78973B260A3D}" sibTransId="{00F987E4-4237-4278-BC02-C4F767618E50}"/>
    <dgm:cxn modelId="{B6CC23D7-2B84-4DE9-998B-55CE379B9479}" type="presOf" srcId="{C655DC6C-F7A9-4FDF-B053-FCAFD9C6F902}" destId="{89C55FF0-4991-4389-8A72-15A7A3474622}" srcOrd="1" destOrd="0" presId="urn:microsoft.com/office/officeart/2005/8/layout/list1"/>
    <dgm:cxn modelId="{2A2BD80A-4039-4DF9-A515-88E12CBE6915}" srcId="{353F51B1-A04B-4EBF-B1A9-1D0E47704874}" destId="{1219D8EC-9016-4C52-9AD8-D346EAB85CC7}" srcOrd="0" destOrd="0" parTransId="{4C2279B3-5649-4EC1-A2E5-BAE6DA315303}" sibTransId="{842FEFB9-BC25-4635-9A64-CA8655A0383D}"/>
    <dgm:cxn modelId="{FF80A225-A911-42C5-B38B-EFE33727DC8D}" srcId="{353F51B1-A04B-4EBF-B1A9-1D0E47704874}" destId="{BF680E1B-6BF0-40C1-A56B-3F2F9FF11196}" srcOrd="2" destOrd="0" parTransId="{8231231A-1CDC-4C3E-8414-290DCC2430A6}" sibTransId="{7BBAF8A1-B20D-4F56-8D5A-4CE8D4FD0C87}"/>
    <dgm:cxn modelId="{FEC90DCE-9593-4D5F-9C99-72D6B577946D}" type="presOf" srcId="{C655DC6C-F7A9-4FDF-B053-FCAFD9C6F902}" destId="{41B8A5F5-CEE2-4949-B789-BF44664C4031}" srcOrd="0" destOrd="0" presId="urn:microsoft.com/office/officeart/2005/8/layout/list1"/>
    <dgm:cxn modelId="{86A1619C-6CF7-4948-8961-CEC01A63A309}" type="presOf" srcId="{F7157431-2B89-4C79-9620-A616DCA35ACC}" destId="{5023667B-5DD7-4B9C-9D7E-F9700E28618D}" srcOrd="1" destOrd="0" presId="urn:microsoft.com/office/officeart/2005/8/layout/list1"/>
    <dgm:cxn modelId="{E4231183-C9A8-4B68-9DFF-56B14568DAFF}" type="presOf" srcId="{1219D8EC-9016-4C52-9AD8-D346EAB85CC7}" destId="{2457DA11-B31D-4617-8B87-EDDBD37CF05F}" srcOrd="0" destOrd="0" presId="urn:microsoft.com/office/officeart/2005/8/layout/list1"/>
    <dgm:cxn modelId="{018F5CE6-2A40-43D8-8C35-2003E36792E8}" type="presOf" srcId="{353F51B1-A04B-4EBF-B1A9-1D0E47704874}" destId="{029F3B0A-05D3-4640-9630-AA1F570AF56D}" srcOrd="0" destOrd="0" presId="urn:microsoft.com/office/officeart/2005/8/layout/list1"/>
    <dgm:cxn modelId="{B04DB068-2709-4262-BAB3-D6782CD111C1}" type="presOf" srcId="{BF680E1B-6BF0-40C1-A56B-3F2F9FF11196}" destId="{0509727C-D43C-4FA0-BAA8-207071563761}" srcOrd="1" destOrd="0" presId="urn:microsoft.com/office/officeart/2005/8/layout/list1"/>
    <dgm:cxn modelId="{EF0210DF-E4C1-4FD0-8362-FF98055131E9}" type="presOf" srcId="{1219D8EC-9016-4C52-9AD8-D346EAB85CC7}" destId="{FE5573FE-9EBA-47E4-99CB-A4F16384A777}" srcOrd="1" destOrd="0" presId="urn:microsoft.com/office/officeart/2005/8/layout/list1"/>
    <dgm:cxn modelId="{F469223B-07F9-4A82-AFD1-C01330AA5A88}" type="presOf" srcId="{F7157431-2B89-4C79-9620-A616DCA35ACC}" destId="{0666439C-6331-4BE9-8484-9D312394707F}" srcOrd="0" destOrd="0" presId="urn:microsoft.com/office/officeart/2005/8/layout/list1"/>
    <dgm:cxn modelId="{E1B4460E-A23E-4126-BA71-07F97B45611A}" srcId="{353F51B1-A04B-4EBF-B1A9-1D0E47704874}" destId="{F7157431-2B89-4C79-9620-A616DCA35ACC}" srcOrd="3" destOrd="0" parTransId="{CC3510FF-B5A0-424C-8C4A-CB1DC4ADE3EA}" sibTransId="{EDE604A1-F3A5-4DA2-B703-D78104A0F06F}"/>
    <dgm:cxn modelId="{E7B04376-D343-49A8-8EE1-D28B9116D218}" type="presOf" srcId="{BF680E1B-6BF0-40C1-A56B-3F2F9FF11196}" destId="{1486D5F9-C7D1-48F0-B56E-A4B981AD0554}" srcOrd="0" destOrd="0" presId="urn:microsoft.com/office/officeart/2005/8/layout/list1"/>
    <dgm:cxn modelId="{D7331E5C-D8C0-4962-9372-C39B5A288F1A}" type="presParOf" srcId="{029F3B0A-05D3-4640-9630-AA1F570AF56D}" destId="{9099D04A-7456-4459-8E88-762859014576}" srcOrd="0" destOrd="0" presId="urn:microsoft.com/office/officeart/2005/8/layout/list1"/>
    <dgm:cxn modelId="{FAEBF2DB-6041-497C-AC37-D353C3EBE27C}" type="presParOf" srcId="{9099D04A-7456-4459-8E88-762859014576}" destId="{2457DA11-B31D-4617-8B87-EDDBD37CF05F}" srcOrd="0" destOrd="0" presId="urn:microsoft.com/office/officeart/2005/8/layout/list1"/>
    <dgm:cxn modelId="{0C795CFE-41EE-4CA9-BD82-44EF0CD6CB61}" type="presParOf" srcId="{9099D04A-7456-4459-8E88-762859014576}" destId="{FE5573FE-9EBA-47E4-99CB-A4F16384A777}" srcOrd="1" destOrd="0" presId="urn:microsoft.com/office/officeart/2005/8/layout/list1"/>
    <dgm:cxn modelId="{81CC12B3-0183-42F7-978F-A5A55B72EAAD}" type="presParOf" srcId="{029F3B0A-05D3-4640-9630-AA1F570AF56D}" destId="{806E6CBB-8660-4FC8-BD39-DE73AA76D599}" srcOrd="1" destOrd="0" presId="urn:microsoft.com/office/officeart/2005/8/layout/list1"/>
    <dgm:cxn modelId="{075C2B35-F1F7-4266-A52A-F98927ACD548}" type="presParOf" srcId="{029F3B0A-05D3-4640-9630-AA1F570AF56D}" destId="{F9FDF019-D19A-4B06-A0F3-0E6AB4391717}" srcOrd="2" destOrd="0" presId="urn:microsoft.com/office/officeart/2005/8/layout/list1"/>
    <dgm:cxn modelId="{5EF229F5-9CB3-4DD6-A1B1-6E79B7E197DA}" type="presParOf" srcId="{029F3B0A-05D3-4640-9630-AA1F570AF56D}" destId="{80758368-F183-4C2D-BEAD-BAAD76B70F5C}" srcOrd="3" destOrd="0" presId="urn:microsoft.com/office/officeart/2005/8/layout/list1"/>
    <dgm:cxn modelId="{4AF33392-0A75-462B-B9B4-993E7C4DFCE2}" type="presParOf" srcId="{029F3B0A-05D3-4640-9630-AA1F570AF56D}" destId="{34887412-8CE6-4216-9CCB-580E37D95094}" srcOrd="4" destOrd="0" presId="urn:microsoft.com/office/officeart/2005/8/layout/list1"/>
    <dgm:cxn modelId="{DA17CE42-39D4-4CA1-83EA-08ADDC8A2065}" type="presParOf" srcId="{34887412-8CE6-4216-9CCB-580E37D95094}" destId="{41B8A5F5-CEE2-4949-B789-BF44664C4031}" srcOrd="0" destOrd="0" presId="urn:microsoft.com/office/officeart/2005/8/layout/list1"/>
    <dgm:cxn modelId="{4E441A80-5DAA-4705-A2AB-A024C07BF323}" type="presParOf" srcId="{34887412-8CE6-4216-9CCB-580E37D95094}" destId="{89C55FF0-4991-4389-8A72-15A7A3474622}" srcOrd="1" destOrd="0" presId="urn:microsoft.com/office/officeart/2005/8/layout/list1"/>
    <dgm:cxn modelId="{A358610F-CDFE-466C-B652-77B4094851DF}" type="presParOf" srcId="{029F3B0A-05D3-4640-9630-AA1F570AF56D}" destId="{60CE9ED5-E622-4C26-9A1B-0D2D8E90D043}" srcOrd="5" destOrd="0" presId="urn:microsoft.com/office/officeart/2005/8/layout/list1"/>
    <dgm:cxn modelId="{75C5791E-273E-4185-B8F4-1DFE1173763D}" type="presParOf" srcId="{029F3B0A-05D3-4640-9630-AA1F570AF56D}" destId="{820B2BE1-7AE4-4B9A-935D-75B871171A15}" srcOrd="6" destOrd="0" presId="urn:microsoft.com/office/officeart/2005/8/layout/list1"/>
    <dgm:cxn modelId="{126C9A1E-3C77-4927-B88F-4DB410D4F290}" type="presParOf" srcId="{029F3B0A-05D3-4640-9630-AA1F570AF56D}" destId="{E9E3DE86-FF1A-4B8E-89B5-2C255D2E9795}" srcOrd="7" destOrd="0" presId="urn:microsoft.com/office/officeart/2005/8/layout/list1"/>
    <dgm:cxn modelId="{A0657C1D-29F7-4C88-8610-2CF79E4BFD2E}" type="presParOf" srcId="{029F3B0A-05D3-4640-9630-AA1F570AF56D}" destId="{EBE4A6C4-753C-4039-AF46-F193A3E4B7D0}" srcOrd="8" destOrd="0" presId="urn:microsoft.com/office/officeart/2005/8/layout/list1"/>
    <dgm:cxn modelId="{5EBC1860-8911-4215-BE25-929B5C696C29}" type="presParOf" srcId="{EBE4A6C4-753C-4039-AF46-F193A3E4B7D0}" destId="{1486D5F9-C7D1-48F0-B56E-A4B981AD0554}" srcOrd="0" destOrd="0" presId="urn:microsoft.com/office/officeart/2005/8/layout/list1"/>
    <dgm:cxn modelId="{8D45D872-A67D-41B9-9BB7-6EA2D5EC6FB9}" type="presParOf" srcId="{EBE4A6C4-753C-4039-AF46-F193A3E4B7D0}" destId="{0509727C-D43C-4FA0-BAA8-207071563761}" srcOrd="1" destOrd="0" presId="urn:microsoft.com/office/officeart/2005/8/layout/list1"/>
    <dgm:cxn modelId="{BEE41C85-4BD6-4C76-8CE9-F3E6BA8E6A30}" type="presParOf" srcId="{029F3B0A-05D3-4640-9630-AA1F570AF56D}" destId="{CF403F32-E03B-47A9-99D6-3EE17285331A}" srcOrd="9" destOrd="0" presId="urn:microsoft.com/office/officeart/2005/8/layout/list1"/>
    <dgm:cxn modelId="{B2FF7BC1-7740-4030-8C89-F847522D67C6}" type="presParOf" srcId="{029F3B0A-05D3-4640-9630-AA1F570AF56D}" destId="{5D741F6E-D76A-4BD9-9AFC-89039AAD726E}" srcOrd="10" destOrd="0" presId="urn:microsoft.com/office/officeart/2005/8/layout/list1"/>
    <dgm:cxn modelId="{FFFDBF23-A1E4-4B17-9602-3127753309EB}" type="presParOf" srcId="{029F3B0A-05D3-4640-9630-AA1F570AF56D}" destId="{DAE51664-659F-4980-89CF-2A238E964609}" srcOrd="11" destOrd="0" presId="urn:microsoft.com/office/officeart/2005/8/layout/list1"/>
    <dgm:cxn modelId="{A538AE95-24B0-4806-AAC3-8AD00B2D6437}" type="presParOf" srcId="{029F3B0A-05D3-4640-9630-AA1F570AF56D}" destId="{386D7A9E-B6A7-4DF4-A358-561B26612EAC}" srcOrd="12" destOrd="0" presId="urn:microsoft.com/office/officeart/2005/8/layout/list1"/>
    <dgm:cxn modelId="{C5A5BF32-ABF6-46F2-A6E7-94EAB3B68E7E}" type="presParOf" srcId="{386D7A9E-B6A7-4DF4-A358-561B26612EAC}" destId="{0666439C-6331-4BE9-8484-9D312394707F}" srcOrd="0" destOrd="0" presId="urn:microsoft.com/office/officeart/2005/8/layout/list1"/>
    <dgm:cxn modelId="{2A44BA75-1B5F-48F4-89A9-A8F072867109}" type="presParOf" srcId="{386D7A9E-B6A7-4DF4-A358-561B26612EAC}" destId="{5023667B-5DD7-4B9C-9D7E-F9700E28618D}" srcOrd="1" destOrd="0" presId="urn:microsoft.com/office/officeart/2005/8/layout/list1"/>
    <dgm:cxn modelId="{B105B856-059B-47E7-9CA7-586D98E00EBC}" type="presParOf" srcId="{029F3B0A-05D3-4640-9630-AA1F570AF56D}" destId="{3C3AC078-73BF-465B-8BCF-AB761296D929}" srcOrd="13" destOrd="0" presId="urn:microsoft.com/office/officeart/2005/8/layout/list1"/>
    <dgm:cxn modelId="{BDB3B9F8-33C6-4322-8B02-6567F4CB13DE}" type="presParOf" srcId="{029F3B0A-05D3-4640-9630-AA1F570AF56D}" destId="{DAB38317-6C1E-4289-B54F-F09C697B7B2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3F51B1-A04B-4EBF-B1A9-1D0E477048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6BDBF-1256-4FA6-BE34-6CFB2B17F4AA}">
      <dgm:prSet/>
      <dgm:spPr/>
      <dgm:t>
        <a:bodyPr/>
        <a:lstStyle/>
        <a:p>
          <a:r>
            <a:rPr lang="zh-CN" altLang="en-US" dirty="0" smtClean="0"/>
            <a:t>介绍</a:t>
          </a:r>
        </a:p>
      </dgm:t>
    </dgm:pt>
    <dgm:pt modelId="{75105F05-64F6-4FC4-9FCB-CDB6C662C89D}" type="parTrans" cxnId="{2FC52CCE-3C33-4F54-9A36-4C66C87B277A}">
      <dgm:prSet/>
      <dgm:spPr/>
      <dgm:t>
        <a:bodyPr/>
        <a:lstStyle/>
        <a:p>
          <a:endParaRPr lang="zh-CN" altLang="en-US"/>
        </a:p>
      </dgm:t>
    </dgm:pt>
    <dgm:pt modelId="{8ECEB6C0-BE73-4E2D-AF5E-A394CC208470}" type="sibTrans" cxnId="{2FC52CCE-3C33-4F54-9A36-4C66C87B277A}">
      <dgm:prSet/>
      <dgm:spPr/>
      <dgm:t>
        <a:bodyPr/>
        <a:lstStyle/>
        <a:p>
          <a:endParaRPr lang="zh-CN" altLang="en-US"/>
        </a:p>
      </dgm:t>
    </dgm:pt>
    <dgm:pt modelId="{1821FA95-29CE-41FA-A376-C5E22601283C}">
      <dgm:prSet/>
      <dgm:spPr/>
      <dgm:t>
        <a:bodyPr/>
        <a:lstStyle/>
        <a:p>
          <a:r>
            <a:rPr lang="zh-CN" altLang="en-US" b="1" dirty="0" smtClean="0"/>
            <a:t>整体架构</a:t>
          </a:r>
          <a:endParaRPr lang="zh-CN" altLang="en-US" dirty="0" smtClean="0"/>
        </a:p>
      </dgm:t>
    </dgm:pt>
    <dgm:pt modelId="{15404CB7-4152-4EC5-B842-27A4D903D8C7}" type="parTrans" cxnId="{4FCABB5A-F519-470E-934A-CDDF7D0C13DF}">
      <dgm:prSet/>
      <dgm:spPr/>
      <dgm:t>
        <a:bodyPr/>
        <a:lstStyle/>
        <a:p>
          <a:endParaRPr lang="zh-CN" altLang="en-US"/>
        </a:p>
      </dgm:t>
    </dgm:pt>
    <dgm:pt modelId="{42EBD559-22AD-4438-921C-54D69C9A1206}" type="sibTrans" cxnId="{4FCABB5A-F519-470E-934A-CDDF7D0C13DF}">
      <dgm:prSet/>
      <dgm:spPr/>
      <dgm:t>
        <a:bodyPr/>
        <a:lstStyle/>
        <a:p>
          <a:endParaRPr lang="zh-CN" altLang="en-US"/>
        </a:p>
      </dgm:t>
    </dgm:pt>
    <dgm:pt modelId="{C7DFC611-548A-4A76-AFB1-34D97FB07740}">
      <dgm:prSet/>
      <dgm:spPr/>
      <dgm:t>
        <a:bodyPr/>
        <a:lstStyle/>
        <a:p>
          <a:r>
            <a:rPr lang="zh-CN" altLang="en-US" b="1" smtClean="0"/>
            <a:t>基本流程</a:t>
          </a:r>
          <a:endParaRPr lang="zh-CN" altLang="en-US" dirty="0" smtClean="0"/>
        </a:p>
      </dgm:t>
    </dgm:pt>
    <dgm:pt modelId="{1A21D4C3-6919-4EC1-80D5-6CF4376A079E}" type="parTrans" cxnId="{2C54E47A-B642-4006-AF92-AE1C96AA03F9}">
      <dgm:prSet/>
      <dgm:spPr/>
      <dgm:t>
        <a:bodyPr/>
        <a:lstStyle/>
        <a:p>
          <a:endParaRPr lang="zh-CN" altLang="en-US"/>
        </a:p>
      </dgm:t>
    </dgm:pt>
    <dgm:pt modelId="{3B29E167-6BD4-4B04-BF68-2DEB40755F9F}" type="sibTrans" cxnId="{2C54E47A-B642-4006-AF92-AE1C96AA03F9}">
      <dgm:prSet/>
      <dgm:spPr/>
      <dgm:t>
        <a:bodyPr/>
        <a:lstStyle/>
        <a:p>
          <a:endParaRPr lang="zh-CN" altLang="en-US"/>
        </a:p>
      </dgm:t>
    </dgm:pt>
    <dgm:pt modelId="{029F3B0A-05D3-4640-9630-AA1F570AF56D}" type="pres">
      <dgm:prSet presAssocID="{353F51B1-A04B-4EBF-B1A9-1D0E477048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ED85AF-199D-4989-9B56-34795AC13E25}" type="pres">
      <dgm:prSet presAssocID="{6EC6BDBF-1256-4FA6-BE34-6CFB2B17F4AA}" presName="parentLin" presStyleCnt="0"/>
      <dgm:spPr/>
    </dgm:pt>
    <dgm:pt modelId="{B5EDF940-E815-4CC9-ADF1-B8D0499C539A}" type="pres">
      <dgm:prSet presAssocID="{6EC6BDBF-1256-4FA6-BE34-6CFB2B17F4A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AC8BE92-8226-4CA6-87A4-E24A4AA93087}" type="pres">
      <dgm:prSet presAssocID="{6EC6BDBF-1256-4FA6-BE34-6CFB2B17F4A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114F8D-E0D4-4F55-9BD4-D3D6D2FBAEFA}" type="pres">
      <dgm:prSet presAssocID="{6EC6BDBF-1256-4FA6-BE34-6CFB2B17F4AA}" presName="negativeSpace" presStyleCnt="0"/>
      <dgm:spPr/>
    </dgm:pt>
    <dgm:pt modelId="{4C0DB7E9-25FA-4F16-925E-E66EF91B431F}" type="pres">
      <dgm:prSet presAssocID="{6EC6BDBF-1256-4FA6-BE34-6CFB2B17F4AA}" presName="childText" presStyleLbl="conFgAcc1" presStyleIdx="0" presStyleCnt="3">
        <dgm:presLayoutVars>
          <dgm:bulletEnabled val="1"/>
        </dgm:presLayoutVars>
      </dgm:prSet>
      <dgm:spPr/>
    </dgm:pt>
    <dgm:pt modelId="{1FBAB1E1-C262-4994-B1F5-DEF7734EACAB}" type="pres">
      <dgm:prSet presAssocID="{8ECEB6C0-BE73-4E2D-AF5E-A394CC208470}" presName="spaceBetweenRectangles" presStyleCnt="0"/>
      <dgm:spPr/>
    </dgm:pt>
    <dgm:pt modelId="{B41D44BE-1F26-4751-9323-C792869E093F}" type="pres">
      <dgm:prSet presAssocID="{1821FA95-29CE-41FA-A376-C5E22601283C}" presName="parentLin" presStyleCnt="0"/>
      <dgm:spPr/>
    </dgm:pt>
    <dgm:pt modelId="{51383979-824D-442C-97CE-0E8F13CFD4DB}" type="pres">
      <dgm:prSet presAssocID="{1821FA95-29CE-41FA-A376-C5E22601283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D58A5AA-BA87-40E7-A64C-ED6B294F1201}" type="pres">
      <dgm:prSet presAssocID="{1821FA95-29CE-41FA-A376-C5E2260128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9A2FD-FF7B-474C-B6AE-BFEA125F1FF1}" type="pres">
      <dgm:prSet presAssocID="{1821FA95-29CE-41FA-A376-C5E22601283C}" presName="negativeSpace" presStyleCnt="0"/>
      <dgm:spPr/>
    </dgm:pt>
    <dgm:pt modelId="{403ACD70-5C3C-4709-99F5-1D8D97691ED3}" type="pres">
      <dgm:prSet presAssocID="{1821FA95-29CE-41FA-A376-C5E22601283C}" presName="childText" presStyleLbl="conFgAcc1" presStyleIdx="1" presStyleCnt="3">
        <dgm:presLayoutVars>
          <dgm:bulletEnabled val="1"/>
        </dgm:presLayoutVars>
      </dgm:prSet>
      <dgm:spPr/>
    </dgm:pt>
    <dgm:pt modelId="{86B0F1BB-EB1E-43E9-B243-C541D5F00648}" type="pres">
      <dgm:prSet presAssocID="{42EBD559-22AD-4438-921C-54D69C9A1206}" presName="spaceBetweenRectangles" presStyleCnt="0"/>
      <dgm:spPr/>
    </dgm:pt>
    <dgm:pt modelId="{5B81BC57-85BE-4CEA-BE2E-DEECE9474B21}" type="pres">
      <dgm:prSet presAssocID="{C7DFC611-548A-4A76-AFB1-34D97FB07740}" presName="parentLin" presStyleCnt="0"/>
      <dgm:spPr/>
    </dgm:pt>
    <dgm:pt modelId="{14053F9B-EB50-4EE4-AC3A-CC8CC644CC22}" type="pres">
      <dgm:prSet presAssocID="{C7DFC611-548A-4A76-AFB1-34D97FB0774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13EDD0C-21B4-4443-81EC-8AFA82C19932}" type="pres">
      <dgm:prSet presAssocID="{C7DFC611-548A-4A76-AFB1-34D97FB0774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0EC30E-1B31-4CBD-9D04-9338393B7041}" type="pres">
      <dgm:prSet presAssocID="{C7DFC611-548A-4A76-AFB1-34D97FB07740}" presName="negativeSpace" presStyleCnt="0"/>
      <dgm:spPr/>
    </dgm:pt>
    <dgm:pt modelId="{62F6FE7D-D299-4345-9C20-C5E90A9DD804}" type="pres">
      <dgm:prSet presAssocID="{C7DFC611-548A-4A76-AFB1-34D97FB077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6524A7-0F9E-4531-B12A-89F11016EEBE}" type="presOf" srcId="{C7DFC611-548A-4A76-AFB1-34D97FB07740}" destId="{14053F9B-EB50-4EE4-AC3A-CC8CC644CC22}" srcOrd="0" destOrd="0" presId="urn:microsoft.com/office/officeart/2005/8/layout/list1"/>
    <dgm:cxn modelId="{5F9D083F-C64F-4E5C-A6A8-1D3643C70CC1}" type="presOf" srcId="{6EC6BDBF-1256-4FA6-BE34-6CFB2B17F4AA}" destId="{B5EDF940-E815-4CC9-ADF1-B8D0499C539A}" srcOrd="0" destOrd="0" presId="urn:microsoft.com/office/officeart/2005/8/layout/list1"/>
    <dgm:cxn modelId="{D892C274-B214-4ABA-B453-FD2ED5B35035}" type="presOf" srcId="{6EC6BDBF-1256-4FA6-BE34-6CFB2B17F4AA}" destId="{2AC8BE92-8226-4CA6-87A4-E24A4AA93087}" srcOrd="1" destOrd="0" presId="urn:microsoft.com/office/officeart/2005/8/layout/list1"/>
    <dgm:cxn modelId="{28C94482-6AD9-4BD9-932D-9C96DF2919B7}" type="presOf" srcId="{353F51B1-A04B-4EBF-B1A9-1D0E47704874}" destId="{029F3B0A-05D3-4640-9630-AA1F570AF56D}" srcOrd="0" destOrd="0" presId="urn:microsoft.com/office/officeart/2005/8/layout/list1"/>
    <dgm:cxn modelId="{15042DF9-1A9F-418E-BAAE-C3AC7156C352}" type="presOf" srcId="{C7DFC611-548A-4A76-AFB1-34D97FB07740}" destId="{913EDD0C-21B4-4443-81EC-8AFA82C19932}" srcOrd="1" destOrd="0" presId="urn:microsoft.com/office/officeart/2005/8/layout/list1"/>
    <dgm:cxn modelId="{2FC52CCE-3C33-4F54-9A36-4C66C87B277A}" srcId="{353F51B1-A04B-4EBF-B1A9-1D0E47704874}" destId="{6EC6BDBF-1256-4FA6-BE34-6CFB2B17F4AA}" srcOrd="0" destOrd="0" parTransId="{75105F05-64F6-4FC4-9FCB-CDB6C662C89D}" sibTransId="{8ECEB6C0-BE73-4E2D-AF5E-A394CC208470}"/>
    <dgm:cxn modelId="{4FCABB5A-F519-470E-934A-CDDF7D0C13DF}" srcId="{353F51B1-A04B-4EBF-B1A9-1D0E47704874}" destId="{1821FA95-29CE-41FA-A376-C5E22601283C}" srcOrd="1" destOrd="0" parTransId="{15404CB7-4152-4EC5-B842-27A4D903D8C7}" sibTransId="{42EBD559-22AD-4438-921C-54D69C9A1206}"/>
    <dgm:cxn modelId="{CC4C2DF7-F544-4F46-8F03-382706B9EF19}" type="presOf" srcId="{1821FA95-29CE-41FA-A376-C5E22601283C}" destId="{4D58A5AA-BA87-40E7-A64C-ED6B294F1201}" srcOrd="1" destOrd="0" presId="urn:microsoft.com/office/officeart/2005/8/layout/list1"/>
    <dgm:cxn modelId="{8BD746D6-9D49-4F1A-A412-2D1D0D2836BF}" type="presOf" srcId="{1821FA95-29CE-41FA-A376-C5E22601283C}" destId="{51383979-824D-442C-97CE-0E8F13CFD4DB}" srcOrd="0" destOrd="0" presId="urn:microsoft.com/office/officeart/2005/8/layout/list1"/>
    <dgm:cxn modelId="{2C54E47A-B642-4006-AF92-AE1C96AA03F9}" srcId="{353F51B1-A04B-4EBF-B1A9-1D0E47704874}" destId="{C7DFC611-548A-4A76-AFB1-34D97FB07740}" srcOrd="2" destOrd="0" parTransId="{1A21D4C3-6919-4EC1-80D5-6CF4376A079E}" sibTransId="{3B29E167-6BD4-4B04-BF68-2DEB40755F9F}"/>
    <dgm:cxn modelId="{C801FB7A-5741-494B-A49B-A5AA25278ADF}" type="presParOf" srcId="{029F3B0A-05D3-4640-9630-AA1F570AF56D}" destId="{2BED85AF-199D-4989-9B56-34795AC13E25}" srcOrd="0" destOrd="0" presId="urn:microsoft.com/office/officeart/2005/8/layout/list1"/>
    <dgm:cxn modelId="{CD7C010C-5E76-4FF4-B725-6640CB19B906}" type="presParOf" srcId="{2BED85AF-199D-4989-9B56-34795AC13E25}" destId="{B5EDF940-E815-4CC9-ADF1-B8D0499C539A}" srcOrd="0" destOrd="0" presId="urn:microsoft.com/office/officeart/2005/8/layout/list1"/>
    <dgm:cxn modelId="{26151130-AE46-4E3A-A4F1-73F58E5B8D97}" type="presParOf" srcId="{2BED85AF-199D-4989-9B56-34795AC13E25}" destId="{2AC8BE92-8226-4CA6-87A4-E24A4AA93087}" srcOrd="1" destOrd="0" presId="urn:microsoft.com/office/officeart/2005/8/layout/list1"/>
    <dgm:cxn modelId="{92A0DFA6-9177-4088-91AA-9A3213F516F1}" type="presParOf" srcId="{029F3B0A-05D3-4640-9630-AA1F570AF56D}" destId="{82114F8D-E0D4-4F55-9BD4-D3D6D2FBAEFA}" srcOrd="1" destOrd="0" presId="urn:microsoft.com/office/officeart/2005/8/layout/list1"/>
    <dgm:cxn modelId="{297453D6-02B2-45A8-A21F-A13C7C9EE0C9}" type="presParOf" srcId="{029F3B0A-05D3-4640-9630-AA1F570AF56D}" destId="{4C0DB7E9-25FA-4F16-925E-E66EF91B431F}" srcOrd="2" destOrd="0" presId="urn:microsoft.com/office/officeart/2005/8/layout/list1"/>
    <dgm:cxn modelId="{BCDB29A5-D200-4A2F-822C-425D67CB4280}" type="presParOf" srcId="{029F3B0A-05D3-4640-9630-AA1F570AF56D}" destId="{1FBAB1E1-C262-4994-B1F5-DEF7734EACAB}" srcOrd="3" destOrd="0" presId="urn:microsoft.com/office/officeart/2005/8/layout/list1"/>
    <dgm:cxn modelId="{A8DAB313-D568-47E9-9152-B7285F09F494}" type="presParOf" srcId="{029F3B0A-05D3-4640-9630-AA1F570AF56D}" destId="{B41D44BE-1F26-4751-9323-C792869E093F}" srcOrd="4" destOrd="0" presId="urn:microsoft.com/office/officeart/2005/8/layout/list1"/>
    <dgm:cxn modelId="{EADCCC96-F05E-41D2-BA13-C2372BBD280C}" type="presParOf" srcId="{B41D44BE-1F26-4751-9323-C792869E093F}" destId="{51383979-824D-442C-97CE-0E8F13CFD4DB}" srcOrd="0" destOrd="0" presId="urn:microsoft.com/office/officeart/2005/8/layout/list1"/>
    <dgm:cxn modelId="{F93842C5-7B51-4D7A-892E-C0950E895D97}" type="presParOf" srcId="{B41D44BE-1F26-4751-9323-C792869E093F}" destId="{4D58A5AA-BA87-40E7-A64C-ED6B294F1201}" srcOrd="1" destOrd="0" presId="urn:microsoft.com/office/officeart/2005/8/layout/list1"/>
    <dgm:cxn modelId="{59478145-6930-4E2A-8AA0-31498758D5A4}" type="presParOf" srcId="{029F3B0A-05D3-4640-9630-AA1F570AF56D}" destId="{2009A2FD-FF7B-474C-B6AE-BFEA125F1FF1}" srcOrd="5" destOrd="0" presId="urn:microsoft.com/office/officeart/2005/8/layout/list1"/>
    <dgm:cxn modelId="{4C37633C-5EEB-47C2-8576-6EF0E53D273C}" type="presParOf" srcId="{029F3B0A-05D3-4640-9630-AA1F570AF56D}" destId="{403ACD70-5C3C-4709-99F5-1D8D97691ED3}" srcOrd="6" destOrd="0" presId="urn:microsoft.com/office/officeart/2005/8/layout/list1"/>
    <dgm:cxn modelId="{F6A974E1-6137-414A-85D5-20F1E8B55147}" type="presParOf" srcId="{029F3B0A-05D3-4640-9630-AA1F570AF56D}" destId="{86B0F1BB-EB1E-43E9-B243-C541D5F00648}" srcOrd="7" destOrd="0" presId="urn:microsoft.com/office/officeart/2005/8/layout/list1"/>
    <dgm:cxn modelId="{3DD25791-F128-4C0D-AB85-D08AD2CBFFF6}" type="presParOf" srcId="{029F3B0A-05D3-4640-9630-AA1F570AF56D}" destId="{5B81BC57-85BE-4CEA-BE2E-DEECE9474B21}" srcOrd="8" destOrd="0" presId="urn:microsoft.com/office/officeart/2005/8/layout/list1"/>
    <dgm:cxn modelId="{FC60414B-0731-48DA-B3F1-35A791DAE83D}" type="presParOf" srcId="{5B81BC57-85BE-4CEA-BE2E-DEECE9474B21}" destId="{14053F9B-EB50-4EE4-AC3A-CC8CC644CC22}" srcOrd="0" destOrd="0" presId="urn:microsoft.com/office/officeart/2005/8/layout/list1"/>
    <dgm:cxn modelId="{8A964C9A-F27E-4E79-915C-02DF0913D7E6}" type="presParOf" srcId="{5B81BC57-85BE-4CEA-BE2E-DEECE9474B21}" destId="{913EDD0C-21B4-4443-81EC-8AFA82C19932}" srcOrd="1" destOrd="0" presId="urn:microsoft.com/office/officeart/2005/8/layout/list1"/>
    <dgm:cxn modelId="{029B8579-4922-4CE8-AEE4-837DACBF2702}" type="presParOf" srcId="{029F3B0A-05D3-4640-9630-AA1F570AF56D}" destId="{0B0EC30E-1B31-4CBD-9D04-9338393B7041}" srcOrd="9" destOrd="0" presId="urn:microsoft.com/office/officeart/2005/8/layout/list1"/>
    <dgm:cxn modelId="{1BA853F2-30E2-42FE-87BE-5279D6F100C8}" type="presParOf" srcId="{029F3B0A-05D3-4640-9630-AA1F570AF56D}" destId="{62F6FE7D-D299-4345-9C20-C5E90A9DD8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279D4-B90B-42B6-8850-F0419E9DF215}">
      <dsp:nvSpPr>
        <dsp:cNvPr id="0" name=""/>
        <dsp:cNvSpPr/>
      </dsp:nvSpPr>
      <dsp:spPr>
        <a:xfrm>
          <a:off x="0" y="3441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5F071-D0AE-4054-BF67-85FF05C1B908}">
      <dsp:nvSpPr>
        <dsp:cNvPr id="0" name=""/>
        <dsp:cNvSpPr/>
      </dsp:nvSpPr>
      <dsp:spPr>
        <a:xfrm>
          <a:off x="411480" y="489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是一种什么语言？</a:t>
          </a:r>
          <a:endParaRPr lang="zh-CN" altLang="en-US" sz="2000" kern="1200" dirty="0"/>
        </a:p>
      </dsp:txBody>
      <dsp:txXfrm>
        <a:off x="440301" y="77802"/>
        <a:ext cx="5703078" cy="532758"/>
      </dsp:txXfrm>
    </dsp:sp>
    <dsp:sp modelId="{15CD5686-6A67-4874-9DF4-46BC863D9564}">
      <dsp:nvSpPr>
        <dsp:cNvPr id="0" name=""/>
        <dsp:cNvSpPr/>
      </dsp:nvSpPr>
      <dsp:spPr>
        <a:xfrm>
          <a:off x="0" y="12513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8242-EAC2-4B1A-8172-54E7DB2CA2A2}">
      <dsp:nvSpPr>
        <dsp:cNvPr id="0" name=""/>
        <dsp:cNvSpPr/>
      </dsp:nvSpPr>
      <dsp:spPr>
        <a:xfrm>
          <a:off x="411480" y="9561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能干什么？不能干什么？</a:t>
          </a:r>
          <a:endParaRPr lang="zh-CN" altLang="en-US" sz="2000" kern="1200" dirty="0"/>
        </a:p>
      </dsp:txBody>
      <dsp:txXfrm>
        <a:off x="440301" y="985002"/>
        <a:ext cx="5703078" cy="532758"/>
      </dsp:txXfrm>
    </dsp:sp>
    <dsp:sp modelId="{B54A2FA4-B7B5-4E45-A7C1-E4C32044306A}">
      <dsp:nvSpPr>
        <dsp:cNvPr id="0" name=""/>
        <dsp:cNvSpPr/>
      </dsp:nvSpPr>
      <dsp:spPr>
        <a:xfrm>
          <a:off x="0" y="21585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6E9C-075C-4C64-848A-E90D34542864}">
      <dsp:nvSpPr>
        <dsp:cNvPr id="0" name=""/>
        <dsp:cNvSpPr/>
      </dsp:nvSpPr>
      <dsp:spPr>
        <a:xfrm>
          <a:off x="411480" y="18633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优点及缺点</a:t>
          </a:r>
          <a:endParaRPr lang="zh-CN" altLang="en-US" sz="2000" kern="1200" dirty="0"/>
        </a:p>
      </dsp:txBody>
      <dsp:txXfrm>
        <a:off x="440301" y="1892202"/>
        <a:ext cx="5703078" cy="532758"/>
      </dsp:txXfrm>
    </dsp:sp>
    <dsp:sp modelId="{9AC60B9B-91BA-4725-B8C0-F1DE4817AB99}">
      <dsp:nvSpPr>
        <dsp:cNvPr id="0" name=""/>
        <dsp:cNvSpPr/>
      </dsp:nvSpPr>
      <dsp:spPr>
        <a:xfrm>
          <a:off x="0" y="30657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5A57E-EAD5-45AC-B18B-B3C237B5D441}">
      <dsp:nvSpPr>
        <dsp:cNvPr id="0" name=""/>
        <dsp:cNvSpPr/>
      </dsp:nvSpPr>
      <dsp:spPr>
        <a:xfrm>
          <a:off x="411480" y="27705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版本选择及安装</a:t>
          </a:r>
          <a:endParaRPr lang="zh-CN" altLang="en-US" sz="2000" kern="1200" dirty="0"/>
        </a:p>
      </dsp:txBody>
      <dsp:txXfrm>
        <a:off x="440301" y="2799402"/>
        <a:ext cx="5703078" cy="532758"/>
      </dsp:txXfrm>
    </dsp:sp>
    <dsp:sp modelId="{AD583DAD-9C27-4301-8D1B-83F27B22EC82}">
      <dsp:nvSpPr>
        <dsp:cNvPr id="0" name=""/>
        <dsp:cNvSpPr/>
      </dsp:nvSpPr>
      <dsp:spPr>
        <a:xfrm>
          <a:off x="0" y="39729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2B852-0A35-41BD-BBFE-53E1FDA979A8}">
      <dsp:nvSpPr>
        <dsp:cNvPr id="0" name=""/>
        <dsp:cNvSpPr/>
      </dsp:nvSpPr>
      <dsp:spPr>
        <a:xfrm>
          <a:off x="411480" y="36777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解释器及集成开发环境</a:t>
          </a:r>
          <a:endParaRPr lang="zh-CN" altLang="en-US" sz="2000" kern="1200" dirty="0"/>
        </a:p>
      </dsp:txBody>
      <dsp:txXfrm>
        <a:off x="440301" y="3706602"/>
        <a:ext cx="57030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279D4-B90B-42B6-8850-F0419E9DF215}">
      <dsp:nvSpPr>
        <dsp:cNvPr id="0" name=""/>
        <dsp:cNvSpPr/>
      </dsp:nvSpPr>
      <dsp:spPr>
        <a:xfrm>
          <a:off x="0" y="3441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5F071-D0AE-4054-BF67-85FF05C1B908}">
      <dsp:nvSpPr>
        <dsp:cNvPr id="0" name=""/>
        <dsp:cNvSpPr/>
      </dsp:nvSpPr>
      <dsp:spPr>
        <a:xfrm>
          <a:off x="411480" y="489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输入和输出</a:t>
          </a:r>
          <a:endParaRPr lang="zh-CN" altLang="en-US" sz="2000" kern="1200" dirty="0"/>
        </a:p>
      </dsp:txBody>
      <dsp:txXfrm>
        <a:off x="440301" y="77802"/>
        <a:ext cx="5703078" cy="532758"/>
      </dsp:txXfrm>
    </dsp:sp>
    <dsp:sp modelId="{15CD5686-6A67-4874-9DF4-46BC863D9564}">
      <dsp:nvSpPr>
        <dsp:cNvPr id="0" name=""/>
        <dsp:cNvSpPr/>
      </dsp:nvSpPr>
      <dsp:spPr>
        <a:xfrm>
          <a:off x="0" y="12513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8242-EAC2-4B1A-8172-54E7DB2CA2A2}">
      <dsp:nvSpPr>
        <dsp:cNvPr id="0" name=""/>
        <dsp:cNvSpPr/>
      </dsp:nvSpPr>
      <dsp:spPr>
        <a:xfrm>
          <a:off x="411480" y="9561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数据类型和变量</a:t>
          </a:r>
          <a:endParaRPr lang="zh-CN" altLang="en-US" sz="2000" kern="1200" dirty="0"/>
        </a:p>
      </dsp:txBody>
      <dsp:txXfrm>
        <a:off x="440301" y="985002"/>
        <a:ext cx="5703078" cy="532758"/>
      </dsp:txXfrm>
    </dsp:sp>
    <dsp:sp modelId="{B54A2FA4-B7B5-4E45-A7C1-E4C32044306A}">
      <dsp:nvSpPr>
        <dsp:cNvPr id="0" name=""/>
        <dsp:cNvSpPr/>
      </dsp:nvSpPr>
      <dsp:spPr>
        <a:xfrm>
          <a:off x="0" y="21585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6E9C-075C-4C64-848A-E90D34542864}">
      <dsp:nvSpPr>
        <dsp:cNvPr id="0" name=""/>
        <dsp:cNvSpPr/>
      </dsp:nvSpPr>
      <dsp:spPr>
        <a:xfrm>
          <a:off x="411480" y="18633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字符串和编码</a:t>
          </a:r>
          <a:endParaRPr lang="zh-CN" altLang="en-US" sz="2000" kern="1200" dirty="0"/>
        </a:p>
      </dsp:txBody>
      <dsp:txXfrm>
        <a:off x="440301" y="1892202"/>
        <a:ext cx="5703078" cy="532758"/>
      </dsp:txXfrm>
    </dsp:sp>
    <dsp:sp modelId="{9AC60B9B-91BA-4725-B8C0-F1DE4817AB99}">
      <dsp:nvSpPr>
        <dsp:cNvPr id="0" name=""/>
        <dsp:cNvSpPr/>
      </dsp:nvSpPr>
      <dsp:spPr>
        <a:xfrm>
          <a:off x="0" y="30657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5A57E-EAD5-45AC-B18B-B3C237B5D441}">
      <dsp:nvSpPr>
        <dsp:cNvPr id="0" name=""/>
        <dsp:cNvSpPr/>
      </dsp:nvSpPr>
      <dsp:spPr>
        <a:xfrm>
          <a:off x="411480" y="27705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使用</a:t>
          </a:r>
          <a:r>
            <a:rPr lang="en-US" altLang="zh-CN" sz="2000" kern="1200" dirty="0" smtClean="0"/>
            <a:t>list</a:t>
          </a:r>
          <a:r>
            <a:rPr lang="zh-CN" altLang="en-US" sz="2000" kern="1200" dirty="0" smtClean="0"/>
            <a:t>和</a:t>
          </a:r>
          <a:r>
            <a:rPr lang="en-US" altLang="zh-CN" sz="2000" kern="1200" dirty="0" smtClean="0"/>
            <a:t>tuple</a:t>
          </a:r>
          <a:r>
            <a:rPr lang="zh-CN" altLang="en-US" sz="2000" kern="1200" dirty="0" smtClean="0"/>
            <a:t>、</a:t>
          </a:r>
          <a:r>
            <a:rPr lang="en-US" altLang="zh-CN" sz="2000" kern="1200" dirty="0" err="1" smtClean="0"/>
            <a:t>dict</a:t>
          </a:r>
          <a:r>
            <a:rPr lang="zh-CN" altLang="en-US" sz="2000" kern="1200" dirty="0" smtClean="0"/>
            <a:t>和</a:t>
          </a:r>
          <a:r>
            <a:rPr lang="en-US" altLang="zh-CN" sz="2000" kern="1200" dirty="0" smtClean="0"/>
            <a:t>set</a:t>
          </a:r>
          <a:endParaRPr lang="zh-CN" altLang="en-US" sz="2000" kern="1200" dirty="0"/>
        </a:p>
      </dsp:txBody>
      <dsp:txXfrm>
        <a:off x="440301" y="2799402"/>
        <a:ext cx="5703078" cy="532758"/>
      </dsp:txXfrm>
    </dsp:sp>
    <dsp:sp modelId="{F54C82A6-6DF4-4474-9B22-B7E5EE86D0CC}">
      <dsp:nvSpPr>
        <dsp:cNvPr id="0" name=""/>
        <dsp:cNvSpPr/>
      </dsp:nvSpPr>
      <dsp:spPr>
        <a:xfrm>
          <a:off x="0" y="39729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1422-6E91-4C03-9B10-B82E18E82917}">
      <dsp:nvSpPr>
        <dsp:cNvPr id="0" name=""/>
        <dsp:cNvSpPr/>
      </dsp:nvSpPr>
      <dsp:spPr>
        <a:xfrm>
          <a:off x="411480" y="36777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条件判断和循环</a:t>
          </a:r>
          <a:endParaRPr lang="zh-CN" altLang="en-US" sz="2000" kern="1200" dirty="0"/>
        </a:p>
      </dsp:txBody>
      <dsp:txXfrm>
        <a:off x="440301" y="3706602"/>
        <a:ext cx="570307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279D4-B90B-42B6-8850-F0419E9DF215}">
      <dsp:nvSpPr>
        <dsp:cNvPr id="0" name=""/>
        <dsp:cNvSpPr/>
      </dsp:nvSpPr>
      <dsp:spPr>
        <a:xfrm>
          <a:off x="0" y="431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5F071-D0AE-4054-BF67-85FF05C1B908}">
      <dsp:nvSpPr>
        <dsp:cNvPr id="0" name=""/>
        <dsp:cNvSpPr/>
      </dsp:nvSpPr>
      <dsp:spPr>
        <a:xfrm>
          <a:off x="411480" y="62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调用函数</a:t>
          </a:r>
          <a:endParaRPr lang="zh-CN" altLang="en-US" sz="2500" kern="1200" dirty="0"/>
        </a:p>
      </dsp:txBody>
      <dsp:txXfrm>
        <a:off x="447506" y="98507"/>
        <a:ext cx="5688668" cy="665948"/>
      </dsp:txXfrm>
    </dsp:sp>
    <dsp:sp modelId="{40120097-9694-4B47-8A20-901BAC1E7AD2}">
      <dsp:nvSpPr>
        <dsp:cNvPr id="0" name=""/>
        <dsp:cNvSpPr/>
      </dsp:nvSpPr>
      <dsp:spPr>
        <a:xfrm>
          <a:off x="0" y="1565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D88D3-4517-4FC2-AC5D-07F9A793E29E}">
      <dsp:nvSpPr>
        <dsp:cNvPr id="0" name=""/>
        <dsp:cNvSpPr/>
      </dsp:nvSpPr>
      <dsp:spPr>
        <a:xfrm>
          <a:off x="411480" y="1196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定义函数</a:t>
          </a:r>
        </a:p>
      </dsp:txBody>
      <dsp:txXfrm>
        <a:off x="447506" y="1232507"/>
        <a:ext cx="5688668" cy="665948"/>
      </dsp:txXfrm>
    </dsp:sp>
    <dsp:sp modelId="{CD9B311D-7686-4C95-B804-A730282D1137}">
      <dsp:nvSpPr>
        <dsp:cNvPr id="0" name=""/>
        <dsp:cNvSpPr/>
      </dsp:nvSpPr>
      <dsp:spPr>
        <a:xfrm>
          <a:off x="0" y="2699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E80F-D8E1-45E4-9D2C-ABB1AC9A243B}">
      <dsp:nvSpPr>
        <dsp:cNvPr id="0" name=""/>
        <dsp:cNvSpPr/>
      </dsp:nvSpPr>
      <dsp:spPr>
        <a:xfrm>
          <a:off x="411480" y="2330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函数的参数</a:t>
          </a:r>
        </a:p>
      </dsp:txBody>
      <dsp:txXfrm>
        <a:off x="447506" y="2366507"/>
        <a:ext cx="5688668" cy="665948"/>
      </dsp:txXfrm>
    </dsp:sp>
    <dsp:sp modelId="{7A7424FA-A9E8-4130-BF96-D3BF716402F5}">
      <dsp:nvSpPr>
        <dsp:cNvPr id="0" name=""/>
        <dsp:cNvSpPr/>
      </dsp:nvSpPr>
      <dsp:spPr>
        <a:xfrm>
          <a:off x="0" y="3833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740F7-4E04-4BF4-BE26-2C046055AA7C}">
      <dsp:nvSpPr>
        <dsp:cNvPr id="0" name=""/>
        <dsp:cNvSpPr/>
      </dsp:nvSpPr>
      <dsp:spPr>
        <a:xfrm>
          <a:off x="411480" y="3464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递归函数</a:t>
          </a:r>
        </a:p>
      </dsp:txBody>
      <dsp:txXfrm>
        <a:off x="447506" y="3500507"/>
        <a:ext cx="568866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279D4-B90B-42B6-8850-F0419E9DF215}">
      <dsp:nvSpPr>
        <dsp:cNvPr id="0" name=""/>
        <dsp:cNvSpPr/>
      </dsp:nvSpPr>
      <dsp:spPr>
        <a:xfrm>
          <a:off x="0" y="431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5F071-D0AE-4054-BF67-85FF05C1B908}">
      <dsp:nvSpPr>
        <dsp:cNvPr id="0" name=""/>
        <dsp:cNvSpPr/>
      </dsp:nvSpPr>
      <dsp:spPr>
        <a:xfrm>
          <a:off x="411480" y="62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切片</a:t>
          </a:r>
          <a:endParaRPr lang="zh-CN" altLang="en-US" sz="2500" kern="1200" dirty="0"/>
        </a:p>
      </dsp:txBody>
      <dsp:txXfrm>
        <a:off x="447506" y="98507"/>
        <a:ext cx="5688668" cy="665948"/>
      </dsp:txXfrm>
    </dsp:sp>
    <dsp:sp modelId="{2AB89080-3166-4C45-92F1-617314167DEF}">
      <dsp:nvSpPr>
        <dsp:cNvPr id="0" name=""/>
        <dsp:cNvSpPr/>
      </dsp:nvSpPr>
      <dsp:spPr>
        <a:xfrm>
          <a:off x="0" y="1565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719C2-F3E5-420B-AE0D-2107F97CE2BA}">
      <dsp:nvSpPr>
        <dsp:cNvPr id="0" name=""/>
        <dsp:cNvSpPr/>
      </dsp:nvSpPr>
      <dsp:spPr>
        <a:xfrm>
          <a:off x="411480" y="1196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迭代</a:t>
          </a:r>
        </a:p>
      </dsp:txBody>
      <dsp:txXfrm>
        <a:off x="447506" y="1232507"/>
        <a:ext cx="5688668" cy="665948"/>
      </dsp:txXfrm>
    </dsp:sp>
    <dsp:sp modelId="{516BBFC9-790E-48F5-A034-86A965CF067D}">
      <dsp:nvSpPr>
        <dsp:cNvPr id="0" name=""/>
        <dsp:cNvSpPr/>
      </dsp:nvSpPr>
      <dsp:spPr>
        <a:xfrm>
          <a:off x="0" y="2699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F9F52-DF3C-479B-9D6E-F883A33C3544}">
      <dsp:nvSpPr>
        <dsp:cNvPr id="0" name=""/>
        <dsp:cNvSpPr/>
      </dsp:nvSpPr>
      <dsp:spPr>
        <a:xfrm>
          <a:off x="411480" y="2330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列表生成式</a:t>
          </a:r>
        </a:p>
      </dsp:txBody>
      <dsp:txXfrm>
        <a:off x="447506" y="2366507"/>
        <a:ext cx="5688668" cy="665948"/>
      </dsp:txXfrm>
    </dsp:sp>
    <dsp:sp modelId="{548AC39D-D9C7-4A76-B6C7-71C7EE6A3882}">
      <dsp:nvSpPr>
        <dsp:cNvPr id="0" name=""/>
        <dsp:cNvSpPr/>
      </dsp:nvSpPr>
      <dsp:spPr>
        <a:xfrm>
          <a:off x="0" y="3833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A115A-5BC1-482C-B4E5-8F25842B4C65}">
      <dsp:nvSpPr>
        <dsp:cNvPr id="0" name=""/>
        <dsp:cNvSpPr/>
      </dsp:nvSpPr>
      <dsp:spPr>
        <a:xfrm>
          <a:off x="411480" y="3464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生成器</a:t>
          </a:r>
        </a:p>
      </dsp:txBody>
      <dsp:txXfrm>
        <a:off x="447506" y="3500507"/>
        <a:ext cx="5688668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DB7E9-25FA-4F16-925E-E66EF91B431F}">
      <dsp:nvSpPr>
        <dsp:cNvPr id="0" name=""/>
        <dsp:cNvSpPr/>
      </dsp:nvSpPr>
      <dsp:spPr>
        <a:xfrm>
          <a:off x="0" y="3441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8BE92-8226-4CA6-87A4-E24A4AA93087}">
      <dsp:nvSpPr>
        <dsp:cNvPr id="0" name=""/>
        <dsp:cNvSpPr/>
      </dsp:nvSpPr>
      <dsp:spPr>
        <a:xfrm>
          <a:off x="411480" y="489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高阶函数 </a:t>
          </a:r>
          <a:r>
            <a:rPr lang="en-US" altLang="en-US" sz="2000" kern="1200" dirty="0" smtClean="0"/>
            <a:t>map/reduce filter sorted</a:t>
          </a:r>
          <a:endParaRPr lang="zh-CN" altLang="en-US" sz="2000" kern="1200" dirty="0" smtClean="0"/>
        </a:p>
      </dsp:txBody>
      <dsp:txXfrm>
        <a:off x="440301" y="77802"/>
        <a:ext cx="5703078" cy="532758"/>
      </dsp:txXfrm>
    </dsp:sp>
    <dsp:sp modelId="{403ACD70-5C3C-4709-99F5-1D8D97691ED3}">
      <dsp:nvSpPr>
        <dsp:cNvPr id="0" name=""/>
        <dsp:cNvSpPr/>
      </dsp:nvSpPr>
      <dsp:spPr>
        <a:xfrm>
          <a:off x="0" y="12513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8A5AA-BA87-40E7-A64C-ED6B294F1201}">
      <dsp:nvSpPr>
        <dsp:cNvPr id="0" name=""/>
        <dsp:cNvSpPr/>
      </dsp:nvSpPr>
      <dsp:spPr>
        <a:xfrm>
          <a:off x="411480" y="9561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返回函数</a:t>
          </a:r>
        </a:p>
      </dsp:txBody>
      <dsp:txXfrm>
        <a:off x="440301" y="985002"/>
        <a:ext cx="5703078" cy="532758"/>
      </dsp:txXfrm>
    </dsp:sp>
    <dsp:sp modelId="{B6D0440B-E33C-487D-8ABB-4655D5931A31}">
      <dsp:nvSpPr>
        <dsp:cNvPr id="0" name=""/>
        <dsp:cNvSpPr/>
      </dsp:nvSpPr>
      <dsp:spPr>
        <a:xfrm>
          <a:off x="0" y="21585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39D41-20FB-4E08-B303-5C8CDBD19E9B}">
      <dsp:nvSpPr>
        <dsp:cNvPr id="0" name=""/>
        <dsp:cNvSpPr/>
      </dsp:nvSpPr>
      <dsp:spPr>
        <a:xfrm>
          <a:off x="411480" y="18633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匿名函数</a:t>
          </a:r>
        </a:p>
      </dsp:txBody>
      <dsp:txXfrm>
        <a:off x="440301" y="1892202"/>
        <a:ext cx="5703078" cy="532758"/>
      </dsp:txXfrm>
    </dsp:sp>
    <dsp:sp modelId="{699BB68E-8DD0-4F0F-9073-2DC1A4D43296}">
      <dsp:nvSpPr>
        <dsp:cNvPr id="0" name=""/>
        <dsp:cNvSpPr/>
      </dsp:nvSpPr>
      <dsp:spPr>
        <a:xfrm>
          <a:off x="0" y="30657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F4FB7-26D5-4FA0-80D5-97B9B859DEBB}">
      <dsp:nvSpPr>
        <dsp:cNvPr id="0" name=""/>
        <dsp:cNvSpPr/>
      </dsp:nvSpPr>
      <dsp:spPr>
        <a:xfrm>
          <a:off x="411480" y="27705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装饰器</a:t>
          </a:r>
        </a:p>
      </dsp:txBody>
      <dsp:txXfrm>
        <a:off x="440301" y="2799402"/>
        <a:ext cx="5703078" cy="532758"/>
      </dsp:txXfrm>
    </dsp:sp>
    <dsp:sp modelId="{C304FA57-D59A-44EA-89E9-ECC69C62076A}">
      <dsp:nvSpPr>
        <dsp:cNvPr id="0" name=""/>
        <dsp:cNvSpPr/>
      </dsp:nvSpPr>
      <dsp:spPr>
        <a:xfrm>
          <a:off x="0" y="39729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45CCE-BDFC-4DB2-88A7-E8F42BEC725F}">
      <dsp:nvSpPr>
        <dsp:cNvPr id="0" name=""/>
        <dsp:cNvSpPr/>
      </dsp:nvSpPr>
      <dsp:spPr>
        <a:xfrm>
          <a:off x="411480" y="36777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偏函数</a:t>
          </a:r>
        </a:p>
      </dsp:txBody>
      <dsp:txXfrm>
        <a:off x="440301" y="3706602"/>
        <a:ext cx="570307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DF019-D19A-4B06-A0F3-0E6AB4391717}">
      <dsp:nvSpPr>
        <dsp:cNvPr id="0" name=""/>
        <dsp:cNvSpPr/>
      </dsp:nvSpPr>
      <dsp:spPr>
        <a:xfrm>
          <a:off x="0" y="431481"/>
          <a:ext cx="82295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573FE-9EBA-47E4-99CB-A4F16384A777}">
      <dsp:nvSpPr>
        <dsp:cNvPr id="0" name=""/>
        <dsp:cNvSpPr/>
      </dsp:nvSpPr>
      <dsp:spPr>
        <a:xfrm>
          <a:off x="411480" y="62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类和实例</a:t>
          </a:r>
          <a:endParaRPr lang="zh-CN" altLang="en-US" sz="2500" kern="1200" dirty="0"/>
        </a:p>
      </dsp:txBody>
      <dsp:txXfrm>
        <a:off x="447506" y="98507"/>
        <a:ext cx="5688668" cy="665948"/>
      </dsp:txXfrm>
    </dsp:sp>
    <dsp:sp modelId="{820B2BE1-7AE4-4B9A-935D-75B871171A15}">
      <dsp:nvSpPr>
        <dsp:cNvPr id="0" name=""/>
        <dsp:cNvSpPr/>
      </dsp:nvSpPr>
      <dsp:spPr>
        <a:xfrm>
          <a:off x="0" y="1565481"/>
          <a:ext cx="82295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55FF0-4991-4389-8A72-15A7A3474622}">
      <dsp:nvSpPr>
        <dsp:cNvPr id="0" name=""/>
        <dsp:cNvSpPr/>
      </dsp:nvSpPr>
      <dsp:spPr>
        <a:xfrm>
          <a:off x="411480" y="1196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/>
            <a:t>访问限制</a:t>
          </a:r>
          <a:endParaRPr lang="zh-CN" altLang="en-US" sz="2500" kern="1200"/>
        </a:p>
      </dsp:txBody>
      <dsp:txXfrm>
        <a:off x="447506" y="1232507"/>
        <a:ext cx="5688668" cy="665948"/>
      </dsp:txXfrm>
    </dsp:sp>
    <dsp:sp modelId="{5D741F6E-D76A-4BD9-9AFC-89039AAD726E}">
      <dsp:nvSpPr>
        <dsp:cNvPr id="0" name=""/>
        <dsp:cNvSpPr/>
      </dsp:nvSpPr>
      <dsp:spPr>
        <a:xfrm>
          <a:off x="0" y="2699481"/>
          <a:ext cx="82295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9727C-D43C-4FA0-BAA8-207071563761}">
      <dsp:nvSpPr>
        <dsp:cNvPr id="0" name=""/>
        <dsp:cNvSpPr/>
      </dsp:nvSpPr>
      <dsp:spPr>
        <a:xfrm>
          <a:off x="411480" y="2330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/>
            <a:t>继承和多态</a:t>
          </a:r>
          <a:endParaRPr lang="zh-CN" altLang="en-US" sz="2500" kern="1200"/>
        </a:p>
      </dsp:txBody>
      <dsp:txXfrm>
        <a:off x="447506" y="2366507"/>
        <a:ext cx="5688668" cy="665948"/>
      </dsp:txXfrm>
    </dsp:sp>
    <dsp:sp modelId="{DAB38317-6C1E-4289-B54F-F09C697B7B2F}">
      <dsp:nvSpPr>
        <dsp:cNvPr id="0" name=""/>
        <dsp:cNvSpPr/>
      </dsp:nvSpPr>
      <dsp:spPr>
        <a:xfrm>
          <a:off x="0" y="3833481"/>
          <a:ext cx="82295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3667B-5DD7-4B9C-9D7E-F9700E28618D}">
      <dsp:nvSpPr>
        <dsp:cNvPr id="0" name=""/>
        <dsp:cNvSpPr/>
      </dsp:nvSpPr>
      <dsp:spPr>
        <a:xfrm>
          <a:off x="411480" y="3464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/>
            <a:t>获取对象信息</a:t>
          </a:r>
          <a:endParaRPr lang="zh-CN" altLang="en-US" sz="2500" kern="1200"/>
        </a:p>
      </dsp:txBody>
      <dsp:txXfrm>
        <a:off x="447506" y="3500507"/>
        <a:ext cx="5688668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DB7E9-25FA-4F16-925E-E66EF91B431F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8BE92-8226-4CA6-87A4-E24A4AA93087}">
      <dsp:nvSpPr>
        <dsp:cNvPr id="0" name=""/>
        <dsp:cNvSpPr/>
      </dsp:nvSpPr>
      <dsp:spPr>
        <a:xfrm>
          <a:off x="411480" y="4142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介绍</a:t>
          </a:r>
        </a:p>
      </dsp:txBody>
      <dsp:txXfrm>
        <a:off x="460476" y="90417"/>
        <a:ext cx="5662728" cy="905688"/>
      </dsp:txXfrm>
    </dsp:sp>
    <dsp:sp modelId="{403ACD70-5C3C-4709-99F5-1D8D97691ED3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8A5AA-BA87-40E7-A64C-ED6B294F1201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1" kern="1200" dirty="0" smtClean="0"/>
            <a:t>整体架构</a:t>
          </a:r>
          <a:endParaRPr lang="zh-CN" altLang="en-US" sz="3400" kern="1200" dirty="0" smtClean="0"/>
        </a:p>
      </dsp:txBody>
      <dsp:txXfrm>
        <a:off x="460476" y="1632657"/>
        <a:ext cx="5662728" cy="905688"/>
      </dsp:txXfrm>
    </dsp:sp>
    <dsp:sp modelId="{62F6FE7D-D299-4345-9C20-C5E90A9DD804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EDD0C-21B4-4443-81EC-8AFA82C19932}">
      <dsp:nvSpPr>
        <dsp:cNvPr id="0" name=""/>
        <dsp:cNvSpPr/>
      </dsp:nvSpPr>
      <dsp:spPr>
        <a:xfrm>
          <a:off x="411480" y="312590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1" kern="1200" smtClean="0"/>
            <a:t>基本流程</a:t>
          </a:r>
          <a:endParaRPr lang="zh-CN" altLang="en-US" sz="3400" kern="1200" dirty="0" smtClean="0"/>
        </a:p>
      </dsp:txBody>
      <dsp:txXfrm>
        <a:off x="460476" y="3174897"/>
        <a:ext cx="566272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国新研发部采集组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67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5935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41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3493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25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073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78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341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1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zh-CN" altLang="en-US" dirty="0" smtClean="0"/>
              <a:t>式编程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2191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82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8931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63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2987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25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ason-images.qiniudn.com/@/python/scrapy/intro/scrapy_backb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9" y="803722"/>
            <a:ext cx="6871921" cy="48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109</Words>
  <Application>Microsoft Office PowerPoint</Application>
  <PresentationFormat>全屏显示(4:3)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Python入门</vt:lpstr>
      <vt:lpstr>简介</vt:lpstr>
      <vt:lpstr>基础</vt:lpstr>
      <vt:lpstr>函数</vt:lpstr>
      <vt:lpstr>高级特性</vt:lpstr>
      <vt:lpstr>函数式编程</vt:lpstr>
      <vt:lpstr>面向对象编程</vt:lpstr>
      <vt:lpstr>Scrapy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Python入门</dc:title>
  <dc:creator>Administrator</dc:creator>
  <cp:lastModifiedBy>admin</cp:lastModifiedBy>
  <cp:revision>10</cp:revision>
  <dcterms:created xsi:type="dcterms:W3CDTF">2017-03-20T01:21:30Z</dcterms:created>
  <dcterms:modified xsi:type="dcterms:W3CDTF">2017-03-23T03:00:49Z</dcterms:modified>
</cp:coreProperties>
</file>