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23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BF897-9FCB-4CE4-924F-6165DC7B34E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53399-F4C8-4D78-BF6E-E57FE7D589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1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1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9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53399-F4C8-4D78-BF6E-E57FE7D589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9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F8B2-0F01-B318-508E-7010C0C23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E98B5-B74F-8CCB-3E84-3A34B2AAE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45322-41F8-D6A8-08D9-B77B02B5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8DA2C-36E3-39F0-B168-1781A49A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F6FA-C245-3347-5E8F-9944B606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412E-4468-8E14-E1B5-5644B039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F2FE0-A02C-13CC-43C5-819B50645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ACA7-8108-AFE9-CF6C-775DBAFD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FD20C-60D8-D37A-CA84-934B355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AA5D-98FA-F7D3-F283-0EB95B60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4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50A3D-0F58-2227-4940-4466F19E3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8799D-0F98-80B9-8AB3-E269EEB9A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7F332-A39F-114E-F042-BBE9AF52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7488-B19E-1B72-2201-19E3850F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0A85A-F35A-CD68-16DC-3EC80B21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AF99-7A6C-2CB3-2B86-517DE527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61DC2-0B12-9D14-1C78-21457971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5D6-2CD5-D481-6CCF-DD5F1F83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86DB2-76C0-A59F-28B7-FC657D09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3B2D-B5F4-1A94-D63A-01C628FB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7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97BD-5907-65FB-DDE5-35F3DBE9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19A5F-6ED9-10BA-F9E7-CFB48DB82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7F59B-D206-45F5-9585-87EC4E5B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25A02-834A-323F-08CB-3A3E4500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2202E-00D7-D5EE-6B0B-912887CE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CE09-D280-289B-4E68-4E813901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A699-D8F2-EF31-0818-0C988825B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417DA-9D02-8FCE-FC7A-1A76D7948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A8AC6-D2A4-EBE3-93EE-80EAFD9A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3D33E-FEF6-0FD0-219F-C6EA9D22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5AFDC-FF1D-1F11-0310-0891FA13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ED6D-46C8-EEEE-6657-4592A983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C6AB4-9157-472D-BA9C-4C80945C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73D36-4B4D-9A20-A371-8DA82D8A0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69334-E8CA-880C-B79D-199C93B74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451A5-5EEB-5E90-8940-731F96320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FB313-1F04-134B-CB1F-E0B774DA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66797-E7E1-D3BD-3A40-0F4A9EF4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1280A-6D1E-A8EE-E8BB-CAAC7369A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9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CC62-8D11-7C9F-96E9-EF481778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3FDC-13A0-026B-48F0-0569DEEF0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9482D-7C1F-033F-6174-EDA6A0AA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EC32F-86F7-61CC-A3E5-7CB80FCF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2493A-14E7-9476-D6D3-AE36B8FA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A0C5E-E2EF-EEF6-4C15-E8E3FA874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D5177-BA11-A995-D0F2-5FDC823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D23-66BC-953F-2EFA-A5C161183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6342-79FD-BF25-2AD9-8A57F98C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429D-CAC9-EBC2-1ADA-4AE2F23AA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6D86A-5F65-7544-7D4A-2233E6F4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3F72B-CBBB-6B7F-6608-507FD6BF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6A18-DA83-EE12-A8F1-A8E531E8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279D-57CF-4E87-4470-528AE261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02FA4-39BA-BFDF-3FDA-D54509DB9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A20C8-54F2-3D9A-D369-FBE0F586C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A4901-10A3-C61C-6C5B-17530F81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0979F-2E49-B23A-CBEC-C3D1B6A8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A22A-769E-28F8-21CD-6A487F763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B285A-69E1-117E-93A6-A4A6A3E2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FDC3-B8C8-2446-2DDE-D23499B8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B4A3-BEB9-C8E1-89AA-DC77F9D68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CE7F6-44A4-4D21-A90E-9A207AAB7255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D7603-96EF-739A-C586-3EDE68AD6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A262-99BF-04CD-6ED5-D28F49B31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70569-CD0D-496B-9C37-06D1751D9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5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25295827" y="-2183470"/>
            <a:ext cx="15005009" cy="87088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44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1A76E0-06A7-5EFA-6AF0-0B09EE190026}"/>
              </a:ext>
            </a:extLst>
          </p:cNvPr>
          <p:cNvSpPr/>
          <p:nvPr/>
        </p:nvSpPr>
        <p:spPr>
          <a:xfrm>
            <a:off x="-4779955" y="566714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E935A7-9038-DFE5-42C3-57040BC46A30}"/>
              </a:ext>
            </a:extLst>
          </p:cNvPr>
          <p:cNvSpPr/>
          <p:nvPr/>
        </p:nvSpPr>
        <p:spPr>
          <a:xfrm>
            <a:off x="-5083512" y="766785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528E5D5-E04D-D804-1023-585D147127AA}"/>
              </a:ext>
            </a:extLst>
          </p:cNvPr>
          <p:cNvSpPr/>
          <p:nvPr/>
        </p:nvSpPr>
        <p:spPr>
          <a:xfrm>
            <a:off x="-5360370" y="932702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9B2F57-0EA5-9DBE-F691-19B293BAF49F}"/>
              </a:ext>
            </a:extLst>
          </p:cNvPr>
          <p:cNvSpPr/>
          <p:nvPr/>
        </p:nvSpPr>
        <p:spPr>
          <a:xfrm>
            <a:off x="-5647423" y="1219870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4F5741-2226-BC40-133F-ED3CA1005C70}"/>
              </a:ext>
            </a:extLst>
          </p:cNvPr>
          <p:cNvSpPr/>
          <p:nvPr/>
        </p:nvSpPr>
        <p:spPr>
          <a:xfrm>
            <a:off x="-5931641" y="1169738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EFAC0B1-D989-4CFF-3938-D23B2DC622CE}"/>
              </a:ext>
            </a:extLst>
          </p:cNvPr>
          <p:cNvSpPr/>
          <p:nvPr/>
        </p:nvSpPr>
        <p:spPr>
          <a:xfrm>
            <a:off x="-6214785" y="1135311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60B4D94-035D-0A77-17AB-92E4EA833A21}"/>
              </a:ext>
            </a:extLst>
          </p:cNvPr>
          <p:cNvSpPr/>
          <p:nvPr/>
        </p:nvSpPr>
        <p:spPr>
          <a:xfrm>
            <a:off x="-6494546" y="1192461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AFB82E2-D607-7FDE-23F5-EA8DB0B4006B}"/>
              </a:ext>
            </a:extLst>
          </p:cNvPr>
          <p:cNvSpPr/>
          <p:nvPr/>
        </p:nvSpPr>
        <p:spPr>
          <a:xfrm>
            <a:off x="-6772729" y="1316019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01BEAFD-28F7-31AB-3C7A-3C52F35E5C7A}"/>
              </a:ext>
            </a:extLst>
          </p:cNvPr>
          <p:cNvSpPr/>
          <p:nvPr/>
        </p:nvSpPr>
        <p:spPr>
          <a:xfrm>
            <a:off x="-7048855" y="1583915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AA8D3B1-EEF3-042E-5D7E-22A08946EE8B}"/>
              </a:ext>
            </a:extLst>
          </p:cNvPr>
          <p:cNvSpPr/>
          <p:nvPr/>
        </p:nvSpPr>
        <p:spPr>
          <a:xfrm>
            <a:off x="-7322375" y="2031697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028C02D-0C95-5D99-708A-0BAE06F22799}"/>
              </a:ext>
            </a:extLst>
          </p:cNvPr>
          <p:cNvSpPr/>
          <p:nvPr/>
        </p:nvSpPr>
        <p:spPr>
          <a:xfrm>
            <a:off x="-7593769" y="1982662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4E69F3-90AD-CA23-BED3-307CCE518224}"/>
              </a:ext>
            </a:extLst>
          </p:cNvPr>
          <p:cNvSpPr/>
          <p:nvPr/>
        </p:nvSpPr>
        <p:spPr>
          <a:xfrm>
            <a:off x="-7863128" y="2008768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490C35A-0F8C-A005-84B9-1C84975D96A4}"/>
              </a:ext>
            </a:extLst>
          </p:cNvPr>
          <p:cNvSpPr/>
          <p:nvPr/>
        </p:nvSpPr>
        <p:spPr>
          <a:xfrm>
            <a:off x="-8129813" y="2131001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EBE4257-416F-DC91-AFF1-937C2C5DBE25}"/>
              </a:ext>
            </a:extLst>
          </p:cNvPr>
          <p:cNvSpPr/>
          <p:nvPr/>
        </p:nvSpPr>
        <p:spPr>
          <a:xfrm>
            <a:off x="-8365066" y="2369728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098E8C-0777-0952-5C8A-F8EE2D6D509A}"/>
              </a:ext>
            </a:extLst>
          </p:cNvPr>
          <p:cNvSpPr txBox="1"/>
          <p:nvPr/>
        </p:nvSpPr>
        <p:spPr>
          <a:xfrm>
            <a:off x="4209861" y="766785"/>
            <a:ext cx="38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بچه من خیلی خشگل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2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FCDB5E-ECEA-C727-D5E0-734A734C76D1}"/>
              </a:ext>
            </a:extLst>
          </p:cNvPr>
          <p:cNvSpPr/>
          <p:nvPr/>
        </p:nvSpPr>
        <p:spPr>
          <a:xfrm>
            <a:off x="-269523" y="-309870"/>
            <a:ext cx="12583574" cy="8015111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44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638FF9-8737-9B1F-3295-9C56C5814036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EA0A9F-6BEB-26BD-D715-CF5281B6ECCD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2546796" y="5106474"/>
            <a:ext cx="70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589FD06-B27C-8F29-8398-D54B8510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125716"/>
            <a:ext cx="2125716" cy="21257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26ED779-BB17-7E8D-187E-E39DED05116B}"/>
              </a:ext>
            </a:extLst>
          </p:cNvPr>
          <p:cNvSpPr txBox="1"/>
          <p:nvPr/>
        </p:nvSpPr>
        <p:spPr>
          <a:xfrm>
            <a:off x="4135942" y="5966873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164DD-7931-1DA2-2F40-C6B12AD9EAF9}"/>
              </a:ext>
            </a:extLst>
          </p:cNvPr>
          <p:cNvSpPr txBox="1"/>
          <p:nvPr/>
        </p:nvSpPr>
        <p:spPr>
          <a:xfrm>
            <a:off x="4098402" y="-924735"/>
            <a:ext cx="384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/>
              <a:t>بچه من خیلی خشگل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12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2.22222E-6 L 0.90325 0.0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47 1.85185E-6 L 0.90391 0.03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18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48 1.85185E-6 L 0.90469 0.0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1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248 -1.48148E-6 L 0.90339 0.0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47 2.22222E-6 L 0.90325 0.0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247 -1.48148E-6 L 0.90026 0.03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83" y="1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48 1.85185E-6 L 0.90078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2" y="18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0247 4.07407E-6 L 0.9026 0.03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47 -3.7037E-7 L 0.90521 0.039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3" y="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48 3.7037E-6 L 0.90808 0.038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86" y="1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247 1.85185E-6 L 0.91067 0.0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248 3.33333E-6 L 0.91419 0.0395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6" y="19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247 -2.59259E-6 L 0.91614 0.055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90" y="27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248 2.96296E-6 L 0.91927 0.073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46" y="36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173865" y="-109470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 rot="10800000">
            <a:off x="-4893979" y="-3338446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 rot="6655944">
            <a:off x="-1732270" y="8430356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 rot="18162581">
            <a:off x="-4460120" y="143280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 rot="3358443">
            <a:off x="-4803053" y="5823870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 rot="17085496">
            <a:off x="-3558562" y="9075459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 rot="18027289">
            <a:off x="-2189008" y="1486516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 rot="8542757">
            <a:off x="-6751725" y="-714639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 rot="15024471">
            <a:off x="-7288843" y="4394440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E2DE0D6-6B4F-FF05-F5F1-DF542F2CA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0C516558-EDB1-713F-52AF-F478A5F80AB9}"/>
              </a:ext>
            </a:extLst>
          </p:cNvPr>
          <p:cNvSpPr/>
          <p:nvPr/>
        </p:nvSpPr>
        <p:spPr>
          <a:xfrm rot="5400000">
            <a:off x="8334502" y="-1604432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F04D37F-9767-96A9-629C-215FE3302A48}"/>
              </a:ext>
            </a:extLst>
          </p:cNvPr>
          <p:cNvSpPr/>
          <p:nvPr/>
        </p:nvSpPr>
        <p:spPr>
          <a:xfrm rot="16200000">
            <a:off x="8412522" y="740828"/>
            <a:ext cx="574986" cy="304044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00A58A-209F-7795-DD32-061E84B67CF8}"/>
              </a:ext>
            </a:extLst>
          </p:cNvPr>
          <p:cNvSpPr/>
          <p:nvPr/>
        </p:nvSpPr>
        <p:spPr>
          <a:xfrm rot="16200000">
            <a:off x="7556304" y="1991372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A0AA3F4-98C3-D1ED-4199-5F4F09E40B3F}"/>
              </a:ext>
            </a:extLst>
          </p:cNvPr>
          <p:cNvSpPr/>
          <p:nvPr/>
        </p:nvSpPr>
        <p:spPr>
          <a:xfrm rot="16200000">
            <a:off x="6369907" y="3101676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367862-92E6-62F5-D9A3-1F3AAEABD8BE}"/>
              </a:ext>
            </a:extLst>
          </p:cNvPr>
          <p:cNvSpPr txBox="1"/>
          <p:nvPr/>
        </p:nvSpPr>
        <p:spPr>
          <a:xfrm>
            <a:off x="7584276" y="207559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737F1-E0E0-79FB-AC17-AA22DE3D1D35}"/>
              </a:ext>
            </a:extLst>
          </p:cNvPr>
          <p:cNvSpPr txBox="1"/>
          <p:nvPr/>
        </p:nvSpPr>
        <p:spPr>
          <a:xfrm>
            <a:off x="6358715" y="3170270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10220C-C31F-E87E-F76B-7C32C30E712C}"/>
              </a:ext>
            </a:extLst>
          </p:cNvPr>
          <p:cNvSpPr txBox="1"/>
          <p:nvPr/>
        </p:nvSpPr>
        <p:spPr>
          <a:xfrm>
            <a:off x="5363340" y="416726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D293E5E-9A63-EBC2-5A2E-423C51393879}"/>
              </a:ext>
            </a:extLst>
          </p:cNvPr>
          <p:cNvSpPr/>
          <p:nvPr/>
        </p:nvSpPr>
        <p:spPr>
          <a:xfrm rot="16200000">
            <a:off x="4681840" y="4021835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1C824B-0CFD-B9E8-C5B9-E32A56BD1774}"/>
              </a:ext>
            </a:extLst>
          </p:cNvPr>
          <p:cNvSpPr txBox="1"/>
          <p:nvPr/>
        </p:nvSpPr>
        <p:spPr>
          <a:xfrm>
            <a:off x="3799072" y="5339731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A5461A-E8E6-DDA5-1865-26B9E2326697}"/>
              </a:ext>
            </a:extLst>
          </p:cNvPr>
          <p:cNvSpPr txBox="1"/>
          <p:nvPr/>
        </p:nvSpPr>
        <p:spPr>
          <a:xfrm>
            <a:off x="7164067" y="682096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1BF311-73C9-BEB7-A3BA-17D09ADF2BD3}"/>
              </a:ext>
            </a:extLst>
          </p:cNvPr>
          <p:cNvSpPr txBox="1"/>
          <p:nvPr/>
        </p:nvSpPr>
        <p:spPr>
          <a:xfrm>
            <a:off x="4027833" y="7307039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401491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21612085" y="1579386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19792967" y="2555555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20414496" y="2758284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18786400" y="3621145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5595025" y="-1370882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4348492" y="382170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71DA0D-4C34-A244-836D-DF3D7858C65A}"/>
              </a:ext>
            </a:extLst>
          </p:cNvPr>
          <p:cNvSpPr txBox="1"/>
          <p:nvPr/>
        </p:nvSpPr>
        <p:spPr>
          <a:xfrm>
            <a:off x="2653627" y="1824392"/>
            <a:ext cx="8908790" cy="1841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تعریف</a:t>
            </a: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‌ سیستم‌های پیشنهاددهی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Recommender Systems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) 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ابزارهای هوشمندی هستند که بر اساس </a:t>
            </a: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الگوهای رفتاری کاربران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محتوا، محصولات یا خدماتی را پیشنهاد می‌کنند که احتمالاً برای آن‌ها جذاب باشد. این سیستم‌ها امروزه در </a:t>
            </a:r>
            <a:r>
              <a:rPr lang="ar-SA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پلتفرم‌های موسیقی، فروشگاه‌های آنلاین، سرویس‌های استریم و شبکه‌های اجتماعی</a:t>
            </a:r>
            <a:r>
              <a:rPr lang="ar-SA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نقش کلیدی ایفا می‌کنند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52E2C3-A6F8-610B-CE72-A2218E2A2CD1}"/>
              </a:ext>
            </a:extLst>
          </p:cNvPr>
          <p:cNvSpPr txBox="1"/>
          <p:nvPr/>
        </p:nvSpPr>
        <p:spPr>
          <a:xfrm rot="10800000" flipV="1">
            <a:off x="2653627" y="4344041"/>
            <a:ext cx="8908790" cy="1380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نحوه کار سیستم‌های پیشنهاددهنده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سیستم‌ها با استفاده از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داده‌های کاربران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اطلاعات مربوط به تعاملات آن‌ها (مانند کلیک‌ها، خریدها، میزان گوش دادن به موسیقی) را بررسی کرده و سپس بر اساس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الگوریتم‌های هوش مصنوعی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پیش‌بینی می‌کنند که فرد چه چیزی را دوست دارد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41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5660884" y="-770500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19792967" y="2555555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4463295" y="408398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18786400" y="3621145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86FD9F-7BF5-6C6E-BF88-18B4E3CCCA53}"/>
              </a:ext>
            </a:extLst>
          </p:cNvPr>
          <p:cNvSpPr txBox="1"/>
          <p:nvPr/>
        </p:nvSpPr>
        <p:spPr>
          <a:xfrm>
            <a:off x="2400300" y="1383765"/>
            <a:ext cx="9359899" cy="4407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 Clustering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در این بخش کاربران ببسته به علاقه ای که به آهنگ­هایی که در سایت گوش داده­­اند دسته بندی می­شوند. اگر چند کاربر مرتب به موسیقی­های خاصی مانند کلاسیک گوش دهند الگوریتم این افراد را در یک دسته قرار می­دهد و از این پس آهنگ­هایی که یک فرد در آن گروه گوش می­دهد به دیگر افراد آن گروه نیز پیشنهاد داده می­شود. در این نوع دسته بندی افراد، هر فرد می­تواند در چند گروه قرار بگیرد و آهنگی که به فرد پیشنهاد می­شود از گروه­هایی است که در آن قرار دارد. توجه داشته باشید که گروه بندی­ها گرچه تاثیر از سبک موسیقی می­گیرند ولی به این شکل نیست که هر گروه دقیقا یک سبک موسیقی مشخصی را دنبال کند.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Track Ranking</a:t>
            </a:r>
            <a:r>
              <a:rPr lang="fa-I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در بخش دوم الگوریتم، آهنگ­ها دسته بندی می­شوند.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مثلاً آهنگ‌هایی که توسط کاربران مشابه گوش داده می‌شوند، در یک دسته قرار می‌گیرند. همچنین، یک آهنگ اگر تعداد زیادی لایک، کامنت یا اشتراک‌گذاری داشته باشد، رتبه بالاتری خواهد داشت و احتمال دیده شدنش بیشتر می‌شود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5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-3631075" y="774964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5932303" y="-702074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-4828664" y="1953862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4925736" y="363516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15170295" y="428845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14287527" y="5606353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8C40A3-05F8-3EC7-7EFA-BB8B5D075E06}"/>
              </a:ext>
            </a:extLst>
          </p:cNvPr>
          <p:cNvSpPr txBox="1"/>
          <p:nvPr/>
        </p:nvSpPr>
        <p:spPr>
          <a:xfrm>
            <a:off x="1746250" y="1897302"/>
            <a:ext cx="9700683" cy="3257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نحوه عملکرد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: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داده‌های تعامل کاربران برای رتبه‌بندی آهنگ‌ها استفاده می‌کند. این داده‌ها شامل موارد زیر هستند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تعداد دفعات گوش دادن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هرچه یک آهنگ بیشتر گوش داده شود، احتمال نمایش آن در پیشنهادات بیشتر می‌شود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میزان تعامل کاربران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لایک‌ها، کامنت‌ها، اشتراک‌گذاری‌ها و حتی مدت زمانی که کاربران به یک آهنگ گوش می‌دهند، در رتبه‌بندی تأثیر دارند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ارتباط آهنگ با سایر آهنگ‌ها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آهنگ توسط کاربرانی که به سبک خاصی علاقه دارند گوش داده شود، احتمال نمایش آن به کاربران مشابه بیشتر می‌شود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کیفیت لینک‌ها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آهنگ در شبکه‌های اجتماعی مانند اینستاگرام و فیسبوک به اشتراک گذاشته شود، این موضوع می‌تواند رتبه آن را در الگوریتم افزایش دهد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6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D840C1D-990E-381E-4B89-5328B4D35439}"/>
              </a:ext>
            </a:extLst>
          </p:cNvPr>
          <p:cNvSpPr/>
          <p:nvPr/>
        </p:nvSpPr>
        <p:spPr>
          <a:xfrm>
            <a:off x="-238038" y="-228414"/>
            <a:ext cx="12531143" cy="7154213"/>
          </a:xfrm>
          <a:prstGeom prst="rect">
            <a:avLst/>
          </a:prstGeom>
          <a:gradFill flip="none" rotWithShape="1">
            <a:gsLst>
              <a:gs pos="0">
                <a:srgbClr val="ED7D31">
                  <a:shade val="30000"/>
                  <a:satMod val="115000"/>
                </a:srgbClr>
              </a:gs>
              <a:gs pos="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 rot="5400000">
            <a:off x="25871978" y="-1702786"/>
            <a:ext cx="684717" cy="5161722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 rot="16200000">
            <a:off x="-3631075" y="774964"/>
            <a:ext cx="574988" cy="2708483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 rot="16200000">
            <a:off x="-3254427" y="-580166"/>
            <a:ext cx="574990" cy="2563917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1A711-541F-8797-339F-FF2D78B8E5B7}"/>
              </a:ext>
            </a:extLst>
          </p:cNvPr>
          <p:cNvSpPr txBox="1"/>
          <p:nvPr/>
        </p:nvSpPr>
        <p:spPr>
          <a:xfrm>
            <a:off x="-4828664" y="1953862"/>
            <a:ext cx="2970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cs typeface="B Titr" panose="00000700000000000000" pitchFamily="2" charset="-78"/>
              </a:rPr>
              <a:t>Sound cloud </a:t>
            </a:r>
            <a:r>
              <a:rPr lang="fa-IR" sz="1600" dirty="0">
                <a:solidFill>
                  <a:schemeClr val="bg1"/>
                </a:solidFill>
                <a:cs typeface="B Titr" panose="00000700000000000000" pitchFamily="2" charset="-78"/>
              </a:rPr>
              <a:t>بخش های الگوریتم</a:t>
            </a:r>
            <a:endParaRPr lang="en-US" sz="16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C4FF11-7AAF-97F8-5BF1-DBA34A920F10}"/>
              </a:ext>
            </a:extLst>
          </p:cNvPr>
          <p:cNvSpPr txBox="1"/>
          <p:nvPr/>
        </p:nvSpPr>
        <p:spPr>
          <a:xfrm>
            <a:off x="-4260994" y="485424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B Titr" panose="00000700000000000000" pitchFamily="2" charset="-78"/>
              </a:rPr>
              <a:t>Disco Rank </a:t>
            </a:r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الگوریتم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 rot="16200000">
            <a:off x="5808504" y="-818427"/>
            <a:ext cx="574992" cy="3040440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6A742-6911-5D3A-CE27-0FD4B21A1E26}"/>
              </a:ext>
            </a:extLst>
          </p:cNvPr>
          <p:cNvSpPr txBox="1"/>
          <p:nvPr/>
        </p:nvSpPr>
        <p:spPr>
          <a:xfrm>
            <a:off x="4925736" y="499469"/>
            <a:ext cx="234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استفاده هنرمند</a:t>
            </a:r>
            <a:endParaRPr lang="en-US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C941-F8A9-4B9B-049F-4ECE0EE2F801}"/>
              </a:ext>
            </a:extLst>
          </p:cNvPr>
          <p:cNvSpPr txBox="1"/>
          <p:nvPr/>
        </p:nvSpPr>
        <p:spPr>
          <a:xfrm>
            <a:off x="24701543" y="583742"/>
            <a:ext cx="254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800" dirty="0">
                <a:solidFill>
                  <a:schemeClr val="bg1"/>
                </a:solidFill>
                <a:cs typeface="B Titr" panose="00000700000000000000" pitchFamily="2" charset="-78"/>
              </a:rPr>
              <a:t>فهرست مطالب</a:t>
            </a:r>
            <a:endParaRPr lang="en-US" sz="28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27C7EA4-A6C8-F5AB-95A3-86589BFF023C}"/>
              </a:ext>
            </a:extLst>
          </p:cNvPr>
          <p:cNvSpPr/>
          <p:nvPr/>
        </p:nvSpPr>
        <p:spPr>
          <a:xfrm rot="16200000">
            <a:off x="-4719406" y="-1287497"/>
            <a:ext cx="743445" cy="4045473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B2A2EE-4DB5-AB16-7070-E77978744181}"/>
              </a:ext>
            </a:extLst>
          </p:cNvPr>
          <p:cNvSpPr txBox="1"/>
          <p:nvPr/>
        </p:nvSpPr>
        <p:spPr>
          <a:xfrm>
            <a:off x="-5965939" y="465555"/>
            <a:ext cx="31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2400" dirty="0">
                <a:solidFill>
                  <a:schemeClr val="bg1"/>
                </a:solidFill>
                <a:cs typeface="B Titr" panose="00000700000000000000" pitchFamily="2" charset="-78"/>
              </a:rPr>
              <a:t>سیستم پیشنهاد دهی چیست</a:t>
            </a:r>
            <a:endParaRPr lang="en-US" sz="2400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D72F555-9107-7DF2-5652-74E5A6027056}"/>
              </a:ext>
            </a:extLst>
          </p:cNvPr>
          <p:cNvSpPr txBox="1"/>
          <p:nvPr/>
        </p:nvSpPr>
        <p:spPr>
          <a:xfrm>
            <a:off x="-109693" y="976429"/>
            <a:ext cx="2521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58" name="Graphic 57">
            <a:extLst>
              <a:ext uri="{FF2B5EF4-FFF2-40B4-BE49-F238E27FC236}">
                <a16:creationId xmlns:a16="http://schemas.microsoft.com/office/drawing/2014/main" id="{E6047D2C-64BF-CF19-8D7A-C2E7957F7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713" y="-564931"/>
            <a:ext cx="2125716" cy="21257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EB329C-44D5-9B5A-F3F3-B2F42FCA7209}"/>
              </a:ext>
            </a:extLst>
          </p:cNvPr>
          <p:cNvSpPr txBox="1"/>
          <p:nvPr/>
        </p:nvSpPr>
        <p:spPr>
          <a:xfrm>
            <a:off x="2412125" y="1841711"/>
            <a:ext cx="9082617" cy="2664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چگونه می‌توان از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DiscoRank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برای افزایش دیده شدن موسیقی استفاده کرد؟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 یک هنرمند هستید و می‌خواهید موسیقی شما بیشتر دیده شود، می‌توانید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از تگ‌های مناسب استفاده کنید تا آهنگ شما در جستجوها بهتر نمایش داده شود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موسیقی خود را در شبکه‌های اجتماعی تبلیغ کنید تا تعامل بیشتری دریافت کند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 کاربران تعامل داشته باشید و به کامنت‌ها پاسخ دهید تا الگوریتم تعامل شما را تشخیص دهد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موسیقی خود را در زمان مناسب منتشر کنید، زیرا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SoundCloud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آهنگ‌های جدید را در بخش </a:t>
            </a:r>
            <a:r>
              <a:rPr lang="en-US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Explore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نمایش می‌دهد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9A1C044-4991-FFC9-C66F-01963CF74056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FA17D36-9ABA-CF70-12EB-8F73CE15F821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C82658-3728-6863-894F-7610C622D141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1ED106B-99A9-52DC-E7D8-7AF0DF89B767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382C76-A046-D564-FBE9-035490526B9A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F2F26B-4F3B-F05E-6D8E-9CC1FD16386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DAB7786-061C-F5EE-A648-C10F147D0641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209559-3B00-925A-BE14-6B62A13C0EB2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4D1A44-09C6-D9E0-EDE5-E21EB26DCF14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5E0F5A-69D2-5916-F908-9387C0CE1DD4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E92157-6E92-7639-C108-E6C41C568E0E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D03A557-DBFE-ECA2-C957-007D807D4699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B19DD7F-CC03-10A0-076F-27B1FD3DFCDF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7259961-4A09-A458-D33F-ED9F950A1ECC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6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ED16BB-EE48-78B2-317C-871BC9298392}"/>
              </a:ext>
            </a:extLst>
          </p:cNvPr>
          <p:cNvSpPr/>
          <p:nvPr/>
        </p:nvSpPr>
        <p:spPr>
          <a:xfrm>
            <a:off x="-173865" y="-109470"/>
            <a:ext cx="12531143" cy="7154213"/>
          </a:xfrm>
          <a:prstGeom prst="rect">
            <a:avLst/>
          </a:prstGeom>
          <a:gradFill flip="none" rotWithShape="1">
            <a:gsLst>
              <a:gs pos="4000">
                <a:srgbClr val="ED7D31">
                  <a:shade val="30000"/>
                  <a:satMod val="115000"/>
                </a:srgbClr>
              </a:gs>
              <a:gs pos="39000">
                <a:srgbClr val="ED7D31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A13D75E-DCAB-8B53-273B-6A1241DF2A42}"/>
              </a:ext>
            </a:extLst>
          </p:cNvPr>
          <p:cNvSpPr/>
          <p:nvPr/>
        </p:nvSpPr>
        <p:spPr>
          <a:xfrm>
            <a:off x="-4170355" y="1684315"/>
            <a:ext cx="3272866" cy="3014685"/>
          </a:xfrm>
          <a:custGeom>
            <a:avLst/>
            <a:gdLst>
              <a:gd name="connsiteX0" fmla="*/ 91235 w 3272866"/>
              <a:gd name="connsiteY0" fmla="*/ 3013405 h 3014685"/>
              <a:gd name="connsiteX1" fmla="*/ 2429241 w 3272866"/>
              <a:gd name="connsiteY1" fmla="*/ 3014686 h 3014685"/>
              <a:gd name="connsiteX2" fmla="*/ 3272866 w 3272866"/>
              <a:gd name="connsiteY2" fmla="*/ 2160704 h 3014685"/>
              <a:gd name="connsiteX3" fmla="*/ 2429241 w 3272866"/>
              <a:gd name="connsiteY3" fmla="*/ 1306906 h 3014685"/>
              <a:gd name="connsiteX4" fmla="*/ 2102915 w 3272866"/>
              <a:gd name="connsiteY4" fmla="*/ 1373361 h 3014685"/>
              <a:gd name="connsiteX5" fmla="*/ 620626 w 3272866"/>
              <a:gd name="connsiteY5" fmla="*/ 0 h 3014685"/>
              <a:gd name="connsiteX6" fmla="*/ 81290 w 3272866"/>
              <a:gd name="connsiteY6" fmla="*/ 102161 h 3014685"/>
              <a:gd name="connsiteX7" fmla="*/ 0 w 3272866"/>
              <a:gd name="connsiteY7" fmla="*/ 202562 h 3014685"/>
              <a:gd name="connsiteX8" fmla="*/ 0 w 3272866"/>
              <a:gd name="connsiteY8" fmla="*/ 2912364 h 3014685"/>
              <a:gd name="connsiteX9" fmla="*/ 91235 w 3272866"/>
              <a:gd name="connsiteY9" fmla="*/ 3013405 h 3014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72866" h="3014685">
                <a:moveTo>
                  <a:pt x="91235" y="3013405"/>
                </a:moveTo>
                <a:cubicBezTo>
                  <a:pt x="93292" y="3013588"/>
                  <a:pt x="2414336" y="3014686"/>
                  <a:pt x="2429241" y="3014686"/>
                </a:cubicBezTo>
                <a:cubicBezTo>
                  <a:pt x="2895242" y="3014686"/>
                  <a:pt x="3272866" y="2632421"/>
                  <a:pt x="3272866" y="2160704"/>
                </a:cubicBezTo>
                <a:cubicBezTo>
                  <a:pt x="3272866" y="1689240"/>
                  <a:pt x="2895219" y="1306906"/>
                  <a:pt x="2429241" y="1306906"/>
                </a:cubicBezTo>
                <a:cubicBezTo>
                  <a:pt x="2313593" y="1306906"/>
                  <a:pt x="2203407" y="1330544"/>
                  <a:pt x="2102915" y="1373361"/>
                </a:cubicBezTo>
                <a:cubicBezTo>
                  <a:pt x="2036117" y="603641"/>
                  <a:pt x="1398484" y="0"/>
                  <a:pt x="620626" y="0"/>
                </a:cubicBezTo>
                <a:cubicBezTo>
                  <a:pt x="430477" y="0"/>
                  <a:pt x="245059" y="37993"/>
                  <a:pt x="81290" y="102161"/>
                </a:cubicBezTo>
                <a:cubicBezTo>
                  <a:pt x="17557" y="127079"/>
                  <a:pt x="503" y="152774"/>
                  <a:pt x="0" y="202562"/>
                </a:cubicBezTo>
                <a:lnTo>
                  <a:pt x="0" y="2912364"/>
                </a:lnTo>
                <a:cubicBezTo>
                  <a:pt x="731" y="2964714"/>
                  <a:pt x="40645" y="3008216"/>
                  <a:pt x="91235" y="3013405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9AC144-1170-74A8-1430-4F8DC21527D3}"/>
              </a:ext>
            </a:extLst>
          </p:cNvPr>
          <p:cNvSpPr/>
          <p:nvPr/>
        </p:nvSpPr>
        <p:spPr>
          <a:xfrm>
            <a:off x="-4473912" y="1884386"/>
            <a:ext cx="265358" cy="2808305"/>
          </a:xfrm>
          <a:custGeom>
            <a:avLst/>
            <a:gdLst>
              <a:gd name="connsiteX0" fmla="*/ 131239 w 265358"/>
              <a:gd name="connsiteY0" fmla="*/ 0 h 2808305"/>
              <a:gd name="connsiteX1" fmla="*/ 38107 w 265358"/>
              <a:gd name="connsiteY1" fmla="*/ 93795 h 2808305"/>
              <a:gd name="connsiteX2" fmla="*/ 0 w 265358"/>
              <a:gd name="connsiteY2" fmla="*/ 2017486 h 2808305"/>
              <a:gd name="connsiteX3" fmla="*/ 38336 w 265358"/>
              <a:gd name="connsiteY3" fmla="*/ 2715311 h 2808305"/>
              <a:gd name="connsiteX4" fmla="*/ 131239 w 265358"/>
              <a:gd name="connsiteY4" fmla="*/ 2808305 h 2808305"/>
              <a:gd name="connsiteX5" fmla="*/ 223754 w 265358"/>
              <a:gd name="connsiteY5" fmla="*/ 2714465 h 2808305"/>
              <a:gd name="connsiteX6" fmla="*/ 223754 w 265358"/>
              <a:gd name="connsiteY6" fmla="*/ 2715311 h 2808305"/>
              <a:gd name="connsiteX7" fmla="*/ 265359 w 265358"/>
              <a:gd name="connsiteY7" fmla="*/ 2017486 h 2808305"/>
              <a:gd name="connsiteX8" fmla="*/ 223754 w 265358"/>
              <a:gd name="connsiteY8" fmla="*/ 93795 h 2808305"/>
              <a:gd name="connsiteX9" fmla="*/ 131239 w 265358"/>
              <a:gd name="connsiteY9" fmla="*/ 0 h 280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358" h="2808305">
                <a:moveTo>
                  <a:pt x="131239" y="0"/>
                </a:moveTo>
                <a:cubicBezTo>
                  <a:pt x="80284" y="0"/>
                  <a:pt x="38953" y="42268"/>
                  <a:pt x="38107" y="93795"/>
                </a:cubicBezTo>
                <a:lnTo>
                  <a:pt x="0" y="2017486"/>
                </a:lnTo>
                <a:lnTo>
                  <a:pt x="38336" y="2715311"/>
                </a:lnTo>
                <a:cubicBezTo>
                  <a:pt x="38953" y="2766174"/>
                  <a:pt x="80307" y="2808305"/>
                  <a:pt x="131239" y="2808305"/>
                </a:cubicBezTo>
                <a:cubicBezTo>
                  <a:pt x="181417" y="2808305"/>
                  <a:pt x="223525" y="2766151"/>
                  <a:pt x="223754" y="2714465"/>
                </a:cubicBezTo>
                <a:lnTo>
                  <a:pt x="223754" y="2715311"/>
                </a:lnTo>
                <a:lnTo>
                  <a:pt x="265359" y="2017486"/>
                </a:lnTo>
                <a:lnTo>
                  <a:pt x="223754" y="93795"/>
                </a:lnTo>
                <a:cubicBezTo>
                  <a:pt x="223525" y="42085"/>
                  <a:pt x="181417" y="0"/>
                  <a:pt x="131239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638FF9-8737-9B1F-3295-9C56C5814036}"/>
              </a:ext>
            </a:extLst>
          </p:cNvPr>
          <p:cNvSpPr/>
          <p:nvPr/>
        </p:nvSpPr>
        <p:spPr>
          <a:xfrm>
            <a:off x="-4750770" y="2050303"/>
            <a:ext cx="243710" cy="2646753"/>
          </a:xfrm>
          <a:custGeom>
            <a:avLst/>
            <a:gdLst>
              <a:gd name="connsiteX0" fmla="*/ 119855 w 243710"/>
              <a:gd name="connsiteY0" fmla="*/ 2646754 h 2646753"/>
              <a:gd name="connsiteX1" fmla="*/ 206837 w 243710"/>
              <a:gd name="connsiteY1" fmla="*/ 2559246 h 2646753"/>
              <a:gd name="connsiteX2" fmla="*/ 206837 w 243710"/>
              <a:gd name="connsiteY2" fmla="*/ 2559635 h 2646753"/>
              <a:gd name="connsiteX3" fmla="*/ 243711 w 243710"/>
              <a:gd name="connsiteY3" fmla="*/ 1851340 h 2646753"/>
              <a:gd name="connsiteX4" fmla="*/ 206837 w 243710"/>
              <a:gd name="connsiteY4" fmla="*/ 87622 h 2646753"/>
              <a:gd name="connsiteX5" fmla="*/ 119855 w 243710"/>
              <a:gd name="connsiteY5" fmla="*/ 0 h 2646753"/>
              <a:gd name="connsiteX6" fmla="*/ 32781 w 243710"/>
              <a:gd name="connsiteY6" fmla="*/ 87874 h 2646753"/>
              <a:gd name="connsiteX7" fmla="*/ 0 w 243710"/>
              <a:gd name="connsiteY7" fmla="*/ 1850631 h 2646753"/>
              <a:gd name="connsiteX8" fmla="*/ 32781 w 243710"/>
              <a:gd name="connsiteY8" fmla="*/ 2559657 h 2646753"/>
              <a:gd name="connsiteX9" fmla="*/ 119855 w 243710"/>
              <a:gd name="connsiteY9" fmla="*/ 2646754 h 264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710" h="2646753">
                <a:moveTo>
                  <a:pt x="119855" y="2646754"/>
                </a:moveTo>
                <a:cubicBezTo>
                  <a:pt x="167038" y="2646754"/>
                  <a:pt x="206106" y="2607503"/>
                  <a:pt x="206837" y="2559246"/>
                </a:cubicBezTo>
                <a:lnTo>
                  <a:pt x="206837" y="2559635"/>
                </a:lnTo>
                <a:lnTo>
                  <a:pt x="243711" y="1851340"/>
                </a:lnTo>
                <a:lnTo>
                  <a:pt x="206837" y="87622"/>
                </a:lnTo>
                <a:cubicBezTo>
                  <a:pt x="206129" y="39182"/>
                  <a:pt x="167061" y="0"/>
                  <a:pt x="119855" y="0"/>
                </a:cubicBezTo>
                <a:cubicBezTo>
                  <a:pt x="72695" y="0"/>
                  <a:pt x="33741" y="39365"/>
                  <a:pt x="32781" y="87874"/>
                </a:cubicBezTo>
                <a:lnTo>
                  <a:pt x="0" y="1850631"/>
                </a:lnTo>
                <a:lnTo>
                  <a:pt x="32781" y="2559657"/>
                </a:lnTo>
                <a:cubicBezTo>
                  <a:pt x="33741" y="2607503"/>
                  <a:pt x="72695" y="2646754"/>
                  <a:pt x="119855" y="264675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EA0A9F-6BEB-26BD-D715-CF5281B6ECCD}"/>
              </a:ext>
            </a:extLst>
          </p:cNvPr>
          <p:cNvSpPr/>
          <p:nvPr/>
        </p:nvSpPr>
        <p:spPr>
          <a:xfrm>
            <a:off x="-5037823" y="2337471"/>
            <a:ext cx="239503" cy="2358260"/>
          </a:xfrm>
          <a:custGeom>
            <a:avLst/>
            <a:gdLst>
              <a:gd name="connsiteX0" fmla="*/ 239504 w 239503"/>
              <a:gd name="connsiteY0" fmla="*/ 1563784 h 2358260"/>
              <a:gd name="connsiteX1" fmla="*/ 198882 w 239503"/>
              <a:gd name="connsiteY1" fmla="*/ 81633 h 2358260"/>
              <a:gd name="connsiteX2" fmla="*/ 117706 w 239503"/>
              <a:gd name="connsiteY2" fmla="*/ 0 h 2358260"/>
              <a:gd name="connsiteX3" fmla="*/ 36439 w 239503"/>
              <a:gd name="connsiteY3" fmla="*/ 81930 h 2358260"/>
              <a:gd name="connsiteX4" fmla="*/ 0 w 239503"/>
              <a:gd name="connsiteY4" fmla="*/ 1563784 h 2358260"/>
              <a:gd name="connsiteX5" fmla="*/ 36439 w 239503"/>
              <a:gd name="connsiteY5" fmla="*/ 2276970 h 2358260"/>
              <a:gd name="connsiteX6" fmla="*/ 117706 w 239503"/>
              <a:gd name="connsiteY6" fmla="*/ 2358260 h 2358260"/>
              <a:gd name="connsiteX7" fmla="*/ 198882 w 239503"/>
              <a:gd name="connsiteY7" fmla="*/ 2276308 h 2358260"/>
              <a:gd name="connsiteX8" fmla="*/ 198882 w 239503"/>
              <a:gd name="connsiteY8" fmla="*/ 2276970 h 2358260"/>
              <a:gd name="connsiteX9" fmla="*/ 239504 w 239503"/>
              <a:gd name="connsiteY9" fmla="*/ 1563784 h 2358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9503" h="2358260">
                <a:moveTo>
                  <a:pt x="239504" y="1563784"/>
                </a:moveTo>
                <a:lnTo>
                  <a:pt x="198882" y="81633"/>
                </a:lnTo>
                <a:cubicBezTo>
                  <a:pt x="197899" y="35913"/>
                  <a:pt x="162100" y="0"/>
                  <a:pt x="117706" y="0"/>
                </a:cubicBezTo>
                <a:cubicBezTo>
                  <a:pt x="73198" y="0"/>
                  <a:pt x="37376" y="35913"/>
                  <a:pt x="36439" y="81930"/>
                </a:cubicBezTo>
                <a:lnTo>
                  <a:pt x="0" y="1563784"/>
                </a:lnTo>
                <a:lnTo>
                  <a:pt x="36439" y="2276970"/>
                </a:lnTo>
                <a:cubicBezTo>
                  <a:pt x="37376" y="2322325"/>
                  <a:pt x="73175" y="2358260"/>
                  <a:pt x="117706" y="2358260"/>
                </a:cubicBezTo>
                <a:cubicBezTo>
                  <a:pt x="162077" y="2358260"/>
                  <a:pt x="197899" y="2322325"/>
                  <a:pt x="198882" y="2276308"/>
                </a:cubicBezTo>
                <a:lnTo>
                  <a:pt x="198882" y="2276970"/>
                </a:lnTo>
                <a:lnTo>
                  <a:pt x="239504" y="1563784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4D9FEB8-FD9C-C60A-1B5B-8103C7264F01}"/>
              </a:ext>
            </a:extLst>
          </p:cNvPr>
          <p:cNvSpPr/>
          <p:nvPr/>
        </p:nvSpPr>
        <p:spPr>
          <a:xfrm>
            <a:off x="-5322041" y="2287339"/>
            <a:ext cx="235046" cy="2406997"/>
          </a:xfrm>
          <a:custGeom>
            <a:avLst/>
            <a:gdLst>
              <a:gd name="connsiteX0" fmla="*/ 114940 w 235046"/>
              <a:gd name="connsiteY0" fmla="*/ 2406998 h 2406997"/>
              <a:gd name="connsiteX1" fmla="*/ 190172 w 235046"/>
              <a:gd name="connsiteY1" fmla="*/ 2331149 h 2406997"/>
              <a:gd name="connsiteX2" fmla="*/ 190172 w 235046"/>
              <a:gd name="connsiteY2" fmla="*/ 2331812 h 2406997"/>
              <a:gd name="connsiteX3" fmla="*/ 235047 w 235046"/>
              <a:gd name="connsiteY3" fmla="*/ 1613916 h 2406997"/>
              <a:gd name="connsiteX4" fmla="*/ 190172 w 235046"/>
              <a:gd name="connsiteY4" fmla="*/ 75689 h 2406997"/>
              <a:gd name="connsiteX5" fmla="*/ 114940 w 235046"/>
              <a:gd name="connsiteY5" fmla="*/ 0 h 2406997"/>
              <a:gd name="connsiteX6" fmla="*/ 39434 w 235046"/>
              <a:gd name="connsiteY6" fmla="*/ 75689 h 2406997"/>
              <a:gd name="connsiteX7" fmla="*/ 0 w 235046"/>
              <a:gd name="connsiteY7" fmla="*/ 1613916 h 2406997"/>
              <a:gd name="connsiteX8" fmla="*/ 39685 w 235046"/>
              <a:gd name="connsiteY8" fmla="*/ 2331468 h 2406997"/>
              <a:gd name="connsiteX9" fmla="*/ 114940 w 235046"/>
              <a:gd name="connsiteY9" fmla="*/ 2406998 h 2406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5046" h="2406997">
                <a:moveTo>
                  <a:pt x="114940" y="2406998"/>
                </a:moveTo>
                <a:cubicBezTo>
                  <a:pt x="155791" y="2406998"/>
                  <a:pt x="188938" y="2373554"/>
                  <a:pt x="190172" y="2331149"/>
                </a:cubicBezTo>
                <a:lnTo>
                  <a:pt x="190172" y="2331812"/>
                </a:lnTo>
                <a:lnTo>
                  <a:pt x="235047" y="1613916"/>
                </a:lnTo>
                <a:lnTo>
                  <a:pt x="190172" y="75689"/>
                </a:lnTo>
                <a:cubicBezTo>
                  <a:pt x="188938" y="33307"/>
                  <a:pt x="155791" y="0"/>
                  <a:pt x="114940" y="0"/>
                </a:cubicBezTo>
                <a:cubicBezTo>
                  <a:pt x="73792" y="0"/>
                  <a:pt x="40645" y="33284"/>
                  <a:pt x="39434" y="75689"/>
                </a:cubicBezTo>
                <a:lnTo>
                  <a:pt x="0" y="1613916"/>
                </a:lnTo>
                <a:lnTo>
                  <a:pt x="39685" y="2331468"/>
                </a:lnTo>
                <a:cubicBezTo>
                  <a:pt x="40645" y="2373554"/>
                  <a:pt x="73792" y="2406998"/>
                  <a:pt x="114940" y="240699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2FA9C3-043E-B5CB-A2C9-4070B69E56D6}"/>
              </a:ext>
            </a:extLst>
          </p:cNvPr>
          <p:cNvSpPr/>
          <p:nvPr/>
        </p:nvSpPr>
        <p:spPr>
          <a:xfrm>
            <a:off x="-5605185" y="2252912"/>
            <a:ext cx="231274" cy="2442156"/>
          </a:xfrm>
          <a:custGeom>
            <a:avLst/>
            <a:gdLst>
              <a:gd name="connsiteX0" fmla="*/ 113088 w 231274"/>
              <a:gd name="connsiteY0" fmla="*/ 2442157 h 2442156"/>
              <a:gd name="connsiteX1" fmla="*/ 182514 w 231274"/>
              <a:gd name="connsiteY1" fmla="*/ 2372297 h 2442156"/>
              <a:gd name="connsiteX2" fmla="*/ 182514 w 231274"/>
              <a:gd name="connsiteY2" fmla="*/ 2372731 h 2442156"/>
              <a:gd name="connsiteX3" fmla="*/ 231275 w 231274"/>
              <a:gd name="connsiteY3" fmla="*/ 1648229 h 2442156"/>
              <a:gd name="connsiteX4" fmla="*/ 182514 w 231274"/>
              <a:gd name="connsiteY4" fmla="*/ 69860 h 2442156"/>
              <a:gd name="connsiteX5" fmla="*/ 113088 w 231274"/>
              <a:gd name="connsiteY5" fmla="*/ 0 h 2442156"/>
              <a:gd name="connsiteX6" fmla="*/ 43800 w 231274"/>
              <a:gd name="connsiteY6" fmla="*/ 69860 h 2442156"/>
              <a:gd name="connsiteX7" fmla="*/ 0 w 231274"/>
              <a:gd name="connsiteY7" fmla="*/ 1648229 h 2442156"/>
              <a:gd name="connsiteX8" fmla="*/ 43800 w 231274"/>
              <a:gd name="connsiteY8" fmla="*/ 2372731 h 2442156"/>
              <a:gd name="connsiteX9" fmla="*/ 113088 w 231274"/>
              <a:gd name="connsiteY9" fmla="*/ 2442157 h 2442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74" h="2442156">
                <a:moveTo>
                  <a:pt x="113088" y="2442157"/>
                </a:moveTo>
                <a:cubicBezTo>
                  <a:pt x="150945" y="2442157"/>
                  <a:pt x="181097" y="2411616"/>
                  <a:pt x="182514" y="2372297"/>
                </a:cubicBezTo>
                <a:lnTo>
                  <a:pt x="182514" y="2372731"/>
                </a:lnTo>
                <a:lnTo>
                  <a:pt x="231275" y="1648229"/>
                </a:lnTo>
                <a:lnTo>
                  <a:pt x="182514" y="69860"/>
                </a:lnTo>
                <a:cubicBezTo>
                  <a:pt x="181074" y="30678"/>
                  <a:pt x="150945" y="0"/>
                  <a:pt x="113088" y="0"/>
                </a:cubicBezTo>
                <a:cubicBezTo>
                  <a:pt x="75004" y="0"/>
                  <a:pt x="44394" y="30678"/>
                  <a:pt x="43800" y="69860"/>
                </a:cubicBezTo>
                <a:lnTo>
                  <a:pt x="0" y="1648229"/>
                </a:lnTo>
                <a:lnTo>
                  <a:pt x="43800" y="2372731"/>
                </a:lnTo>
                <a:cubicBezTo>
                  <a:pt x="44394" y="2411616"/>
                  <a:pt x="75004" y="2442157"/>
                  <a:pt x="113088" y="2442157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BB0E90-1FEC-92B9-D99E-DA034C40826F}"/>
              </a:ext>
            </a:extLst>
          </p:cNvPr>
          <p:cNvSpPr/>
          <p:nvPr/>
        </p:nvSpPr>
        <p:spPr>
          <a:xfrm>
            <a:off x="-5884946" y="2310062"/>
            <a:ext cx="226542" cy="2383543"/>
          </a:xfrm>
          <a:custGeom>
            <a:avLst/>
            <a:gdLst>
              <a:gd name="connsiteX0" fmla="*/ 110185 w 226542"/>
              <a:gd name="connsiteY0" fmla="*/ 0 h 2383543"/>
              <a:gd name="connsiteX1" fmla="*/ 46474 w 226542"/>
              <a:gd name="connsiteY1" fmla="*/ 63985 h 2383543"/>
              <a:gd name="connsiteX2" fmla="*/ 0 w 226542"/>
              <a:gd name="connsiteY2" fmla="*/ 1591056 h 2383543"/>
              <a:gd name="connsiteX3" fmla="*/ 46474 w 226542"/>
              <a:gd name="connsiteY3" fmla="*/ 2319925 h 2383543"/>
              <a:gd name="connsiteX4" fmla="*/ 110185 w 226542"/>
              <a:gd name="connsiteY4" fmla="*/ 2383544 h 2383543"/>
              <a:gd name="connsiteX5" fmla="*/ 173805 w 226542"/>
              <a:gd name="connsiteY5" fmla="*/ 2319810 h 2383543"/>
              <a:gd name="connsiteX6" fmla="*/ 173805 w 226542"/>
              <a:gd name="connsiteY6" fmla="*/ 2320176 h 2383543"/>
              <a:gd name="connsiteX7" fmla="*/ 226543 w 226542"/>
              <a:gd name="connsiteY7" fmla="*/ 1591056 h 2383543"/>
              <a:gd name="connsiteX8" fmla="*/ 173805 w 226542"/>
              <a:gd name="connsiteY8" fmla="*/ 63985 h 2383543"/>
              <a:gd name="connsiteX9" fmla="*/ 110185 w 226542"/>
              <a:gd name="connsiteY9" fmla="*/ 0 h 2383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6542" h="2383543">
                <a:moveTo>
                  <a:pt x="110185" y="0"/>
                </a:moveTo>
                <a:cubicBezTo>
                  <a:pt x="75712" y="0"/>
                  <a:pt x="47892" y="28301"/>
                  <a:pt x="46474" y="63985"/>
                </a:cubicBezTo>
                <a:lnTo>
                  <a:pt x="0" y="1591056"/>
                </a:lnTo>
                <a:lnTo>
                  <a:pt x="46474" y="2319925"/>
                </a:lnTo>
                <a:cubicBezTo>
                  <a:pt x="47915" y="2355426"/>
                  <a:pt x="75712" y="2383544"/>
                  <a:pt x="110185" y="2383544"/>
                </a:cubicBezTo>
                <a:cubicBezTo>
                  <a:pt x="144567" y="2383544"/>
                  <a:pt x="172593" y="2355654"/>
                  <a:pt x="173805" y="2319810"/>
                </a:cubicBezTo>
                <a:lnTo>
                  <a:pt x="173805" y="2320176"/>
                </a:lnTo>
                <a:lnTo>
                  <a:pt x="226543" y="1591056"/>
                </a:lnTo>
                <a:lnTo>
                  <a:pt x="173805" y="63985"/>
                </a:lnTo>
                <a:cubicBezTo>
                  <a:pt x="172593" y="28072"/>
                  <a:pt x="144544" y="0"/>
                  <a:pt x="110185" y="0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5AFF6EC-5ED4-1811-DCE6-B43EF04FC810}"/>
              </a:ext>
            </a:extLst>
          </p:cNvPr>
          <p:cNvSpPr/>
          <p:nvPr/>
        </p:nvSpPr>
        <p:spPr>
          <a:xfrm>
            <a:off x="-6163129" y="2433620"/>
            <a:ext cx="222313" cy="2261448"/>
          </a:xfrm>
          <a:custGeom>
            <a:avLst/>
            <a:gdLst>
              <a:gd name="connsiteX0" fmla="*/ 108128 w 222313"/>
              <a:gd name="connsiteY0" fmla="*/ 2261449 h 2261448"/>
              <a:gd name="connsiteX1" fmla="*/ 165575 w 222313"/>
              <a:gd name="connsiteY1" fmla="*/ 2203636 h 2261448"/>
              <a:gd name="connsiteX2" fmla="*/ 165575 w 222313"/>
              <a:gd name="connsiteY2" fmla="*/ 2204116 h 2261448"/>
              <a:gd name="connsiteX3" fmla="*/ 222313 w 222313"/>
              <a:gd name="connsiteY3" fmla="*/ 1467269 h 2261448"/>
              <a:gd name="connsiteX4" fmla="*/ 165575 w 222313"/>
              <a:gd name="connsiteY4" fmla="*/ 57813 h 2261448"/>
              <a:gd name="connsiteX5" fmla="*/ 108128 w 222313"/>
              <a:gd name="connsiteY5" fmla="*/ 0 h 2261448"/>
              <a:gd name="connsiteX6" fmla="*/ 49949 w 222313"/>
              <a:gd name="connsiteY6" fmla="*/ 57813 h 2261448"/>
              <a:gd name="connsiteX7" fmla="*/ 0 w 222313"/>
              <a:gd name="connsiteY7" fmla="*/ 1467269 h 2261448"/>
              <a:gd name="connsiteX8" fmla="*/ 50178 w 222313"/>
              <a:gd name="connsiteY8" fmla="*/ 2203864 h 2261448"/>
              <a:gd name="connsiteX9" fmla="*/ 108128 w 222313"/>
              <a:gd name="connsiteY9" fmla="*/ 2261449 h 226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2313" h="2261448">
                <a:moveTo>
                  <a:pt x="108128" y="2261449"/>
                </a:moveTo>
                <a:cubicBezTo>
                  <a:pt x="138737" y="2261449"/>
                  <a:pt x="164135" y="2236051"/>
                  <a:pt x="165575" y="2203636"/>
                </a:cubicBezTo>
                <a:lnTo>
                  <a:pt x="165575" y="2204116"/>
                </a:lnTo>
                <a:lnTo>
                  <a:pt x="222313" y="1467269"/>
                </a:lnTo>
                <a:lnTo>
                  <a:pt x="165575" y="57813"/>
                </a:lnTo>
                <a:cubicBezTo>
                  <a:pt x="164135" y="25397"/>
                  <a:pt x="138737" y="0"/>
                  <a:pt x="108128" y="0"/>
                </a:cubicBezTo>
                <a:cubicBezTo>
                  <a:pt x="76810" y="0"/>
                  <a:pt x="51641" y="25397"/>
                  <a:pt x="49949" y="57813"/>
                </a:cubicBezTo>
                <a:lnTo>
                  <a:pt x="0" y="1467269"/>
                </a:lnTo>
                <a:lnTo>
                  <a:pt x="50178" y="2203864"/>
                </a:lnTo>
                <a:cubicBezTo>
                  <a:pt x="51641" y="2236051"/>
                  <a:pt x="76810" y="2261449"/>
                  <a:pt x="108128" y="226144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FDEF725-6349-E24D-A8C1-A26094B67B29}"/>
              </a:ext>
            </a:extLst>
          </p:cNvPr>
          <p:cNvSpPr/>
          <p:nvPr/>
        </p:nvSpPr>
        <p:spPr>
          <a:xfrm>
            <a:off x="-6439255" y="2701516"/>
            <a:ext cx="218427" cy="1992340"/>
          </a:xfrm>
          <a:custGeom>
            <a:avLst/>
            <a:gdLst>
              <a:gd name="connsiteX0" fmla="*/ 218427 w 218427"/>
              <a:gd name="connsiteY0" fmla="*/ 1199190 h 1992340"/>
              <a:gd name="connsiteX1" fmla="*/ 157734 w 218427"/>
              <a:gd name="connsiteY1" fmla="*/ 52258 h 1992340"/>
              <a:gd name="connsiteX2" fmla="*/ 105590 w 218427"/>
              <a:gd name="connsiteY2" fmla="*/ 0 h 1992340"/>
              <a:gd name="connsiteX3" fmla="*/ 53721 w 218427"/>
              <a:gd name="connsiteY3" fmla="*/ 52258 h 1992340"/>
              <a:gd name="connsiteX4" fmla="*/ 0 w 218427"/>
              <a:gd name="connsiteY4" fmla="*/ 1199190 h 1992340"/>
              <a:gd name="connsiteX5" fmla="*/ 53721 w 218427"/>
              <a:gd name="connsiteY5" fmla="*/ 1940265 h 1992340"/>
              <a:gd name="connsiteX6" fmla="*/ 105590 w 218427"/>
              <a:gd name="connsiteY6" fmla="*/ 1992340 h 1992340"/>
              <a:gd name="connsiteX7" fmla="*/ 157734 w 218427"/>
              <a:gd name="connsiteY7" fmla="*/ 1940265 h 1992340"/>
              <a:gd name="connsiteX8" fmla="*/ 157734 w 218427"/>
              <a:gd name="connsiteY8" fmla="*/ 1940471 h 1992340"/>
              <a:gd name="connsiteX9" fmla="*/ 218427 w 218427"/>
              <a:gd name="connsiteY9" fmla="*/ 1199190 h 199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427" h="1992340">
                <a:moveTo>
                  <a:pt x="218427" y="1199190"/>
                </a:moveTo>
                <a:lnTo>
                  <a:pt x="157734" y="52258"/>
                </a:lnTo>
                <a:cubicBezTo>
                  <a:pt x="156042" y="23180"/>
                  <a:pt x="133388" y="0"/>
                  <a:pt x="105590" y="0"/>
                </a:cubicBezTo>
                <a:cubicBezTo>
                  <a:pt x="77998" y="0"/>
                  <a:pt x="55413" y="23157"/>
                  <a:pt x="53721" y="52258"/>
                </a:cubicBezTo>
                <a:lnTo>
                  <a:pt x="0" y="1199190"/>
                </a:lnTo>
                <a:lnTo>
                  <a:pt x="53721" y="1940265"/>
                </a:lnTo>
                <a:cubicBezTo>
                  <a:pt x="55413" y="1969480"/>
                  <a:pt x="78021" y="1992340"/>
                  <a:pt x="105590" y="1992340"/>
                </a:cubicBezTo>
                <a:cubicBezTo>
                  <a:pt x="133411" y="1992340"/>
                  <a:pt x="156042" y="1969480"/>
                  <a:pt x="157734" y="1940265"/>
                </a:cubicBezTo>
                <a:lnTo>
                  <a:pt x="157734" y="1940471"/>
                </a:lnTo>
                <a:lnTo>
                  <a:pt x="218427" y="11991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654C1C1-2E53-F4DA-5DB9-88B2AD43859B}"/>
              </a:ext>
            </a:extLst>
          </p:cNvPr>
          <p:cNvSpPr/>
          <p:nvPr/>
        </p:nvSpPr>
        <p:spPr>
          <a:xfrm>
            <a:off x="-6712775" y="3149298"/>
            <a:ext cx="213969" cy="1538272"/>
          </a:xfrm>
          <a:custGeom>
            <a:avLst/>
            <a:gdLst>
              <a:gd name="connsiteX0" fmla="*/ 103213 w 213969"/>
              <a:gd name="connsiteY0" fmla="*/ 1538272 h 1538272"/>
              <a:gd name="connsiteX1" fmla="*/ 149504 w 213969"/>
              <a:gd name="connsiteY1" fmla="*/ 1492301 h 1538272"/>
              <a:gd name="connsiteX2" fmla="*/ 149276 w 213969"/>
              <a:gd name="connsiteY2" fmla="*/ 1492484 h 1538272"/>
              <a:gd name="connsiteX3" fmla="*/ 213970 w 213969"/>
              <a:gd name="connsiteY3" fmla="*/ 751225 h 1538272"/>
              <a:gd name="connsiteX4" fmla="*/ 149276 w 213969"/>
              <a:gd name="connsiteY4" fmla="*/ 45834 h 1538272"/>
              <a:gd name="connsiteX5" fmla="*/ 103190 w 213969"/>
              <a:gd name="connsiteY5" fmla="*/ 0 h 1538272"/>
              <a:gd name="connsiteX6" fmla="*/ 57196 w 213969"/>
              <a:gd name="connsiteY6" fmla="*/ 46040 h 1538272"/>
              <a:gd name="connsiteX7" fmla="*/ 0 w 213969"/>
              <a:gd name="connsiteY7" fmla="*/ 751248 h 1538272"/>
              <a:gd name="connsiteX8" fmla="*/ 57196 w 213969"/>
              <a:gd name="connsiteY8" fmla="*/ 1492324 h 1538272"/>
              <a:gd name="connsiteX9" fmla="*/ 103213 w 213969"/>
              <a:gd name="connsiteY9" fmla="*/ 1538272 h 1538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969" h="1538272">
                <a:moveTo>
                  <a:pt x="103213" y="1538272"/>
                </a:moveTo>
                <a:cubicBezTo>
                  <a:pt x="127765" y="1538272"/>
                  <a:pt x="147470" y="1518613"/>
                  <a:pt x="149504" y="1492301"/>
                </a:cubicBezTo>
                <a:lnTo>
                  <a:pt x="149276" y="1492484"/>
                </a:lnTo>
                <a:lnTo>
                  <a:pt x="213970" y="751225"/>
                </a:lnTo>
                <a:lnTo>
                  <a:pt x="149276" y="45834"/>
                </a:lnTo>
                <a:cubicBezTo>
                  <a:pt x="147447" y="19957"/>
                  <a:pt x="127765" y="0"/>
                  <a:pt x="103190" y="0"/>
                </a:cubicBezTo>
                <a:cubicBezTo>
                  <a:pt x="78273" y="0"/>
                  <a:pt x="58682" y="19957"/>
                  <a:pt x="57196" y="46040"/>
                </a:cubicBezTo>
                <a:lnTo>
                  <a:pt x="0" y="751248"/>
                </a:lnTo>
                <a:lnTo>
                  <a:pt x="57196" y="1492324"/>
                </a:lnTo>
                <a:cubicBezTo>
                  <a:pt x="58705" y="1518613"/>
                  <a:pt x="78295" y="1538272"/>
                  <a:pt x="103213" y="1538272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663EC0A-B959-FEF6-0C1A-9D33E45E30F9}"/>
              </a:ext>
            </a:extLst>
          </p:cNvPr>
          <p:cNvSpPr/>
          <p:nvPr/>
        </p:nvSpPr>
        <p:spPr>
          <a:xfrm>
            <a:off x="-6984169" y="3100263"/>
            <a:ext cx="209740" cy="1575374"/>
          </a:xfrm>
          <a:custGeom>
            <a:avLst/>
            <a:gdLst>
              <a:gd name="connsiteX0" fmla="*/ 100858 w 209740"/>
              <a:gd name="connsiteY0" fmla="*/ 1575374 h 1575374"/>
              <a:gd name="connsiteX1" fmla="*/ 141046 w 209740"/>
              <a:gd name="connsiteY1" fmla="*/ 1535346 h 1575374"/>
              <a:gd name="connsiteX2" fmla="*/ 209740 w 209740"/>
              <a:gd name="connsiteY2" fmla="*/ 800260 h 1575374"/>
              <a:gd name="connsiteX3" fmla="*/ 141046 w 209740"/>
              <a:gd name="connsiteY3" fmla="*/ 39982 h 1575374"/>
              <a:gd name="connsiteX4" fmla="*/ 100858 w 209740"/>
              <a:gd name="connsiteY4" fmla="*/ 0 h 1575374"/>
              <a:gd name="connsiteX5" fmla="*/ 60716 w 209740"/>
              <a:gd name="connsiteY5" fmla="*/ 40096 h 1575374"/>
              <a:gd name="connsiteX6" fmla="*/ 0 w 209740"/>
              <a:gd name="connsiteY6" fmla="*/ 800260 h 1575374"/>
              <a:gd name="connsiteX7" fmla="*/ 60716 w 209740"/>
              <a:gd name="connsiteY7" fmla="*/ 1535346 h 1575374"/>
              <a:gd name="connsiteX8" fmla="*/ 100858 w 209740"/>
              <a:gd name="connsiteY8" fmla="*/ 1575374 h 1575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740" h="1575374">
                <a:moveTo>
                  <a:pt x="100858" y="1575374"/>
                </a:moveTo>
                <a:cubicBezTo>
                  <a:pt x="121935" y="1575374"/>
                  <a:pt x="138989" y="1558023"/>
                  <a:pt x="141046" y="1535346"/>
                </a:cubicBezTo>
                <a:lnTo>
                  <a:pt x="209740" y="800260"/>
                </a:lnTo>
                <a:lnTo>
                  <a:pt x="141046" y="39982"/>
                </a:lnTo>
                <a:cubicBezTo>
                  <a:pt x="138989" y="17145"/>
                  <a:pt x="121935" y="0"/>
                  <a:pt x="100858" y="0"/>
                </a:cubicBezTo>
                <a:cubicBezTo>
                  <a:pt x="79484" y="0"/>
                  <a:pt x="62179" y="17168"/>
                  <a:pt x="60716" y="40096"/>
                </a:cubicBezTo>
                <a:lnTo>
                  <a:pt x="0" y="800260"/>
                </a:lnTo>
                <a:lnTo>
                  <a:pt x="60716" y="1535346"/>
                </a:lnTo>
                <a:cubicBezTo>
                  <a:pt x="62179" y="1558046"/>
                  <a:pt x="79484" y="1575374"/>
                  <a:pt x="100858" y="1575374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CD37C83-0724-CB28-C38B-8126F170117E}"/>
              </a:ext>
            </a:extLst>
          </p:cNvPr>
          <p:cNvSpPr/>
          <p:nvPr/>
        </p:nvSpPr>
        <p:spPr>
          <a:xfrm>
            <a:off x="-7253528" y="3126369"/>
            <a:ext cx="205397" cy="1520555"/>
          </a:xfrm>
          <a:custGeom>
            <a:avLst/>
            <a:gdLst>
              <a:gd name="connsiteX0" fmla="*/ 132702 w 205397"/>
              <a:gd name="connsiteY0" fmla="*/ 34290 h 1520555"/>
              <a:gd name="connsiteX1" fmla="*/ 98344 w 205397"/>
              <a:gd name="connsiteY1" fmla="*/ 0 h 1520555"/>
              <a:gd name="connsiteX2" fmla="*/ 64259 w 205397"/>
              <a:gd name="connsiteY2" fmla="*/ 34290 h 1520555"/>
              <a:gd name="connsiteX3" fmla="*/ 0 w 205397"/>
              <a:gd name="connsiteY3" fmla="*/ 773925 h 1520555"/>
              <a:gd name="connsiteX4" fmla="*/ 64259 w 205397"/>
              <a:gd name="connsiteY4" fmla="*/ 1486563 h 1520555"/>
              <a:gd name="connsiteX5" fmla="*/ 98344 w 205397"/>
              <a:gd name="connsiteY5" fmla="*/ 1520556 h 1520555"/>
              <a:gd name="connsiteX6" fmla="*/ 132702 w 205397"/>
              <a:gd name="connsiteY6" fmla="*/ 1486563 h 1520555"/>
              <a:gd name="connsiteX7" fmla="*/ 205397 w 205397"/>
              <a:gd name="connsiteY7" fmla="*/ 773925 h 1520555"/>
              <a:gd name="connsiteX8" fmla="*/ 132702 w 205397"/>
              <a:gd name="connsiteY8" fmla="*/ 34290 h 152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5397" h="1520555">
                <a:moveTo>
                  <a:pt x="132702" y="34290"/>
                </a:moveTo>
                <a:cubicBezTo>
                  <a:pt x="130873" y="14470"/>
                  <a:pt x="116357" y="0"/>
                  <a:pt x="98344" y="0"/>
                </a:cubicBezTo>
                <a:cubicBezTo>
                  <a:pt x="80467" y="0"/>
                  <a:pt x="65928" y="14470"/>
                  <a:pt x="64259" y="34290"/>
                </a:cubicBezTo>
                <a:lnTo>
                  <a:pt x="0" y="773925"/>
                </a:lnTo>
                <a:lnTo>
                  <a:pt x="64259" y="1486563"/>
                </a:lnTo>
                <a:cubicBezTo>
                  <a:pt x="65928" y="1506268"/>
                  <a:pt x="80467" y="1520556"/>
                  <a:pt x="98344" y="1520556"/>
                </a:cubicBezTo>
                <a:cubicBezTo>
                  <a:pt x="116357" y="1520556"/>
                  <a:pt x="130873" y="1506268"/>
                  <a:pt x="132702" y="1486563"/>
                </a:cubicBezTo>
                <a:lnTo>
                  <a:pt x="205397" y="773925"/>
                </a:lnTo>
                <a:lnTo>
                  <a:pt x="132702" y="34290"/>
                </a:ln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C31EC7D-BF14-906C-7D3C-ED8A7645E647}"/>
              </a:ext>
            </a:extLst>
          </p:cNvPr>
          <p:cNvSpPr/>
          <p:nvPr/>
        </p:nvSpPr>
        <p:spPr>
          <a:xfrm>
            <a:off x="-7520213" y="3248602"/>
            <a:ext cx="201122" cy="1289418"/>
          </a:xfrm>
          <a:custGeom>
            <a:avLst/>
            <a:gdLst>
              <a:gd name="connsiteX0" fmla="*/ 96035 w 201122"/>
              <a:gd name="connsiteY0" fmla="*/ 1289418 h 1289418"/>
              <a:gd name="connsiteX1" fmla="*/ 124198 w 201122"/>
              <a:gd name="connsiteY1" fmla="*/ 1261392 h 1289418"/>
              <a:gd name="connsiteX2" fmla="*/ 201122 w 201122"/>
              <a:gd name="connsiteY2" fmla="*/ 651693 h 1289418"/>
              <a:gd name="connsiteX3" fmla="*/ 124427 w 201122"/>
              <a:gd name="connsiteY3" fmla="*/ 28118 h 1289418"/>
              <a:gd name="connsiteX4" fmla="*/ 96035 w 201122"/>
              <a:gd name="connsiteY4" fmla="*/ 0 h 1289418"/>
              <a:gd name="connsiteX5" fmla="*/ 67231 w 201122"/>
              <a:gd name="connsiteY5" fmla="*/ 28118 h 1289418"/>
              <a:gd name="connsiteX6" fmla="*/ 0 w 201122"/>
              <a:gd name="connsiteY6" fmla="*/ 651693 h 1289418"/>
              <a:gd name="connsiteX7" fmla="*/ 67231 w 201122"/>
              <a:gd name="connsiteY7" fmla="*/ 1261186 h 1289418"/>
              <a:gd name="connsiteX8" fmla="*/ 96035 w 201122"/>
              <a:gd name="connsiteY8" fmla="*/ 1289418 h 128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122" h="1289418">
                <a:moveTo>
                  <a:pt x="96035" y="1289418"/>
                </a:moveTo>
                <a:cubicBezTo>
                  <a:pt x="110185" y="1289418"/>
                  <a:pt x="122164" y="1277783"/>
                  <a:pt x="124198" y="1261392"/>
                </a:cubicBezTo>
                <a:lnTo>
                  <a:pt x="201122" y="651693"/>
                </a:lnTo>
                <a:lnTo>
                  <a:pt x="124427" y="28118"/>
                </a:lnTo>
                <a:cubicBezTo>
                  <a:pt x="122141" y="11727"/>
                  <a:pt x="110185" y="0"/>
                  <a:pt x="96035" y="0"/>
                </a:cubicBezTo>
                <a:cubicBezTo>
                  <a:pt x="81519" y="0"/>
                  <a:pt x="69151" y="11979"/>
                  <a:pt x="67231" y="28118"/>
                </a:cubicBezTo>
                <a:lnTo>
                  <a:pt x="0" y="651693"/>
                </a:lnTo>
                <a:lnTo>
                  <a:pt x="67231" y="1261186"/>
                </a:lnTo>
                <a:cubicBezTo>
                  <a:pt x="69151" y="1277554"/>
                  <a:pt x="81519" y="1289418"/>
                  <a:pt x="96035" y="1289418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C2E96C7-B8F5-0499-A719-1EA5B18D6367}"/>
              </a:ext>
            </a:extLst>
          </p:cNvPr>
          <p:cNvSpPr/>
          <p:nvPr/>
        </p:nvSpPr>
        <p:spPr>
          <a:xfrm>
            <a:off x="-7755466" y="3487329"/>
            <a:ext cx="164477" cy="818799"/>
          </a:xfrm>
          <a:custGeom>
            <a:avLst/>
            <a:gdLst>
              <a:gd name="connsiteX0" fmla="*/ 77655 w 164477"/>
              <a:gd name="connsiteY0" fmla="*/ 818799 h 818799"/>
              <a:gd name="connsiteX1" fmla="*/ 104859 w 164477"/>
              <a:gd name="connsiteY1" fmla="*/ 791825 h 818799"/>
              <a:gd name="connsiteX2" fmla="*/ 164478 w 164477"/>
              <a:gd name="connsiteY2" fmla="*/ 412943 h 818799"/>
              <a:gd name="connsiteX3" fmla="*/ 104859 w 164477"/>
              <a:gd name="connsiteY3" fmla="*/ 26975 h 818799"/>
              <a:gd name="connsiteX4" fmla="*/ 77655 w 164477"/>
              <a:gd name="connsiteY4" fmla="*/ 0 h 818799"/>
              <a:gd name="connsiteX5" fmla="*/ 49835 w 164477"/>
              <a:gd name="connsiteY5" fmla="*/ 27203 h 818799"/>
              <a:gd name="connsiteX6" fmla="*/ 0 w 164477"/>
              <a:gd name="connsiteY6" fmla="*/ 412966 h 818799"/>
              <a:gd name="connsiteX7" fmla="*/ 49835 w 164477"/>
              <a:gd name="connsiteY7" fmla="*/ 791733 h 818799"/>
              <a:gd name="connsiteX8" fmla="*/ 77655 w 164477"/>
              <a:gd name="connsiteY8" fmla="*/ 818799 h 818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477" h="818799">
                <a:moveTo>
                  <a:pt x="77655" y="818799"/>
                </a:moveTo>
                <a:cubicBezTo>
                  <a:pt x="91554" y="818799"/>
                  <a:pt x="102824" y="807987"/>
                  <a:pt x="104859" y="791825"/>
                </a:cubicBezTo>
                <a:lnTo>
                  <a:pt x="164478" y="412943"/>
                </a:lnTo>
                <a:lnTo>
                  <a:pt x="104859" y="26975"/>
                </a:lnTo>
                <a:cubicBezTo>
                  <a:pt x="102801" y="11316"/>
                  <a:pt x="91554" y="0"/>
                  <a:pt x="77655" y="0"/>
                </a:cubicBezTo>
                <a:cubicBezTo>
                  <a:pt x="63139" y="0"/>
                  <a:pt x="51892" y="11316"/>
                  <a:pt x="49835" y="27203"/>
                </a:cubicBezTo>
                <a:lnTo>
                  <a:pt x="0" y="412966"/>
                </a:lnTo>
                <a:lnTo>
                  <a:pt x="49835" y="791733"/>
                </a:lnTo>
                <a:cubicBezTo>
                  <a:pt x="51892" y="807758"/>
                  <a:pt x="63139" y="818799"/>
                  <a:pt x="77655" y="818799"/>
                </a:cubicBezTo>
                <a:close/>
              </a:path>
            </a:pathLst>
          </a:custGeom>
          <a:solidFill>
            <a:srgbClr val="000000"/>
          </a:solidFill>
          <a:ln w="22860" cap="flat">
            <a:noFill/>
            <a:prstDash val="solid"/>
            <a:miter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883058-6489-3D7A-5147-51F116AD8121}"/>
              </a:ext>
            </a:extLst>
          </p:cNvPr>
          <p:cNvSpPr txBox="1"/>
          <p:nvPr/>
        </p:nvSpPr>
        <p:spPr>
          <a:xfrm>
            <a:off x="2546796" y="5106474"/>
            <a:ext cx="70898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Sound cloud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589FD06-B27C-8F29-8398-D54B8510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125716"/>
            <a:ext cx="2125716" cy="212571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26ED779-BB17-7E8D-187E-E39DED05116B}"/>
              </a:ext>
            </a:extLst>
          </p:cNvPr>
          <p:cNvSpPr txBox="1"/>
          <p:nvPr/>
        </p:nvSpPr>
        <p:spPr>
          <a:xfrm>
            <a:off x="4135942" y="5966873"/>
            <a:ext cx="3911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Recommender</a:t>
            </a:r>
            <a:r>
              <a:rPr lang="en-US" sz="1100" dirty="0"/>
              <a:t> </a:t>
            </a:r>
            <a:r>
              <a:rPr lang="en-US" sz="4000" dirty="0">
                <a:solidFill>
                  <a:schemeClr val="bg1"/>
                </a:solidFill>
                <a:latin typeface="Bahnschrift SemiLight Condensed" panose="020B0502040204020203" pitchFamily="34" charset="0"/>
              </a:rPr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32224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2.22222E-6 L 0.90325 0.034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3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247 1.85185E-6 L 0.90391 0.0379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5" y="189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248 1.85185E-6 L 0.90469 0.0377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187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0248 -1.48148E-6 L 0.90339 0.031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57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247 2.22222E-6 L 0.90325 0.034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39" y="171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0247 -1.48148E-6 L 0.90026 0.03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883" y="175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0.00248 1.85185E-6 L 0.90078 0.0363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2" y="18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0.00247 4.07407E-6 L 0.9026 0.036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13" y="182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00247 -3.7037E-7 L 0.90521 0.0393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43" y="19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00248 3.7037E-6 L 0.90808 0.0386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286" y="192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0.00247 1.85185E-6 L 0.91067 0.0423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17" y="210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animMotion origin="layout" path="M 0.00248 3.33333E-6 L 0.91419 0.0395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86" y="196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0247 -2.59259E-6 L 0.91614 0.055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90" y="275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0.00248 2.96296E-6 L 0.91927 0.07361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46" y="368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8" presetClass="entr" presetSubtype="0" accel="50000" fill="hold" grpId="0" nodeType="withEffect">
                                  <p:stCondLst>
                                    <p:cond delay="325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8" presetClass="entr" presetSubtype="0" accel="50000" fill="hold" grpId="0" nodeType="withEffect">
                                  <p:stCondLst>
                                    <p:cond delay="6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8" grpId="0"/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645</Words>
  <Application>Microsoft Office PowerPoint</Application>
  <PresentationFormat>Widescreen</PresentationFormat>
  <Paragraphs>61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 Titr</vt:lpstr>
      <vt:lpstr>Bahnschrift SemiLight Condensed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e</dc:creator>
  <cp:lastModifiedBy>m e</cp:lastModifiedBy>
  <cp:revision>4</cp:revision>
  <dcterms:created xsi:type="dcterms:W3CDTF">2025-05-18T04:20:56Z</dcterms:created>
  <dcterms:modified xsi:type="dcterms:W3CDTF">2025-05-21T12:21:13Z</dcterms:modified>
</cp:coreProperties>
</file>