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9"/>
  </p:notesMasterIdLst>
  <p:handoutMasterIdLst>
    <p:handoutMasterId r:id="rId20"/>
  </p:handoutMasterIdLst>
  <p:sldIdLst>
    <p:sldId id="413" r:id="rId3"/>
    <p:sldId id="440" r:id="rId4"/>
    <p:sldId id="429" r:id="rId5"/>
    <p:sldId id="430" r:id="rId6"/>
    <p:sldId id="435" r:id="rId7"/>
    <p:sldId id="431" r:id="rId8"/>
    <p:sldId id="432" r:id="rId9"/>
    <p:sldId id="443" r:id="rId10"/>
    <p:sldId id="433" r:id="rId11"/>
    <p:sldId id="441" r:id="rId12"/>
    <p:sldId id="442" r:id="rId13"/>
    <p:sldId id="438" r:id="rId14"/>
    <p:sldId id="436" r:id="rId15"/>
    <p:sldId id="437" r:id="rId16"/>
    <p:sldId id="439" r:id="rId17"/>
    <p:sldId id="444" r:id="rId18"/>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F0F3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21" autoAdjust="0"/>
    <p:restoredTop sz="94624" autoAdjust="0"/>
  </p:normalViewPr>
  <p:slideViewPr>
    <p:cSldViewPr>
      <p:cViewPr varScale="1">
        <p:scale>
          <a:sx n="78" d="100"/>
          <a:sy n="78" d="100"/>
        </p:scale>
        <p:origin x="1613" y="7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08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37C79F3-B4E8-25B8-B462-354C20754D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r>
              <a:rPr lang="en-IN"/>
              <a:t>qqqq</a:t>
            </a:r>
          </a:p>
        </p:txBody>
      </p:sp>
      <p:sp>
        <p:nvSpPr>
          <p:cNvPr id="3" name="Date Placeholder 2">
            <a:extLst>
              <a:ext uri="{FF2B5EF4-FFF2-40B4-BE49-F238E27FC236}">
                <a16:creationId xmlns:a16="http://schemas.microsoft.com/office/drawing/2014/main" id="{41A46407-C59B-A2F2-BEAA-1D6CAD604B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3170AD8-A3A0-46CB-A00A-FBD0C6AE55E5}" type="datetimeFigureOut">
              <a:rPr lang="en-IN"/>
              <a:pPr>
                <a:defRPr/>
              </a:pPr>
              <a:t>16-04-2025</a:t>
            </a:fld>
            <a:endParaRPr lang="en-IN"/>
          </a:p>
        </p:txBody>
      </p:sp>
      <p:sp>
        <p:nvSpPr>
          <p:cNvPr id="4" name="Footer Placeholder 3">
            <a:extLst>
              <a:ext uri="{FF2B5EF4-FFF2-40B4-BE49-F238E27FC236}">
                <a16:creationId xmlns:a16="http://schemas.microsoft.com/office/drawing/2014/main" id="{E805E4C4-23B1-F568-89AF-AC6589EFBB3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5" name="Slide Number Placeholder 4">
            <a:extLst>
              <a:ext uri="{FF2B5EF4-FFF2-40B4-BE49-F238E27FC236}">
                <a16:creationId xmlns:a16="http://schemas.microsoft.com/office/drawing/2014/main" id="{B0BF5FAE-EABF-0848-3C40-E19862DFD224}"/>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8218B14C-0059-45A2-86EF-E9F1E7DE39F9}" type="slidenum">
              <a:rPr lang="en-IN" altLang="en-US"/>
              <a:pPr/>
              <a:t>‹#›</a:t>
            </a:fld>
            <a:endParaRPr lang="en-I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A2BA6B-9F71-8D16-5DA0-85BEBE3DF0B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r>
              <a:rPr lang="en-IN"/>
              <a:t>qqqq</a:t>
            </a:r>
          </a:p>
        </p:txBody>
      </p:sp>
      <p:sp>
        <p:nvSpPr>
          <p:cNvPr id="3" name="Date Placeholder 2">
            <a:extLst>
              <a:ext uri="{FF2B5EF4-FFF2-40B4-BE49-F238E27FC236}">
                <a16:creationId xmlns:a16="http://schemas.microsoft.com/office/drawing/2014/main" id="{BDCF5BF3-01E9-3459-23DE-28161819ECA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196C30A8-1E96-44D8-804C-D5D2C9E44CDC}" type="datetimeFigureOut">
              <a:rPr lang="en-IN"/>
              <a:pPr>
                <a:defRPr/>
              </a:pPr>
              <a:t>16-04-2025</a:t>
            </a:fld>
            <a:endParaRPr lang="en-IN"/>
          </a:p>
        </p:txBody>
      </p:sp>
      <p:sp>
        <p:nvSpPr>
          <p:cNvPr id="4" name="Slide Image Placeholder 3">
            <a:extLst>
              <a:ext uri="{FF2B5EF4-FFF2-40B4-BE49-F238E27FC236}">
                <a16:creationId xmlns:a16="http://schemas.microsoft.com/office/drawing/2014/main" id="{A70A3836-4981-3ACB-60F3-1C1C0AEBB147}"/>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42690D5C-4D3A-E67E-6A64-32A4BE318829}"/>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B3E5FCD8-AEC3-995A-1176-1F9A7DBB7AE4}"/>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IN"/>
          </a:p>
        </p:txBody>
      </p:sp>
      <p:sp>
        <p:nvSpPr>
          <p:cNvPr id="7" name="Slide Number Placeholder 6">
            <a:extLst>
              <a:ext uri="{FF2B5EF4-FFF2-40B4-BE49-F238E27FC236}">
                <a16:creationId xmlns:a16="http://schemas.microsoft.com/office/drawing/2014/main" id="{D8B34131-32F3-E601-4294-FD6504E52E8F}"/>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anose="020F0502020204030204" pitchFamily="34" charset="0"/>
              </a:defRPr>
            </a:lvl1pPr>
          </a:lstStyle>
          <a:p>
            <a:fld id="{DEB5C292-745B-42DC-9704-22318BF0009F}" type="slidenum">
              <a:rPr lang="en-IN" altLang="en-US"/>
              <a:pPr/>
              <a:t>‹#›</a:t>
            </a:fld>
            <a:endParaRPr lang="en-IN" altLang="en-US"/>
          </a:p>
        </p:txBody>
      </p:sp>
    </p:spTree>
  </p:cSld>
  <p:clrMap bg1="lt1" tx1="dk1" bg2="lt2" tx2="dk2" accent1="accent1" accent2="accent2" accent3="accent3" accent4="accent4" accent5="accent5" accent6="accent6" hlink="hlink" folHlink="folHlink"/>
  <p:hf sldNum="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86" name="Text Box 2">
            <a:extLst>
              <a:ext uri="{FF2B5EF4-FFF2-40B4-BE49-F238E27FC236}">
                <a16:creationId xmlns:a16="http://schemas.microsoft.com/office/drawing/2014/main" id="{6F6E624F-CAF4-A940-3826-BEAF25E26480}"/>
              </a:ext>
            </a:extLst>
          </p:cNvPr>
          <p:cNvSpPr txBox="1">
            <a:spLocks noChangeArrowheads="1"/>
          </p:cNvSpPr>
          <p:nvPr/>
        </p:nvSpPr>
        <p:spPr bwMode="auto">
          <a:xfrm>
            <a:off x="1003300" y="695325"/>
            <a:ext cx="4848225" cy="3429000"/>
          </a:xfrm>
          <a:prstGeom prst="rect">
            <a:avLst/>
          </a:prstGeom>
          <a:solidFill>
            <a:srgbClr val="FFFFFF"/>
          </a:solidFill>
          <a:ln w="9360">
            <a:solidFill>
              <a:srgbClr val="000000"/>
            </a:solidFill>
            <a:miter lim="800000"/>
            <a:headEnd/>
            <a:tailEnd/>
          </a:ln>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latin typeface="Calibri" panose="020F0502020204030204" pitchFamily="34" charset="0"/>
            </a:endParaRPr>
          </a:p>
        </p:txBody>
      </p:sp>
      <p:sp>
        <p:nvSpPr>
          <p:cNvPr id="16387" name="Rectangle 3">
            <a:extLst>
              <a:ext uri="{FF2B5EF4-FFF2-40B4-BE49-F238E27FC236}">
                <a16:creationId xmlns:a16="http://schemas.microsoft.com/office/drawing/2014/main" id="{3C47CEB2-E911-B8A7-CD6D-49EF66C34BD4}"/>
              </a:ext>
            </a:extLst>
          </p:cNvPr>
          <p:cNvSpPr>
            <a:spLocks noGrp="1" noChangeArrowheads="1"/>
          </p:cNvSpPr>
          <p:nvPr>
            <p:ph type="body"/>
          </p:nvPr>
        </p:nvSpPr>
        <p:spPr bwMode="auto">
          <a:xfrm>
            <a:off x="685800" y="4343400"/>
            <a:ext cx="5484813"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numCol="1" anchor="ctr" anchorCtr="0" compatLnSpc="1">
            <a:prstTxWarp prst="textNoShape">
              <a:avLst/>
            </a:prstTxWarp>
          </a:bodyPr>
          <a:lstStyle/>
          <a:p>
            <a:pPr eaLnBrk="1" hangingPunct="1">
              <a:spcBef>
                <a:spcPct val="0"/>
              </a:spcBef>
            </a:pPr>
            <a:endParaRPr lang="en-US" altLang="en-US"/>
          </a:p>
        </p:txBody>
      </p:sp>
      <p:sp>
        <p:nvSpPr>
          <p:cNvPr id="11268" name="Header Placeholder 1">
            <a:extLst>
              <a:ext uri="{FF2B5EF4-FFF2-40B4-BE49-F238E27FC236}">
                <a16:creationId xmlns:a16="http://schemas.microsoft.com/office/drawing/2014/main" id="{C432AFE0-2837-0CE6-FA06-645122F937DD}"/>
              </a:ext>
            </a:extLst>
          </p:cNvPr>
          <p:cNvSpPr>
            <a:spLocks noGrp="1"/>
          </p:cNvSpPr>
          <p:nvPr>
            <p:ph type="hdr" sz="quarter"/>
          </p:nvPr>
        </p:nvSpPr>
        <p:spPr bwMode="auto"/>
        <p:txBody>
          <a:bodyPr wrap="square" numCol="1" anchor="t"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IN" altLang="en-US"/>
              <a:t>qqqq</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62652BF7-F2ED-0600-EDEA-DD9F423C4DCA}"/>
              </a:ext>
            </a:extLst>
          </p:cNvPr>
          <p:cNvSpPr>
            <a:spLocks noGrp="1"/>
          </p:cNvSpPr>
          <p:nvPr>
            <p:ph type="dt" sz="half" idx="10"/>
          </p:nvPr>
        </p:nvSpPr>
        <p:spPr/>
        <p:txBody>
          <a:bodyPr/>
          <a:lstStyle>
            <a:lvl1pPr>
              <a:defRPr/>
            </a:lvl1pPr>
          </a:lstStyle>
          <a:p>
            <a:pPr>
              <a:defRPr/>
            </a:pPr>
            <a:fld id="{14CFCF65-02CD-4301-B977-D6E9491BD6F7}" type="datetime1">
              <a:rPr lang="en-US"/>
              <a:pPr>
                <a:defRPr/>
              </a:pPr>
              <a:t>4/16/2025</a:t>
            </a:fld>
            <a:endParaRPr lang="en-US"/>
          </a:p>
        </p:txBody>
      </p:sp>
      <p:sp>
        <p:nvSpPr>
          <p:cNvPr id="5" name="Footer Placeholder 4">
            <a:extLst>
              <a:ext uri="{FF2B5EF4-FFF2-40B4-BE49-F238E27FC236}">
                <a16:creationId xmlns:a16="http://schemas.microsoft.com/office/drawing/2014/main" id="{BA077266-5196-43E9-075E-21EAE0547A29}"/>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B66EE5E2-7761-8094-1228-138294DC0BBA}"/>
              </a:ext>
            </a:extLst>
          </p:cNvPr>
          <p:cNvSpPr>
            <a:spLocks noGrp="1"/>
          </p:cNvSpPr>
          <p:nvPr>
            <p:ph type="sldNum" sz="quarter" idx="12"/>
          </p:nvPr>
        </p:nvSpPr>
        <p:spPr/>
        <p:txBody>
          <a:bodyPr/>
          <a:lstStyle>
            <a:lvl1pPr>
              <a:defRPr/>
            </a:lvl1pPr>
          </a:lstStyle>
          <a:p>
            <a:fld id="{6CB50776-F8F9-4F8F-B4D9-6AEAC52DFD57}" type="slidenum">
              <a:rPr lang="en-US" altLang="en-US"/>
              <a:pPr/>
              <a:t>‹#›</a:t>
            </a:fld>
            <a:endParaRPr lang="en-US" altLang="en-US"/>
          </a:p>
        </p:txBody>
      </p:sp>
    </p:spTree>
    <p:extLst>
      <p:ext uri="{BB962C8B-B14F-4D97-AF65-F5344CB8AC3E}">
        <p14:creationId xmlns:p14="http://schemas.microsoft.com/office/powerpoint/2010/main" val="112958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8A77345B-8964-3950-4E2C-A4FF405FAAFF}"/>
              </a:ext>
            </a:extLst>
          </p:cNvPr>
          <p:cNvSpPr>
            <a:spLocks noGrp="1"/>
          </p:cNvSpPr>
          <p:nvPr>
            <p:ph type="dt" sz="half" idx="10"/>
          </p:nvPr>
        </p:nvSpPr>
        <p:spPr/>
        <p:txBody>
          <a:bodyPr/>
          <a:lstStyle>
            <a:lvl1pPr>
              <a:defRPr/>
            </a:lvl1pPr>
          </a:lstStyle>
          <a:p>
            <a:pPr>
              <a:defRPr/>
            </a:pPr>
            <a:fld id="{A1811F49-DD49-4ACF-A6FC-BFCE88485BBD}" type="datetime1">
              <a:rPr lang="en-US"/>
              <a:pPr>
                <a:defRPr/>
              </a:pPr>
              <a:t>4/16/2025</a:t>
            </a:fld>
            <a:endParaRPr lang="en-US"/>
          </a:p>
        </p:txBody>
      </p:sp>
      <p:sp>
        <p:nvSpPr>
          <p:cNvPr id="4" name="Footer Placeholder 4">
            <a:extLst>
              <a:ext uri="{FF2B5EF4-FFF2-40B4-BE49-F238E27FC236}">
                <a16:creationId xmlns:a16="http://schemas.microsoft.com/office/drawing/2014/main" id="{BF83FD08-5867-BF68-C835-EFD4BA7A48F4}"/>
              </a:ext>
            </a:extLst>
          </p:cNvPr>
          <p:cNvSpPr>
            <a:spLocks noGrp="1"/>
          </p:cNvSpPr>
          <p:nvPr>
            <p:ph type="ftr" sz="quarter" idx="11"/>
          </p:nvPr>
        </p:nvSpPr>
        <p:spPr/>
        <p:txBody>
          <a:bodyPr/>
          <a:lstStyle>
            <a:lvl1pPr>
              <a:defRPr/>
            </a:lvl1pPr>
          </a:lstStyle>
          <a:p>
            <a:pPr>
              <a:defRPr/>
            </a:pPr>
            <a:r>
              <a:rPr lang="en-US"/>
              <a:t>PRPCEM, EE Department</a:t>
            </a:r>
          </a:p>
        </p:txBody>
      </p:sp>
      <p:sp>
        <p:nvSpPr>
          <p:cNvPr id="5" name="Slide Number Placeholder 5">
            <a:extLst>
              <a:ext uri="{FF2B5EF4-FFF2-40B4-BE49-F238E27FC236}">
                <a16:creationId xmlns:a16="http://schemas.microsoft.com/office/drawing/2014/main" id="{FD8B92EB-3846-E0F8-D4C0-AFD8E2970867}"/>
              </a:ext>
            </a:extLst>
          </p:cNvPr>
          <p:cNvSpPr>
            <a:spLocks noGrp="1"/>
          </p:cNvSpPr>
          <p:nvPr>
            <p:ph type="sldNum" sz="quarter" idx="12"/>
          </p:nvPr>
        </p:nvSpPr>
        <p:spPr/>
        <p:txBody>
          <a:bodyPr/>
          <a:lstStyle>
            <a:lvl1pPr>
              <a:defRPr/>
            </a:lvl1pPr>
          </a:lstStyle>
          <a:p>
            <a:fld id="{E2170F4E-80E2-4BD0-9487-FFC0CC849D89}" type="slidenum">
              <a:rPr lang="en-US" altLang="en-US"/>
              <a:pPr/>
              <a:t>‹#›</a:t>
            </a:fld>
            <a:endParaRPr lang="en-US" altLang="en-US"/>
          </a:p>
        </p:txBody>
      </p:sp>
    </p:spTree>
    <p:extLst>
      <p:ext uri="{BB962C8B-B14F-4D97-AF65-F5344CB8AC3E}">
        <p14:creationId xmlns:p14="http://schemas.microsoft.com/office/powerpoint/2010/main" val="2773582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2412FA-FCE9-CDE4-BC7C-A39A80E2FDDD}"/>
              </a:ext>
            </a:extLst>
          </p:cNvPr>
          <p:cNvSpPr>
            <a:spLocks noGrp="1"/>
          </p:cNvSpPr>
          <p:nvPr>
            <p:ph type="dt" sz="half" idx="10"/>
          </p:nvPr>
        </p:nvSpPr>
        <p:spPr/>
        <p:txBody>
          <a:bodyPr/>
          <a:lstStyle>
            <a:lvl1pPr>
              <a:defRPr/>
            </a:lvl1pPr>
          </a:lstStyle>
          <a:p>
            <a:pPr>
              <a:defRPr/>
            </a:pPr>
            <a:fld id="{E5C96F93-75A0-41AB-984B-9A2E9E33789B}" type="datetime1">
              <a:rPr lang="en-US"/>
              <a:pPr>
                <a:defRPr/>
              </a:pPr>
              <a:t>4/16/2025</a:t>
            </a:fld>
            <a:endParaRPr lang="en-US"/>
          </a:p>
        </p:txBody>
      </p:sp>
      <p:sp>
        <p:nvSpPr>
          <p:cNvPr id="5" name="Footer Placeholder 4">
            <a:extLst>
              <a:ext uri="{FF2B5EF4-FFF2-40B4-BE49-F238E27FC236}">
                <a16:creationId xmlns:a16="http://schemas.microsoft.com/office/drawing/2014/main" id="{AB66B778-FF26-36A6-220B-A1A3EC0A2D05}"/>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EDA5BBD4-7420-01BD-9ECB-9A12A0AE2EF6}"/>
              </a:ext>
            </a:extLst>
          </p:cNvPr>
          <p:cNvSpPr>
            <a:spLocks noGrp="1"/>
          </p:cNvSpPr>
          <p:nvPr>
            <p:ph type="sldNum" sz="quarter" idx="12"/>
          </p:nvPr>
        </p:nvSpPr>
        <p:spPr/>
        <p:txBody>
          <a:bodyPr/>
          <a:lstStyle>
            <a:lvl1pPr>
              <a:defRPr/>
            </a:lvl1pPr>
          </a:lstStyle>
          <a:p>
            <a:fld id="{FA52DDE8-4F8C-4500-9699-A3A3FAE3AD5C}" type="slidenum">
              <a:rPr lang="en-US" altLang="en-US"/>
              <a:pPr/>
              <a:t>‹#›</a:t>
            </a:fld>
            <a:endParaRPr lang="en-US" altLang="en-US"/>
          </a:p>
        </p:txBody>
      </p:sp>
    </p:spTree>
    <p:extLst>
      <p:ext uri="{BB962C8B-B14F-4D97-AF65-F5344CB8AC3E}">
        <p14:creationId xmlns:p14="http://schemas.microsoft.com/office/powerpoint/2010/main" val="1238698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A13CAE-27FB-E3F5-A7A2-AB48A1FA27E4}"/>
              </a:ext>
            </a:extLst>
          </p:cNvPr>
          <p:cNvSpPr>
            <a:spLocks noGrp="1"/>
          </p:cNvSpPr>
          <p:nvPr>
            <p:ph type="dt" sz="half" idx="10"/>
          </p:nvPr>
        </p:nvSpPr>
        <p:spPr/>
        <p:txBody>
          <a:bodyPr/>
          <a:lstStyle>
            <a:lvl1pPr>
              <a:defRPr/>
            </a:lvl1pPr>
          </a:lstStyle>
          <a:p>
            <a:pPr>
              <a:defRPr/>
            </a:pPr>
            <a:fld id="{870E626E-3424-4A77-AD84-698AE7F9B432}" type="datetime1">
              <a:rPr lang="en-US"/>
              <a:pPr>
                <a:defRPr/>
              </a:pPr>
              <a:t>4/16/2025</a:t>
            </a:fld>
            <a:endParaRPr lang="en-US"/>
          </a:p>
        </p:txBody>
      </p:sp>
      <p:sp>
        <p:nvSpPr>
          <p:cNvPr id="5" name="Footer Placeholder 4">
            <a:extLst>
              <a:ext uri="{FF2B5EF4-FFF2-40B4-BE49-F238E27FC236}">
                <a16:creationId xmlns:a16="http://schemas.microsoft.com/office/drawing/2014/main" id="{91670A17-2DB0-D644-233D-E283C6E699A9}"/>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FE0626A4-88CB-C141-31EE-574D8B224BE4}"/>
              </a:ext>
            </a:extLst>
          </p:cNvPr>
          <p:cNvSpPr>
            <a:spLocks noGrp="1"/>
          </p:cNvSpPr>
          <p:nvPr>
            <p:ph type="sldNum" sz="quarter" idx="12"/>
          </p:nvPr>
        </p:nvSpPr>
        <p:spPr/>
        <p:txBody>
          <a:bodyPr/>
          <a:lstStyle>
            <a:lvl1pPr>
              <a:defRPr/>
            </a:lvl1pPr>
          </a:lstStyle>
          <a:p>
            <a:fld id="{B99CEDF3-FD2E-4D01-8023-91455666F022}" type="slidenum">
              <a:rPr lang="en-US" altLang="en-US"/>
              <a:pPr/>
              <a:t>‹#›</a:t>
            </a:fld>
            <a:endParaRPr lang="en-US" altLang="en-US"/>
          </a:p>
        </p:txBody>
      </p:sp>
    </p:spTree>
    <p:extLst>
      <p:ext uri="{BB962C8B-B14F-4D97-AF65-F5344CB8AC3E}">
        <p14:creationId xmlns:p14="http://schemas.microsoft.com/office/powerpoint/2010/main" val="763192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A80AA470-8D1F-36B7-5FEE-901ED7970BA6}"/>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5" name="Footer Placeholder 4">
            <a:extLst>
              <a:ext uri="{FF2B5EF4-FFF2-40B4-BE49-F238E27FC236}">
                <a16:creationId xmlns:a16="http://schemas.microsoft.com/office/drawing/2014/main" id="{B9304428-0ABA-86C5-AE5B-4F05325A0D8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A85D889-133C-5F08-3031-C10AAE4B74CF}"/>
              </a:ext>
            </a:extLst>
          </p:cNvPr>
          <p:cNvSpPr>
            <a:spLocks noGrp="1"/>
          </p:cNvSpPr>
          <p:nvPr>
            <p:ph type="sldNum" sz="quarter" idx="12"/>
          </p:nvPr>
        </p:nvSpPr>
        <p:spPr/>
        <p:txBody>
          <a:bodyPr/>
          <a:lstStyle>
            <a:lvl1pPr>
              <a:defRPr/>
            </a:lvl1pPr>
          </a:lstStyle>
          <a:p>
            <a:fld id="{3E86C88D-17C1-4120-B50B-0BD427CE0C63}" type="slidenum">
              <a:rPr lang="en-US" altLang="en-US"/>
              <a:pPr/>
              <a:t>‹#›</a:t>
            </a:fld>
            <a:endParaRPr lang="en-US" altLang="en-US"/>
          </a:p>
        </p:txBody>
      </p:sp>
    </p:spTree>
    <p:extLst>
      <p:ext uri="{BB962C8B-B14F-4D97-AF65-F5344CB8AC3E}">
        <p14:creationId xmlns:p14="http://schemas.microsoft.com/office/powerpoint/2010/main" val="6092764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CFA365-9EEC-FB31-C1FC-4F000077509D}"/>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5" name="Footer Placeholder 4">
            <a:extLst>
              <a:ext uri="{FF2B5EF4-FFF2-40B4-BE49-F238E27FC236}">
                <a16:creationId xmlns:a16="http://schemas.microsoft.com/office/drawing/2014/main" id="{C6893ACF-1394-8349-81FA-15F9281708A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EAEA1B5-4633-AE84-FA90-2DF6FF976C34}"/>
              </a:ext>
            </a:extLst>
          </p:cNvPr>
          <p:cNvSpPr>
            <a:spLocks noGrp="1"/>
          </p:cNvSpPr>
          <p:nvPr>
            <p:ph type="sldNum" sz="quarter" idx="12"/>
          </p:nvPr>
        </p:nvSpPr>
        <p:spPr/>
        <p:txBody>
          <a:bodyPr/>
          <a:lstStyle>
            <a:lvl1pPr>
              <a:defRPr/>
            </a:lvl1pPr>
          </a:lstStyle>
          <a:p>
            <a:fld id="{191203BD-209F-4F94-9EFD-97A6BDEF4355}" type="slidenum">
              <a:rPr lang="en-US" altLang="en-US"/>
              <a:pPr/>
              <a:t>‹#›</a:t>
            </a:fld>
            <a:endParaRPr lang="en-US" altLang="en-US"/>
          </a:p>
        </p:txBody>
      </p:sp>
    </p:spTree>
    <p:extLst>
      <p:ext uri="{BB962C8B-B14F-4D97-AF65-F5344CB8AC3E}">
        <p14:creationId xmlns:p14="http://schemas.microsoft.com/office/powerpoint/2010/main" val="22850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3EB2A6-70E1-9092-B702-77C8B68A1750}"/>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5" name="Footer Placeholder 4">
            <a:extLst>
              <a:ext uri="{FF2B5EF4-FFF2-40B4-BE49-F238E27FC236}">
                <a16:creationId xmlns:a16="http://schemas.microsoft.com/office/drawing/2014/main" id="{D9AC841D-CF35-32AF-7D98-4CC83FC8221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2A6D2F2-ED5A-1AC4-C59C-082E6041F57F}"/>
              </a:ext>
            </a:extLst>
          </p:cNvPr>
          <p:cNvSpPr>
            <a:spLocks noGrp="1"/>
          </p:cNvSpPr>
          <p:nvPr>
            <p:ph type="sldNum" sz="quarter" idx="12"/>
          </p:nvPr>
        </p:nvSpPr>
        <p:spPr/>
        <p:txBody>
          <a:bodyPr/>
          <a:lstStyle>
            <a:lvl1pPr>
              <a:defRPr/>
            </a:lvl1pPr>
          </a:lstStyle>
          <a:p>
            <a:fld id="{A9229A4F-13C5-4AB5-A704-169F7F800BE3}" type="slidenum">
              <a:rPr lang="en-US" altLang="en-US"/>
              <a:pPr/>
              <a:t>‹#›</a:t>
            </a:fld>
            <a:endParaRPr lang="en-US" altLang="en-US"/>
          </a:p>
        </p:txBody>
      </p:sp>
    </p:spTree>
    <p:extLst>
      <p:ext uri="{BB962C8B-B14F-4D97-AF65-F5344CB8AC3E}">
        <p14:creationId xmlns:p14="http://schemas.microsoft.com/office/powerpoint/2010/main" val="8571398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3F638FE9-1F85-C962-08E8-A4938551FC04}"/>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6" name="Footer Placeholder 4">
            <a:extLst>
              <a:ext uri="{FF2B5EF4-FFF2-40B4-BE49-F238E27FC236}">
                <a16:creationId xmlns:a16="http://schemas.microsoft.com/office/drawing/2014/main" id="{0C0BE161-B5EC-B333-BBBE-DCEE18A75E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F29A3F4-84D9-F813-BF9F-5B1E27AA4086}"/>
              </a:ext>
            </a:extLst>
          </p:cNvPr>
          <p:cNvSpPr>
            <a:spLocks noGrp="1"/>
          </p:cNvSpPr>
          <p:nvPr>
            <p:ph type="sldNum" sz="quarter" idx="12"/>
          </p:nvPr>
        </p:nvSpPr>
        <p:spPr/>
        <p:txBody>
          <a:bodyPr/>
          <a:lstStyle>
            <a:lvl1pPr>
              <a:defRPr/>
            </a:lvl1pPr>
          </a:lstStyle>
          <a:p>
            <a:fld id="{FC9B4BCC-B0E5-4A8A-A4DF-B4BD20E57327}" type="slidenum">
              <a:rPr lang="en-US" altLang="en-US"/>
              <a:pPr/>
              <a:t>‹#›</a:t>
            </a:fld>
            <a:endParaRPr lang="en-US" altLang="en-US"/>
          </a:p>
        </p:txBody>
      </p:sp>
    </p:spTree>
    <p:extLst>
      <p:ext uri="{BB962C8B-B14F-4D97-AF65-F5344CB8AC3E}">
        <p14:creationId xmlns:p14="http://schemas.microsoft.com/office/powerpoint/2010/main" val="11775939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8111EC25-7C68-3A55-7B94-CD6037960345}"/>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8" name="Footer Placeholder 4">
            <a:extLst>
              <a:ext uri="{FF2B5EF4-FFF2-40B4-BE49-F238E27FC236}">
                <a16:creationId xmlns:a16="http://schemas.microsoft.com/office/drawing/2014/main" id="{6DADFB4F-EC19-7017-4CE5-D817C67AA86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6C9927AC-0770-3A72-475D-3D3FF5B3C645}"/>
              </a:ext>
            </a:extLst>
          </p:cNvPr>
          <p:cNvSpPr>
            <a:spLocks noGrp="1"/>
          </p:cNvSpPr>
          <p:nvPr>
            <p:ph type="sldNum" sz="quarter" idx="12"/>
          </p:nvPr>
        </p:nvSpPr>
        <p:spPr/>
        <p:txBody>
          <a:bodyPr/>
          <a:lstStyle>
            <a:lvl1pPr>
              <a:defRPr/>
            </a:lvl1pPr>
          </a:lstStyle>
          <a:p>
            <a:fld id="{FCE68FF2-00CE-488E-BEAC-09EFFF24772D}" type="slidenum">
              <a:rPr lang="en-US" altLang="en-US"/>
              <a:pPr/>
              <a:t>‹#›</a:t>
            </a:fld>
            <a:endParaRPr lang="en-US" altLang="en-US"/>
          </a:p>
        </p:txBody>
      </p:sp>
    </p:spTree>
    <p:extLst>
      <p:ext uri="{BB962C8B-B14F-4D97-AF65-F5344CB8AC3E}">
        <p14:creationId xmlns:p14="http://schemas.microsoft.com/office/powerpoint/2010/main" val="39797326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0C6B9F75-709A-1CC6-FD3D-0E0346154297}"/>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4" name="Footer Placeholder 4">
            <a:extLst>
              <a:ext uri="{FF2B5EF4-FFF2-40B4-BE49-F238E27FC236}">
                <a16:creationId xmlns:a16="http://schemas.microsoft.com/office/drawing/2014/main" id="{7BDB1DA4-0E7D-0607-5C9D-A0AE43487EE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7D0EBCD-AC68-D3B0-6931-6780DFA7CBAB}"/>
              </a:ext>
            </a:extLst>
          </p:cNvPr>
          <p:cNvSpPr>
            <a:spLocks noGrp="1"/>
          </p:cNvSpPr>
          <p:nvPr>
            <p:ph type="sldNum" sz="quarter" idx="12"/>
          </p:nvPr>
        </p:nvSpPr>
        <p:spPr/>
        <p:txBody>
          <a:bodyPr/>
          <a:lstStyle>
            <a:lvl1pPr>
              <a:defRPr/>
            </a:lvl1pPr>
          </a:lstStyle>
          <a:p>
            <a:fld id="{2D077813-DEF1-4BA5-8F6E-37E7C1A984B3}" type="slidenum">
              <a:rPr lang="en-US" altLang="en-US"/>
              <a:pPr/>
              <a:t>‹#›</a:t>
            </a:fld>
            <a:endParaRPr lang="en-US" altLang="en-US"/>
          </a:p>
        </p:txBody>
      </p:sp>
    </p:spTree>
    <p:extLst>
      <p:ext uri="{BB962C8B-B14F-4D97-AF65-F5344CB8AC3E}">
        <p14:creationId xmlns:p14="http://schemas.microsoft.com/office/powerpoint/2010/main" val="178183412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208C9D11-A57A-4C04-E571-AB49F151E4A5}"/>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3" name="Footer Placeholder 4">
            <a:extLst>
              <a:ext uri="{FF2B5EF4-FFF2-40B4-BE49-F238E27FC236}">
                <a16:creationId xmlns:a16="http://schemas.microsoft.com/office/drawing/2014/main" id="{5E6C8DAD-D384-08E7-262F-685F73766B1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70AA959D-BE57-282D-CEF8-9DBB0FD52E3E}"/>
              </a:ext>
            </a:extLst>
          </p:cNvPr>
          <p:cNvSpPr>
            <a:spLocks noGrp="1"/>
          </p:cNvSpPr>
          <p:nvPr>
            <p:ph type="sldNum" sz="quarter" idx="12"/>
          </p:nvPr>
        </p:nvSpPr>
        <p:spPr/>
        <p:txBody>
          <a:bodyPr/>
          <a:lstStyle>
            <a:lvl1pPr>
              <a:defRPr/>
            </a:lvl1pPr>
          </a:lstStyle>
          <a:p>
            <a:fld id="{2C75A5C9-27A5-4CE0-8034-B22715F165BA}" type="slidenum">
              <a:rPr lang="en-US" altLang="en-US"/>
              <a:pPr/>
              <a:t>‹#›</a:t>
            </a:fld>
            <a:endParaRPr lang="en-US" altLang="en-US"/>
          </a:p>
        </p:txBody>
      </p:sp>
    </p:spTree>
    <p:extLst>
      <p:ext uri="{BB962C8B-B14F-4D97-AF65-F5344CB8AC3E}">
        <p14:creationId xmlns:p14="http://schemas.microsoft.com/office/powerpoint/2010/main" val="1219169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FD15AF-C7C1-173F-5508-C103B5B68F60}"/>
              </a:ext>
            </a:extLst>
          </p:cNvPr>
          <p:cNvSpPr>
            <a:spLocks noGrp="1"/>
          </p:cNvSpPr>
          <p:nvPr>
            <p:ph type="dt" sz="half" idx="10"/>
          </p:nvPr>
        </p:nvSpPr>
        <p:spPr/>
        <p:txBody>
          <a:bodyPr/>
          <a:lstStyle>
            <a:lvl1pPr>
              <a:defRPr/>
            </a:lvl1pPr>
          </a:lstStyle>
          <a:p>
            <a:pPr>
              <a:defRPr/>
            </a:pPr>
            <a:fld id="{E15B521E-5E8F-4E05-B48E-7C9B7A9C6919}" type="datetime1">
              <a:rPr lang="en-US"/>
              <a:pPr>
                <a:defRPr/>
              </a:pPr>
              <a:t>4/16/2025</a:t>
            </a:fld>
            <a:endParaRPr lang="en-US"/>
          </a:p>
        </p:txBody>
      </p:sp>
      <p:sp>
        <p:nvSpPr>
          <p:cNvPr id="5" name="Footer Placeholder 4">
            <a:extLst>
              <a:ext uri="{FF2B5EF4-FFF2-40B4-BE49-F238E27FC236}">
                <a16:creationId xmlns:a16="http://schemas.microsoft.com/office/drawing/2014/main" id="{8EEBB144-93F4-8B9D-3EB6-998923EF1FF7}"/>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42101F5D-AAC3-244C-D075-99D721832B4B}"/>
              </a:ext>
            </a:extLst>
          </p:cNvPr>
          <p:cNvSpPr>
            <a:spLocks noGrp="1"/>
          </p:cNvSpPr>
          <p:nvPr>
            <p:ph type="sldNum" sz="quarter" idx="12"/>
          </p:nvPr>
        </p:nvSpPr>
        <p:spPr/>
        <p:txBody>
          <a:bodyPr/>
          <a:lstStyle>
            <a:lvl1pPr>
              <a:defRPr/>
            </a:lvl1pPr>
          </a:lstStyle>
          <a:p>
            <a:fld id="{001455E9-BDDD-4BEA-94CC-C10ABF9B5A38}" type="slidenum">
              <a:rPr lang="en-US" altLang="en-US"/>
              <a:pPr/>
              <a:t>‹#›</a:t>
            </a:fld>
            <a:endParaRPr lang="en-US" altLang="en-US"/>
          </a:p>
        </p:txBody>
      </p:sp>
    </p:spTree>
    <p:extLst>
      <p:ext uri="{BB962C8B-B14F-4D97-AF65-F5344CB8AC3E}">
        <p14:creationId xmlns:p14="http://schemas.microsoft.com/office/powerpoint/2010/main" val="235275860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32570BA-95AB-9CE2-F691-EDA808A25713}"/>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6" name="Footer Placeholder 4">
            <a:extLst>
              <a:ext uri="{FF2B5EF4-FFF2-40B4-BE49-F238E27FC236}">
                <a16:creationId xmlns:a16="http://schemas.microsoft.com/office/drawing/2014/main" id="{0EBA2C36-F699-8B47-6505-8B312D1199B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0F6A06F-20A8-D8B7-39CA-EE2220063F91}"/>
              </a:ext>
            </a:extLst>
          </p:cNvPr>
          <p:cNvSpPr>
            <a:spLocks noGrp="1"/>
          </p:cNvSpPr>
          <p:nvPr>
            <p:ph type="sldNum" sz="quarter" idx="12"/>
          </p:nvPr>
        </p:nvSpPr>
        <p:spPr/>
        <p:txBody>
          <a:bodyPr/>
          <a:lstStyle>
            <a:lvl1pPr>
              <a:defRPr/>
            </a:lvl1pPr>
          </a:lstStyle>
          <a:p>
            <a:fld id="{C1848E09-5F2A-4D7B-BB27-2B50415191C2}" type="slidenum">
              <a:rPr lang="en-US" altLang="en-US"/>
              <a:pPr/>
              <a:t>‹#›</a:t>
            </a:fld>
            <a:endParaRPr lang="en-US" altLang="en-US"/>
          </a:p>
        </p:txBody>
      </p:sp>
    </p:spTree>
    <p:extLst>
      <p:ext uri="{BB962C8B-B14F-4D97-AF65-F5344CB8AC3E}">
        <p14:creationId xmlns:p14="http://schemas.microsoft.com/office/powerpoint/2010/main" val="38191635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21CAB06-4098-61A3-0A43-BCD83CED7655}"/>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6" name="Footer Placeholder 4">
            <a:extLst>
              <a:ext uri="{FF2B5EF4-FFF2-40B4-BE49-F238E27FC236}">
                <a16:creationId xmlns:a16="http://schemas.microsoft.com/office/drawing/2014/main" id="{092AAEAA-7F3E-D9CA-F9E7-73577270DF6B}"/>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B4254A5-4625-9C49-DC5E-8DFFCA901824}"/>
              </a:ext>
            </a:extLst>
          </p:cNvPr>
          <p:cNvSpPr>
            <a:spLocks noGrp="1"/>
          </p:cNvSpPr>
          <p:nvPr>
            <p:ph type="sldNum" sz="quarter" idx="12"/>
          </p:nvPr>
        </p:nvSpPr>
        <p:spPr/>
        <p:txBody>
          <a:bodyPr/>
          <a:lstStyle>
            <a:lvl1pPr>
              <a:defRPr/>
            </a:lvl1pPr>
          </a:lstStyle>
          <a:p>
            <a:fld id="{E6DB8156-4ECA-49A9-97CC-040C042F8F82}" type="slidenum">
              <a:rPr lang="en-US" altLang="en-US"/>
              <a:pPr/>
              <a:t>‹#›</a:t>
            </a:fld>
            <a:endParaRPr lang="en-US" altLang="en-US"/>
          </a:p>
        </p:txBody>
      </p:sp>
    </p:spTree>
    <p:extLst>
      <p:ext uri="{BB962C8B-B14F-4D97-AF65-F5344CB8AC3E}">
        <p14:creationId xmlns:p14="http://schemas.microsoft.com/office/powerpoint/2010/main" val="13588216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BFCE10-9DCA-6FD6-9FB5-52C3756A321D}"/>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5" name="Footer Placeholder 4">
            <a:extLst>
              <a:ext uri="{FF2B5EF4-FFF2-40B4-BE49-F238E27FC236}">
                <a16:creationId xmlns:a16="http://schemas.microsoft.com/office/drawing/2014/main" id="{DC90D65F-9A12-B6E9-667E-EA30E07D1A6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95FC1C2-9E27-443B-63B4-76BE0E407D75}"/>
              </a:ext>
            </a:extLst>
          </p:cNvPr>
          <p:cNvSpPr>
            <a:spLocks noGrp="1"/>
          </p:cNvSpPr>
          <p:nvPr>
            <p:ph type="sldNum" sz="quarter" idx="12"/>
          </p:nvPr>
        </p:nvSpPr>
        <p:spPr/>
        <p:txBody>
          <a:bodyPr/>
          <a:lstStyle>
            <a:lvl1pPr>
              <a:defRPr/>
            </a:lvl1pPr>
          </a:lstStyle>
          <a:p>
            <a:fld id="{37D04EC3-3FB0-4D30-B441-0DC1C63508B0}" type="slidenum">
              <a:rPr lang="en-US" altLang="en-US"/>
              <a:pPr/>
              <a:t>‹#›</a:t>
            </a:fld>
            <a:endParaRPr lang="en-US" altLang="en-US"/>
          </a:p>
        </p:txBody>
      </p:sp>
    </p:spTree>
    <p:extLst>
      <p:ext uri="{BB962C8B-B14F-4D97-AF65-F5344CB8AC3E}">
        <p14:creationId xmlns:p14="http://schemas.microsoft.com/office/powerpoint/2010/main" val="13730678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6B4C4-5E91-9B6C-1A18-CD60327D10B6}"/>
              </a:ext>
            </a:extLst>
          </p:cNvPr>
          <p:cNvSpPr>
            <a:spLocks noGrp="1"/>
          </p:cNvSpPr>
          <p:nvPr>
            <p:ph type="dt" sz="half" idx="10"/>
          </p:nvPr>
        </p:nvSpPr>
        <p:spPr/>
        <p:txBody>
          <a:bodyPr/>
          <a:lstStyle>
            <a:lvl1pPr>
              <a:defRPr/>
            </a:lvl1pPr>
          </a:lstStyle>
          <a:p>
            <a:pPr>
              <a:defRPr/>
            </a:pPr>
            <a:fld id="{1CF3255E-8547-4E92-BB0A-9B2F096631CE}" type="datetimeFigureOut">
              <a:rPr lang="en-US"/>
              <a:pPr>
                <a:defRPr/>
              </a:pPr>
              <a:t>4/16/2025</a:t>
            </a:fld>
            <a:endParaRPr lang="en-US"/>
          </a:p>
        </p:txBody>
      </p:sp>
      <p:sp>
        <p:nvSpPr>
          <p:cNvPr id="5" name="Footer Placeholder 4">
            <a:extLst>
              <a:ext uri="{FF2B5EF4-FFF2-40B4-BE49-F238E27FC236}">
                <a16:creationId xmlns:a16="http://schemas.microsoft.com/office/drawing/2014/main" id="{3A7B232C-478D-FA54-9465-B68272F63CE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7217FB2C-F5BD-7856-3C58-DBC705D0E1E4}"/>
              </a:ext>
            </a:extLst>
          </p:cNvPr>
          <p:cNvSpPr>
            <a:spLocks noGrp="1"/>
          </p:cNvSpPr>
          <p:nvPr>
            <p:ph type="sldNum" sz="quarter" idx="12"/>
          </p:nvPr>
        </p:nvSpPr>
        <p:spPr/>
        <p:txBody>
          <a:bodyPr/>
          <a:lstStyle>
            <a:lvl1pPr>
              <a:defRPr/>
            </a:lvl1pPr>
          </a:lstStyle>
          <a:p>
            <a:fld id="{9D97F7B1-F2B3-45C5-9A2F-9A6624E6ACDD}" type="slidenum">
              <a:rPr lang="en-US" altLang="en-US"/>
              <a:pPr/>
              <a:t>‹#›</a:t>
            </a:fld>
            <a:endParaRPr lang="en-US" altLang="en-US"/>
          </a:p>
        </p:txBody>
      </p:sp>
    </p:spTree>
    <p:extLst>
      <p:ext uri="{BB962C8B-B14F-4D97-AF65-F5344CB8AC3E}">
        <p14:creationId xmlns:p14="http://schemas.microsoft.com/office/powerpoint/2010/main" val="878492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B38B3D-FA02-22CD-6006-D95B83413041}"/>
              </a:ext>
            </a:extLst>
          </p:cNvPr>
          <p:cNvSpPr>
            <a:spLocks noGrp="1"/>
          </p:cNvSpPr>
          <p:nvPr>
            <p:ph type="dt" sz="half" idx="10"/>
          </p:nvPr>
        </p:nvSpPr>
        <p:spPr/>
        <p:txBody>
          <a:bodyPr/>
          <a:lstStyle>
            <a:lvl1pPr>
              <a:defRPr/>
            </a:lvl1pPr>
          </a:lstStyle>
          <a:p>
            <a:pPr>
              <a:defRPr/>
            </a:pPr>
            <a:fld id="{FF1B2F2A-30F7-4865-B7D1-79F160805DA3}" type="datetime1">
              <a:rPr lang="en-US"/>
              <a:pPr>
                <a:defRPr/>
              </a:pPr>
              <a:t>4/16/2025</a:t>
            </a:fld>
            <a:endParaRPr lang="en-US"/>
          </a:p>
        </p:txBody>
      </p:sp>
      <p:sp>
        <p:nvSpPr>
          <p:cNvPr id="5" name="Footer Placeholder 4">
            <a:extLst>
              <a:ext uri="{FF2B5EF4-FFF2-40B4-BE49-F238E27FC236}">
                <a16:creationId xmlns:a16="http://schemas.microsoft.com/office/drawing/2014/main" id="{792D8E67-42E6-5B0D-89BA-538BF07545D5}"/>
              </a:ext>
            </a:extLst>
          </p:cNvPr>
          <p:cNvSpPr>
            <a:spLocks noGrp="1"/>
          </p:cNvSpPr>
          <p:nvPr>
            <p:ph type="ftr" sz="quarter" idx="11"/>
          </p:nvPr>
        </p:nvSpPr>
        <p:spPr/>
        <p:txBody>
          <a:bodyPr/>
          <a:lstStyle>
            <a:lvl1pPr>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92D73E1C-B1EB-080F-71BE-040D849A459E}"/>
              </a:ext>
            </a:extLst>
          </p:cNvPr>
          <p:cNvSpPr>
            <a:spLocks noGrp="1"/>
          </p:cNvSpPr>
          <p:nvPr>
            <p:ph type="sldNum" sz="quarter" idx="12"/>
          </p:nvPr>
        </p:nvSpPr>
        <p:spPr/>
        <p:txBody>
          <a:bodyPr/>
          <a:lstStyle>
            <a:lvl1pPr>
              <a:defRPr/>
            </a:lvl1pPr>
          </a:lstStyle>
          <a:p>
            <a:fld id="{4186F987-2242-4072-854C-67EF4E75EAA3}" type="slidenum">
              <a:rPr lang="en-US" altLang="en-US"/>
              <a:pPr/>
              <a:t>‹#›</a:t>
            </a:fld>
            <a:endParaRPr lang="en-US" altLang="en-US"/>
          </a:p>
        </p:txBody>
      </p:sp>
    </p:spTree>
    <p:extLst>
      <p:ext uri="{BB962C8B-B14F-4D97-AF65-F5344CB8AC3E}">
        <p14:creationId xmlns:p14="http://schemas.microsoft.com/office/powerpoint/2010/main" val="2472914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E890204-6C15-F233-80A1-791D584A11C7}"/>
              </a:ext>
            </a:extLst>
          </p:cNvPr>
          <p:cNvSpPr>
            <a:spLocks noGrp="1"/>
          </p:cNvSpPr>
          <p:nvPr>
            <p:ph type="dt" sz="half" idx="10"/>
          </p:nvPr>
        </p:nvSpPr>
        <p:spPr/>
        <p:txBody>
          <a:bodyPr/>
          <a:lstStyle>
            <a:lvl1pPr>
              <a:defRPr/>
            </a:lvl1pPr>
          </a:lstStyle>
          <a:p>
            <a:pPr>
              <a:defRPr/>
            </a:pPr>
            <a:fld id="{2CAD0582-BFF3-4780-8625-370DCF2ADD6C}" type="datetime1">
              <a:rPr lang="en-US"/>
              <a:pPr>
                <a:defRPr/>
              </a:pPr>
              <a:t>4/16/2025</a:t>
            </a:fld>
            <a:endParaRPr lang="en-US"/>
          </a:p>
        </p:txBody>
      </p:sp>
      <p:sp>
        <p:nvSpPr>
          <p:cNvPr id="6" name="Footer Placeholder 4">
            <a:extLst>
              <a:ext uri="{FF2B5EF4-FFF2-40B4-BE49-F238E27FC236}">
                <a16:creationId xmlns:a16="http://schemas.microsoft.com/office/drawing/2014/main" id="{3C3F926A-C32D-DF38-763E-74D79197C824}"/>
              </a:ext>
            </a:extLst>
          </p:cNvPr>
          <p:cNvSpPr>
            <a:spLocks noGrp="1"/>
          </p:cNvSpPr>
          <p:nvPr>
            <p:ph type="ftr" sz="quarter" idx="11"/>
          </p:nvPr>
        </p:nvSpPr>
        <p:spPr/>
        <p:txBody>
          <a:bodyPr/>
          <a:lstStyle>
            <a:lvl1pPr>
              <a:defRPr/>
            </a:lvl1pPr>
          </a:lstStyle>
          <a:p>
            <a:pPr>
              <a:defRPr/>
            </a:pPr>
            <a:r>
              <a:rPr lang="en-US"/>
              <a:t>PRPCEM, EE Department</a:t>
            </a:r>
          </a:p>
        </p:txBody>
      </p:sp>
      <p:sp>
        <p:nvSpPr>
          <p:cNvPr id="7" name="Slide Number Placeholder 5">
            <a:extLst>
              <a:ext uri="{FF2B5EF4-FFF2-40B4-BE49-F238E27FC236}">
                <a16:creationId xmlns:a16="http://schemas.microsoft.com/office/drawing/2014/main" id="{87023AC5-952D-4649-9642-4279BEE2389B}"/>
              </a:ext>
            </a:extLst>
          </p:cNvPr>
          <p:cNvSpPr>
            <a:spLocks noGrp="1"/>
          </p:cNvSpPr>
          <p:nvPr>
            <p:ph type="sldNum" sz="quarter" idx="12"/>
          </p:nvPr>
        </p:nvSpPr>
        <p:spPr/>
        <p:txBody>
          <a:bodyPr/>
          <a:lstStyle>
            <a:lvl1pPr>
              <a:defRPr/>
            </a:lvl1pPr>
          </a:lstStyle>
          <a:p>
            <a:fld id="{C295D7E1-B1DE-43D2-B012-BB7532690310}" type="slidenum">
              <a:rPr lang="en-US" altLang="en-US"/>
              <a:pPr/>
              <a:t>‹#›</a:t>
            </a:fld>
            <a:endParaRPr lang="en-US" altLang="en-US"/>
          </a:p>
        </p:txBody>
      </p:sp>
    </p:spTree>
    <p:extLst>
      <p:ext uri="{BB962C8B-B14F-4D97-AF65-F5344CB8AC3E}">
        <p14:creationId xmlns:p14="http://schemas.microsoft.com/office/powerpoint/2010/main" val="235232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8163835-BDA1-E072-DA14-97B0FA3FFF2C}"/>
              </a:ext>
            </a:extLst>
          </p:cNvPr>
          <p:cNvSpPr>
            <a:spLocks noGrp="1"/>
          </p:cNvSpPr>
          <p:nvPr>
            <p:ph type="dt" sz="half" idx="10"/>
          </p:nvPr>
        </p:nvSpPr>
        <p:spPr/>
        <p:txBody>
          <a:bodyPr/>
          <a:lstStyle>
            <a:lvl1pPr>
              <a:defRPr/>
            </a:lvl1pPr>
          </a:lstStyle>
          <a:p>
            <a:pPr>
              <a:defRPr/>
            </a:pPr>
            <a:fld id="{847CD04A-EB5F-4571-9EA8-754F69F31023}" type="datetime1">
              <a:rPr lang="en-US"/>
              <a:pPr>
                <a:defRPr/>
              </a:pPr>
              <a:t>4/16/2025</a:t>
            </a:fld>
            <a:endParaRPr lang="en-US"/>
          </a:p>
        </p:txBody>
      </p:sp>
      <p:sp>
        <p:nvSpPr>
          <p:cNvPr id="8" name="Footer Placeholder 4">
            <a:extLst>
              <a:ext uri="{FF2B5EF4-FFF2-40B4-BE49-F238E27FC236}">
                <a16:creationId xmlns:a16="http://schemas.microsoft.com/office/drawing/2014/main" id="{2F13AFB6-56AC-2E19-35A1-165669B5CE41}"/>
              </a:ext>
            </a:extLst>
          </p:cNvPr>
          <p:cNvSpPr>
            <a:spLocks noGrp="1"/>
          </p:cNvSpPr>
          <p:nvPr>
            <p:ph type="ftr" sz="quarter" idx="11"/>
          </p:nvPr>
        </p:nvSpPr>
        <p:spPr/>
        <p:txBody>
          <a:bodyPr/>
          <a:lstStyle>
            <a:lvl1pPr>
              <a:defRPr/>
            </a:lvl1pPr>
          </a:lstStyle>
          <a:p>
            <a:pPr>
              <a:defRPr/>
            </a:pPr>
            <a:r>
              <a:rPr lang="en-US"/>
              <a:t>PRPCEM, EE Department</a:t>
            </a:r>
          </a:p>
        </p:txBody>
      </p:sp>
      <p:sp>
        <p:nvSpPr>
          <p:cNvPr id="9" name="Slide Number Placeholder 5">
            <a:extLst>
              <a:ext uri="{FF2B5EF4-FFF2-40B4-BE49-F238E27FC236}">
                <a16:creationId xmlns:a16="http://schemas.microsoft.com/office/drawing/2014/main" id="{86505C4C-6AFB-8940-5053-83B762D62BCD}"/>
              </a:ext>
            </a:extLst>
          </p:cNvPr>
          <p:cNvSpPr>
            <a:spLocks noGrp="1"/>
          </p:cNvSpPr>
          <p:nvPr>
            <p:ph type="sldNum" sz="quarter" idx="12"/>
          </p:nvPr>
        </p:nvSpPr>
        <p:spPr/>
        <p:txBody>
          <a:bodyPr/>
          <a:lstStyle>
            <a:lvl1pPr>
              <a:defRPr/>
            </a:lvl1pPr>
          </a:lstStyle>
          <a:p>
            <a:fld id="{BFE74517-15F2-4B10-8D33-CA58709B754F}" type="slidenum">
              <a:rPr lang="en-US" altLang="en-US"/>
              <a:pPr/>
              <a:t>‹#›</a:t>
            </a:fld>
            <a:endParaRPr lang="en-US" altLang="en-US"/>
          </a:p>
        </p:txBody>
      </p:sp>
    </p:spTree>
    <p:extLst>
      <p:ext uri="{BB962C8B-B14F-4D97-AF65-F5344CB8AC3E}">
        <p14:creationId xmlns:p14="http://schemas.microsoft.com/office/powerpoint/2010/main" val="1349586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31529131-0DF4-5BA1-B8C5-EB71BCD6F0FB}"/>
              </a:ext>
            </a:extLst>
          </p:cNvPr>
          <p:cNvSpPr>
            <a:spLocks noGrp="1"/>
          </p:cNvSpPr>
          <p:nvPr>
            <p:ph type="dt" sz="half" idx="10"/>
          </p:nvPr>
        </p:nvSpPr>
        <p:spPr/>
        <p:txBody>
          <a:bodyPr/>
          <a:lstStyle>
            <a:lvl1pPr>
              <a:defRPr/>
            </a:lvl1pPr>
          </a:lstStyle>
          <a:p>
            <a:pPr>
              <a:defRPr/>
            </a:pPr>
            <a:fld id="{D3774779-BD01-4837-9D0A-96C6BAFFA4A6}" type="datetime1">
              <a:rPr lang="en-US"/>
              <a:pPr>
                <a:defRPr/>
              </a:pPr>
              <a:t>4/16/2025</a:t>
            </a:fld>
            <a:endParaRPr lang="en-US"/>
          </a:p>
        </p:txBody>
      </p:sp>
      <p:sp>
        <p:nvSpPr>
          <p:cNvPr id="4" name="Footer Placeholder 4">
            <a:extLst>
              <a:ext uri="{FF2B5EF4-FFF2-40B4-BE49-F238E27FC236}">
                <a16:creationId xmlns:a16="http://schemas.microsoft.com/office/drawing/2014/main" id="{35741912-7A95-382D-1893-39E966781255}"/>
              </a:ext>
            </a:extLst>
          </p:cNvPr>
          <p:cNvSpPr>
            <a:spLocks noGrp="1"/>
          </p:cNvSpPr>
          <p:nvPr>
            <p:ph type="ftr" sz="quarter" idx="11"/>
          </p:nvPr>
        </p:nvSpPr>
        <p:spPr/>
        <p:txBody>
          <a:bodyPr/>
          <a:lstStyle>
            <a:lvl1pPr>
              <a:defRPr/>
            </a:lvl1pPr>
          </a:lstStyle>
          <a:p>
            <a:pPr>
              <a:defRPr/>
            </a:pPr>
            <a:r>
              <a:rPr lang="en-US"/>
              <a:t>PRPCEM, EE Department</a:t>
            </a:r>
          </a:p>
        </p:txBody>
      </p:sp>
      <p:sp>
        <p:nvSpPr>
          <p:cNvPr id="5" name="Slide Number Placeholder 5">
            <a:extLst>
              <a:ext uri="{FF2B5EF4-FFF2-40B4-BE49-F238E27FC236}">
                <a16:creationId xmlns:a16="http://schemas.microsoft.com/office/drawing/2014/main" id="{133FBF38-6217-D95D-AEDB-2E743B383FD7}"/>
              </a:ext>
            </a:extLst>
          </p:cNvPr>
          <p:cNvSpPr>
            <a:spLocks noGrp="1"/>
          </p:cNvSpPr>
          <p:nvPr>
            <p:ph type="sldNum" sz="quarter" idx="12"/>
          </p:nvPr>
        </p:nvSpPr>
        <p:spPr/>
        <p:txBody>
          <a:bodyPr/>
          <a:lstStyle>
            <a:lvl1pPr>
              <a:defRPr/>
            </a:lvl1pPr>
          </a:lstStyle>
          <a:p>
            <a:fld id="{354AEBD3-0E8B-4795-BB70-A81C129B3F43}" type="slidenum">
              <a:rPr lang="en-US" altLang="en-US"/>
              <a:pPr/>
              <a:t>‹#›</a:t>
            </a:fld>
            <a:endParaRPr lang="en-US" altLang="en-US"/>
          </a:p>
        </p:txBody>
      </p:sp>
    </p:spTree>
    <p:extLst>
      <p:ext uri="{BB962C8B-B14F-4D97-AF65-F5344CB8AC3E}">
        <p14:creationId xmlns:p14="http://schemas.microsoft.com/office/powerpoint/2010/main" val="1637852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398DEEB-0927-598E-0BA2-97E78606457D}"/>
              </a:ext>
            </a:extLst>
          </p:cNvPr>
          <p:cNvSpPr>
            <a:spLocks noGrp="1"/>
          </p:cNvSpPr>
          <p:nvPr>
            <p:ph type="dt" sz="half" idx="10"/>
          </p:nvPr>
        </p:nvSpPr>
        <p:spPr/>
        <p:txBody>
          <a:bodyPr/>
          <a:lstStyle>
            <a:lvl1pPr>
              <a:defRPr/>
            </a:lvl1pPr>
          </a:lstStyle>
          <a:p>
            <a:pPr>
              <a:defRPr/>
            </a:pPr>
            <a:fld id="{E9579012-24D2-4751-B558-8E8BAED4074C}" type="datetime1">
              <a:rPr lang="en-US"/>
              <a:pPr>
                <a:defRPr/>
              </a:pPr>
              <a:t>4/16/2025</a:t>
            </a:fld>
            <a:endParaRPr lang="en-US"/>
          </a:p>
        </p:txBody>
      </p:sp>
      <p:sp>
        <p:nvSpPr>
          <p:cNvPr id="3" name="Footer Placeholder 4">
            <a:extLst>
              <a:ext uri="{FF2B5EF4-FFF2-40B4-BE49-F238E27FC236}">
                <a16:creationId xmlns:a16="http://schemas.microsoft.com/office/drawing/2014/main" id="{28ED5B2D-843F-7CB7-CE60-517C76BEFE24}"/>
              </a:ext>
            </a:extLst>
          </p:cNvPr>
          <p:cNvSpPr>
            <a:spLocks noGrp="1"/>
          </p:cNvSpPr>
          <p:nvPr>
            <p:ph type="ftr" sz="quarter" idx="11"/>
          </p:nvPr>
        </p:nvSpPr>
        <p:spPr/>
        <p:txBody>
          <a:bodyPr/>
          <a:lstStyle>
            <a:lvl1pPr>
              <a:defRPr/>
            </a:lvl1pPr>
          </a:lstStyle>
          <a:p>
            <a:pPr>
              <a:defRPr/>
            </a:pPr>
            <a:r>
              <a:rPr lang="en-US"/>
              <a:t>PRPCEM, EE Department</a:t>
            </a:r>
          </a:p>
        </p:txBody>
      </p:sp>
      <p:sp>
        <p:nvSpPr>
          <p:cNvPr id="4" name="Slide Number Placeholder 5">
            <a:extLst>
              <a:ext uri="{FF2B5EF4-FFF2-40B4-BE49-F238E27FC236}">
                <a16:creationId xmlns:a16="http://schemas.microsoft.com/office/drawing/2014/main" id="{264D6D03-5998-AEC8-0244-4D006022AC54}"/>
              </a:ext>
            </a:extLst>
          </p:cNvPr>
          <p:cNvSpPr>
            <a:spLocks noGrp="1"/>
          </p:cNvSpPr>
          <p:nvPr>
            <p:ph type="sldNum" sz="quarter" idx="12"/>
          </p:nvPr>
        </p:nvSpPr>
        <p:spPr/>
        <p:txBody>
          <a:bodyPr/>
          <a:lstStyle>
            <a:lvl1pPr>
              <a:defRPr/>
            </a:lvl1pPr>
          </a:lstStyle>
          <a:p>
            <a:fld id="{E635B75A-095C-4A71-A95B-4BF41B806C9D}" type="slidenum">
              <a:rPr lang="en-US" altLang="en-US"/>
              <a:pPr/>
              <a:t>‹#›</a:t>
            </a:fld>
            <a:endParaRPr lang="en-US" altLang="en-US"/>
          </a:p>
        </p:txBody>
      </p:sp>
    </p:spTree>
    <p:extLst>
      <p:ext uri="{BB962C8B-B14F-4D97-AF65-F5344CB8AC3E}">
        <p14:creationId xmlns:p14="http://schemas.microsoft.com/office/powerpoint/2010/main" val="29612533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829B3C8E-AF96-9CFB-3555-2098E7F92514}"/>
              </a:ext>
            </a:extLst>
          </p:cNvPr>
          <p:cNvSpPr>
            <a:spLocks noGrp="1"/>
          </p:cNvSpPr>
          <p:nvPr>
            <p:ph type="dt" sz="half" idx="10"/>
          </p:nvPr>
        </p:nvSpPr>
        <p:spPr/>
        <p:txBody>
          <a:bodyPr/>
          <a:lstStyle>
            <a:lvl1pPr>
              <a:defRPr/>
            </a:lvl1pPr>
          </a:lstStyle>
          <a:p>
            <a:pPr>
              <a:defRPr/>
            </a:pPr>
            <a:fld id="{D9CE4698-0763-4C5A-A362-C826DA302CB3}" type="datetime1">
              <a:rPr lang="en-US"/>
              <a:pPr>
                <a:defRPr/>
              </a:pPr>
              <a:t>4/16/2025</a:t>
            </a:fld>
            <a:endParaRPr lang="en-US"/>
          </a:p>
        </p:txBody>
      </p:sp>
      <p:sp>
        <p:nvSpPr>
          <p:cNvPr id="6" name="Footer Placeholder 4">
            <a:extLst>
              <a:ext uri="{FF2B5EF4-FFF2-40B4-BE49-F238E27FC236}">
                <a16:creationId xmlns:a16="http://schemas.microsoft.com/office/drawing/2014/main" id="{1F58BC80-124E-B98B-B607-384B1440E406}"/>
              </a:ext>
            </a:extLst>
          </p:cNvPr>
          <p:cNvSpPr>
            <a:spLocks noGrp="1"/>
          </p:cNvSpPr>
          <p:nvPr>
            <p:ph type="ftr" sz="quarter" idx="11"/>
          </p:nvPr>
        </p:nvSpPr>
        <p:spPr/>
        <p:txBody>
          <a:bodyPr/>
          <a:lstStyle>
            <a:lvl1pPr>
              <a:defRPr/>
            </a:lvl1pPr>
          </a:lstStyle>
          <a:p>
            <a:pPr>
              <a:defRPr/>
            </a:pPr>
            <a:r>
              <a:rPr lang="en-US"/>
              <a:t>PRPCEM, EE Department</a:t>
            </a:r>
          </a:p>
        </p:txBody>
      </p:sp>
      <p:sp>
        <p:nvSpPr>
          <p:cNvPr id="7" name="Slide Number Placeholder 5">
            <a:extLst>
              <a:ext uri="{FF2B5EF4-FFF2-40B4-BE49-F238E27FC236}">
                <a16:creationId xmlns:a16="http://schemas.microsoft.com/office/drawing/2014/main" id="{05961C80-23BA-0E03-D0ED-A28A9240D16A}"/>
              </a:ext>
            </a:extLst>
          </p:cNvPr>
          <p:cNvSpPr>
            <a:spLocks noGrp="1"/>
          </p:cNvSpPr>
          <p:nvPr>
            <p:ph type="sldNum" sz="quarter" idx="12"/>
          </p:nvPr>
        </p:nvSpPr>
        <p:spPr/>
        <p:txBody>
          <a:bodyPr/>
          <a:lstStyle>
            <a:lvl1pPr>
              <a:defRPr/>
            </a:lvl1pPr>
          </a:lstStyle>
          <a:p>
            <a:fld id="{65471E38-1CF5-4DB7-8FCB-6FBF8893CE22}" type="slidenum">
              <a:rPr lang="en-US" altLang="en-US"/>
              <a:pPr/>
              <a:t>‹#›</a:t>
            </a:fld>
            <a:endParaRPr lang="en-US" altLang="en-US"/>
          </a:p>
        </p:txBody>
      </p:sp>
    </p:spTree>
    <p:extLst>
      <p:ext uri="{BB962C8B-B14F-4D97-AF65-F5344CB8AC3E}">
        <p14:creationId xmlns:p14="http://schemas.microsoft.com/office/powerpoint/2010/main" val="404798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BD9E268E-F089-0EFC-F719-F5E2323DCEFB}"/>
              </a:ext>
            </a:extLst>
          </p:cNvPr>
          <p:cNvSpPr>
            <a:spLocks noGrp="1"/>
          </p:cNvSpPr>
          <p:nvPr>
            <p:ph type="dt" sz="half" idx="10"/>
          </p:nvPr>
        </p:nvSpPr>
        <p:spPr/>
        <p:txBody>
          <a:bodyPr/>
          <a:lstStyle>
            <a:lvl1pPr>
              <a:defRPr/>
            </a:lvl1pPr>
          </a:lstStyle>
          <a:p>
            <a:pPr>
              <a:defRPr/>
            </a:pPr>
            <a:fld id="{2DA0AF4F-CAAF-4AEE-B149-4AF662ACBC98}" type="datetime1">
              <a:rPr lang="en-US"/>
              <a:pPr>
                <a:defRPr/>
              </a:pPr>
              <a:t>4/16/2025</a:t>
            </a:fld>
            <a:endParaRPr lang="en-US"/>
          </a:p>
        </p:txBody>
      </p:sp>
      <p:sp>
        <p:nvSpPr>
          <p:cNvPr id="6" name="Footer Placeholder 4">
            <a:extLst>
              <a:ext uri="{FF2B5EF4-FFF2-40B4-BE49-F238E27FC236}">
                <a16:creationId xmlns:a16="http://schemas.microsoft.com/office/drawing/2014/main" id="{FCF8A5E4-6270-0C5C-0019-7E3497501DE3}"/>
              </a:ext>
            </a:extLst>
          </p:cNvPr>
          <p:cNvSpPr>
            <a:spLocks noGrp="1"/>
          </p:cNvSpPr>
          <p:nvPr>
            <p:ph type="ftr" sz="quarter" idx="11"/>
          </p:nvPr>
        </p:nvSpPr>
        <p:spPr/>
        <p:txBody>
          <a:bodyPr/>
          <a:lstStyle>
            <a:lvl1pPr>
              <a:defRPr/>
            </a:lvl1pPr>
          </a:lstStyle>
          <a:p>
            <a:pPr>
              <a:defRPr/>
            </a:pPr>
            <a:r>
              <a:rPr lang="en-US"/>
              <a:t>PRPCEM, EE Department</a:t>
            </a:r>
          </a:p>
        </p:txBody>
      </p:sp>
      <p:sp>
        <p:nvSpPr>
          <p:cNvPr id="7" name="Slide Number Placeholder 5">
            <a:extLst>
              <a:ext uri="{FF2B5EF4-FFF2-40B4-BE49-F238E27FC236}">
                <a16:creationId xmlns:a16="http://schemas.microsoft.com/office/drawing/2014/main" id="{6CAA05F0-E178-6A06-9A64-82EC6C984EB0}"/>
              </a:ext>
            </a:extLst>
          </p:cNvPr>
          <p:cNvSpPr>
            <a:spLocks noGrp="1"/>
          </p:cNvSpPr>
          <p:nvPr>
            <p:ph type="sldNum" sz="quarter" idx="12"/>
          </p:nvPr>
        </p:nvSpPr>
        <p:spPr/>
        <p:txBody>
          <a:bodyPr/>
          <a:lstStyle>
            <a:lvl1pPr>
              <a:defRPr/>
            </a:lvl1pPr>
          </a:lstStyle>
          <a:p>
            <a:fld id="{463A8203-1C6D-4043-AFF2-E4C42873E42B}" type="slidenum">
              <a:rPr lang="en-US" altLang="en-US"/>
              <a:pPr/>
              <a:t>‹#›</a:t>
            </a:fld>
            <a:endParaRPr lang="en-US" altLang="en-US"/>
          </a:p>
        </p:txBody>
      </p:sp>
    </p:spTree>
    <p:extLst>
      <p:ext uri="{BB962C8B-B14F-4D97-AF65-F5344CB8AC3E}">
        <p14:creationId xmlns:p14="http://schemas.microsoft.com/office/powerpoint/2010/main" val="1100930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5FFFD78-4556-0739-B1CB-4B511A91EFD1}"/>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69899905-792B-76E2-7B0D-1C7CCABBB55D}"/>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CF7EC737-9D8D-FAEF-3760-C4362708A1AE}"/>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A58B8920-993F-4CAB-84B9-10A8F14D4413}" type="datetime1">
              <a:rPr lang="en-US"/>
              <a:pPr>
                <a:defRPr/>
              </a:pPr>
              <a:t>4/16/2025</a:t>
            </a:fld>
            <a:endParaRPr lang="en-US"/>
          </a:p>
        </p:txBody>
      </p:sp>
      <p:sp>
        <p:nvSpPr>
          <p:cNvPr id="5" name="Footer Placeholder 4">
            <a:extLst>
              <a:ext uri="{FF2B5EF4-FFF2-40B4-BE49-F238E27FC236}">
                <a16:creationId xmlns:a16="http://schemas.microsoft.com/office/drawing/2014/main" id="{D3491A8D-F84D-0063-0713-A75C69EFA692}"/>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PRPCEM, EE Department</a:t>
            </a:r>
          </a:p>
        </p:txBody>
      </p:sp>
      <p:sp>
        <p:nvSpPr>
          <p:cNvPr id="6" name="Slide Number Placeholder 5">
            <a:extLst>
              <a:ext uri="{FF2B5EF4-FFF2-40B4-BE49-F238E27FC236}">
                <a16:creationId xmlns:a16="http://schemas.microsoft.com/office/drawing/2014/main" id="{9F06A0CA-0DC0-366C-7324-5A24389A7055}"/>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914AB7FA-91C3-41DC-B8C6-3F95818EC43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30D95D43-2350-85E5-82C7-551F5EF8EE3D}"/>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3AFBE802-5851-3893-7F7A-3F7C8639F19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C0D0CE4-9336-17FC-8EC8-6D1A89636CC1}"/>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1CF3255E-8547-4E92-BB0A-9B2F096631CE}" type="datetimeFigureOut">
              <a:rPr lang="en-US"/>
              <a:pPr>
                <a:defRPr/>
              </a:pPr>
              <a:t>4/16/2025</a:t>
            </a:fld>
            <a:endParaRPr lang="en-US"/>
          </a:p>
        </p:txBody>
      </p:sp>
      <p:sp>
        <p:nvSpPr>
          <p:cNvPr id="5" name="Footer Placeholder 4">
            <a:extLst>
              <a:ext uri="{FF2B5EF4-FFF2-40B4-BE49-F238E27FC236}">
                <a16:creationId xmlns:a16="http://schemas.microsoft.com/office/drawing/2014/main" id="{D2546A2A-CBB5-E2E6-C894-C189A94D297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a:extLst>
              <a:ext uri="{FF2B5EF4-FFF2-40B4-BE49-F238E27FC236}">
                <a16:creationId xmlns:a16="http://schemas.microsoft.com/office/drawing/2014/main" id="{D376D38B-C01D-01FB-7FB0-6285A9EB1689}"/>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EC2F6417-BE81-46DE-AB98-A11C911DB21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jpg"/></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kaggle.com/datasets/uciml/pima-indians-diabetes-database/" TargetMode="External"/><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hyperlink" Target="https://machinelearningmastery.com/atour-of-machine-learning-algorithms/" TargetMode="External"/><Relationship Id="rId4" Type="http://schemas.openxmlformats.org/officeDocument/2006/relationships/hyperlink" Target="https://diabetesatlas.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B2772CF-C481-61B7-5722-2795019FC419}"/>
              </a:ext>
            </a:extLst>
          </p:cNvPr>
          <p:cNvSpPr>
            <a:spLocks noGrp="1"/>
          </p:cNvSpPr>
          <p:nvPr>
            <p:ph type="title"/>
          </p:nvPr>
        </p:nvSpPr>
        <p:spPr>
          <a:xfrm>
            <a:off x="321992" y="139199"/>
            <a:ext cx="8434724" cy="1232401"/>
          </a:xfrm>
          <a:solidFill>
            <a:schemeClr val="accent3">
              <a:lumMod val="60000"/>
              <a:lumOff val="40000"/>
            </a:schemeClr>
          </a:solidFill>
          <a:ln>
            <a:solidFill>
              <a:schemeClr val="accent3">
                <a:lumMod val="50000"/>
              </a:schemeClr>
            </a:solidFill>
            <a:miter lim="800000"/>
            <a:headEnd/>
            <a:tailEnd/>
          </a:ln>
          <a:scene3d>
            <a:camera prst="orthographicFront"/>
            <a:lightRig rig="threePt" dir="t"/>
          </a:scene3d>
          <a:sp3d>
            <a:bevelT w="114300" prst="artDeco"/>
          </a:sp3d>
        </p:spPr>
        <p:txBody>
          <a:bodyPr rtlCol="0" anchor="b">
            <a:noAutofit/>
          </a:bodyPr>
          <a:lstStyle/>
          <a:p>
            <a:pPr eaLnBrk="1" fontAlgn="auto" hangingPunct="1">
              <a:lnSpc>
                <a:spcPct val="150000"/>
              </a:lnSpc>
              <a:spcBef>
                <a:spcPts val="600"/>
              </a:spcBef>
              <a:spcAft>
                <a:spcPts val="600"/>
              </a:spcAft>
              <a:defRPr/>
            </a:pPr>
            <a:r>
              <a:rPr lang="en-US" sz="1600" b="1" dirty="0">
                <a:solidFill>
                  <a:schemeClr val="tx2">
                    <a:lumMod val="75000"/>
                  </a:schemeClr>
                </a:solidFill>
                <a:latin typeface="Cambria" pitchFamily="18" charset="0"/>
                <a:ea typeface="Cambria" pitchFamily="18" charset="0"/>
              </a:rPr>
              <a:t>P. R. </a:t>
            </a:r>
            <a:r>
              <a:rPr lang="en-US" sz="1600" b="1" dirty="0" err="1">
                <a:solidFill>
                  <a:schemeClr val="tx2">
                    <a:lumMod val="75000"/>
                  </a:schemeClr>
                </a:solidFill>
                <a:latin typeface="Cambria" pitchFamily="18" charset="0"/>
                <a:ea typeface="Cambria" pitchFamily="18" charset="0"/>
              </a:rPr>
              <a:t>Pote</a:t>
            </a:r>
            <a:r>
              <a:rPr lang="en-US" sz="1600" b="1" dirty="0">
                <a:solidFill>
                  <a:schemeClr val="tx2">
                    <a:lumMod val="75000"/>
                  </a:schemeClr>
                </a:solidFill>
                <a:latin typeface="Cambria" pitchFamily="18" charset="0"/>
                <a:ea typeface="Cambria" pitchFamily="18" charset="0"/>
              </a:rPr>
              <a:t> (Patil) College of Engineering &amp; Management, Amravati</a:t>
            </a:r>
            <a:br>
              <a:rPr lang="en-US" sz="1600" b="1" dirty="0">
                <a:solidFill>
                  <a:schemeClr val="tx2">
                    <a:lumMod val="75000"/>
                  </a:schemeClr>
                </a:solidFill>
                <a:latin typeface="Cambria" pitchFamily="18" charset="0"/>
                <a:ea typeface="Cambria" pitchFamily="18" charset="0"/>
              </a:rPr>
            </a:br>
            <a:r>
              <a:rPr lang="en-US" sz="1600" b="1" dirty="0">
                <a:solidFill>
                  <a:schemeClr val="tx2">
                    <a:lumMod val="75000"/>
                  </a:schemeClr>
                </a:solidFill>
                <a:latin typeface="Cambria" pitchFamily="18" charset="0"/>
                <a:ea typeface="Cambria" pitchFamily="18" charset="0"/>
              </a:rPr>
              <a:t>(An Autonomous Institute)</a:t>
            </a:r>
            <a:br>
              <a:rPr lang="en-US" sz="1600" b="1" dirty="0">
                <a:solidFill>
                  <a:schemeClr val="accent5">
                    <a:lumMod val="50000"/>
                  </a:schemeClr>
                </a:solidFill>
                <a:latin typeface="Cambria" pitchFamily="18" charset="0"/>
                <a:ea typeface="Cambria" pitchFamily="18" charset="0"/>
              </a:rPr>
            </a:br>
            <a:r>
              <a:rPr lang="en-US" sz="1600" b="1" dirty="0">
                <a:solidFill>
                  <a:srgbClr val="C00000"/>
                </a:solidFill>
                <a:latin typeface="Cambria" pitchFamily="18" charset="0"/>
                <a:ea typeface="Cambria" pitchFamily="18" charset="0"/>
              </a:rPr>
              <a:t>Department of Artificial Intelligence and Data Science</a:t>
            </a:r>
            <a:endParaRPr lang="en-US" sz="1600" dirty="0">
              <a:solidFill>
                <a:srgbClr val="002060"/>
              </a:solidFill>
              <a:latin typeface="Cambria" pitchFamily="18" charset="0"/>
              <a:ea typeface="Cambria" pitchFamily="18" charset="0"/>
            </a:endParaRPr>
          </a:p>
        </p:txBody>
      </p:sp>
      <p:pic>
        <p:nvPicPr>
          <p:cNvPr id="3077" name="Content Placeholder 7">
            <a:extLst>
              <a:ext uri="{FF2B5EF4-FFF2-40B4-BE49-F238E27FC236}">
                <a16:creationId xmlns:a16="http://schemas.microsoft.com/office/drawing/2014/main" id="{05C1F3C2-F2FC-569C-EA28-C16489EBBB4D}"/>
              </a:ext>
            </a:extLst>
          </p:cNvPr>
          <p:cNvPicPr>
            <a:picLocks noChangeAspect="1"/>
          </p:cNvPicPr>
          <p:nvPr/>
        </p:nvPicPr>
        <p:blipFill>
          <a:blip r:embed="rId3"/>
          <a:srcRect/>
          <a:stretch>
            <a:fillRect/>
          </a:stretch>
        </p:blipFill>
        <p:spPr bwMode="auto">
          <a:xfrm>
            <a:off x="381000" y="228600"/>
            <a:ext cx="885825" cy="838200"/>
          </a:xfrm>
          <a:prstGeom prst="ellipse">
            <a:avLst/>
          </a:prstGeom>
          <a:noFill/>
          <a:ln w="9525">
            <a:noFill/>
            <a:miter lim="800000"/>
            <a:headEnd/>
            <a:tailEnd/>
          </a:ln>
        </p:spPr>
      </p:pic>
      <p:sp>
        <p:nvSpPr>
          <p:cNvPr id="3078" name="AutoShape 9" descr="Baselius College |">
            <a:extLst>
              <a:ext uri="{FF2B5EF4-FFF2-40B4-BE49-F238E27FC236}">
                <a16:creationId xmlns:a16="http://schemas.microsoft.com/office/drawing/2014/main" id="{BB821B32-C259-0F9F-79E7-F33AE74449EE}"/>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sp>
        <p:nvSpPr>
          <p:cNvPr id="3079" name="AutoShape 11" descr="Baselius College |">
            <a:extLst>
              <a:ext uri="{FF2B5EF4-FFF2-40B4-BE49-F238E27FC236}">
                <a16:creationId xmlns:a16="http://schemas.microsoft.com/office/drawing/2014/main" id="{8864A9F0-39E3-F02E-2C7B-4CE31D0CF52D}"/>
              </a:ext>
            </a:extLst>
          </p:cNvPr>
          <p:cNvSpPr>
            <a:spLocks noChangeAspect="1" noChangeArrowheads="1"/>
          </p:cNvSpPr>
          <p:nvPr/>
        </p:nvSpPr>
        <p:spPr bwMode="auto">
          <a:xfrm>
            <a:off x="155575" y="-1444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a:p>
        </p:txBody>
      </p:sp>
      <p:pic>
        <p:nvPicPr>
          <p:cNvPr id="3080" name="Picture 12">
            <a:extLst>
              <a:ext uri="{FF2B5EF4-FFF2-40B4-BE49-F238E27FC236}">
                <a16:creationId xmlns:a16="http://schemas.microsoft.com/office/drawing/2014/main" id="{FBE019C9-FB2E-27DD-0D1F-29B72AE0351E}"/>
              </a:ext>
            </a:extLst>
          </p:cNvPr>
          <p:cNvPicPr>
            <a:picLocks noChangeAspect="1" noChangeArrowheads="1"/>
          </p:cNvPicPr>
          <p:nvPr/>
        </p:nvPicPr>
        <p:blipFill>
          <a:blip r:embed="rId4"/>
          <a:srcRect/>
          <a:stretch>
            <a:fillRect/>
          </a:stretch>
        </p:blipFill>
        <p:spPr bwMode="auto">
          <a:xfrm>
            <a:off x="7696200" y="304800"/>
            <a:ext cx="1004888" cy="838200"/>
          </a:xfrm>
          <a:prstGeom prst="ellipse">
            <a:avLst/>
          </a:prstGeom>
          <a:noFill/>
          <a:ln w="9525">
            <a:noFill/>
            <a:miter lim="800000"/>
            <a:headEnd/>
            <a:tailEnd/>
          </a:ln>
        </p:spPr>
      </p:pic>
      <p:pic>
        <p:nvPicPr>
          <p:cNvPr id="3081" name="Picture 2">
            <a:extLst>
              <a:ext uri="{FF2B5EF4-FFF2-40B4-BE49-F238E27FC236}">
                <a16:creationId xmlns:a16="http://schemas.microsoft.com/office/drawing/2014/main" id="{210ADCF3-0DB1-05D2-98FF-433A38FD3DF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821804" y="5014877"/>
            <a:ext cx="1362075" cy="1358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2" name="TextBox 3">
            <a:extLst>
              <a:ext uri="{FF2B5EF4-FFF2-40B4-BE49-F238E27FC236}">
                <a16:creationId xmlns:a16="http://schemas.microsoft.com/office/drawing/2014/main" id="{91C86180-B6A6-FA60-7105-90BD8D0969B6}"/>
              </a:ext>
            </a:extLst>
          </p:cNvPr>
          <p:cNvSpPr txBox="1">
            <a:spLocks noChangeArrowheads="1"/>
          </p:cNvSpPr>
          <p:nvPr/>
        </p:nvSpPr>
        <p:spPr bwMode="auto">
          <a:xfrm>
            <a:off x="1544637" y="1790700"/>
            <a:ext cx="6211888"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400" dirty="0">
                <a:solidFill>
                  <a:srgbClr val="C00000"/>
                </a:solidFill>
                <a:latin typeface="Algerian" panose="04020705040A02060702" pitchFamily="82" charset="0"/>
              </a:rPr>
              <a:t>Diabetes Prediction: Web-base App For Early detection and monitoring</a:t>
            </a:r>
          </a:p>
        </p:txBody>
      </p:sp>
      <p:sp>
        <p:nvSpPr>
          <p:cNvPr id="3083" name="TextBox 11">
            <a:extLst>
              <a:ext uri="{FF2B5EF4-FFF2-40B4-BE49-F238E27FC236}">
                <a16:creationId xmlns:a16="http://schemas.microsoft.com/office/drawing/2014/main" id="{B4DAAA47-B673-759A-F2E3-EDDF46A2F377}"/>
              </a:ext>
            </a:extLst>
          </p:cNvPr>
          <p:cNvSpPr txBox="1">
            <a:spLocks noChangeArrowheads="1"/>
          </p:cNvSpPr>
          <p:nvPr/>
        </p:nvSpPr>
        <p:spPr bwMode="auto">
          <a:xfrm>
            <a:off x="3335338" y="1420813"/>
            <a:ext cx="2133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Cambria" panose="02040503050406030204" pitchFamily="18" charset="0"/>
              </a:rPr>
              <a:t>Presentation on</a:t>
            </a:r>
          </a:p>
        </p:txBody>
      </p:sp>
      <p:sp>
        <p:nvSpPr>
          <p:cNvPr id="3084" name="TextBox 12">
            <a:extLst>
              <a:ext uri="{FF2B5EF4-FFF2-40B4-BE49-F238E27FC236}">
                <a16:creationId xmlns:a16="http://schemas.microsoft.com/office/drawing/2014/main" id="{0DA165B8-EED2-386E-2EB4-E34365144BEC}"/>
              </a:ext>
            </a:extLst>
          </p:cNvPr>
          <p:cNvSpPr txBox="1">
            <a:spLocks noChangeArrowheads="1"/>
          </p:cNvSpPr>
          <p:nvPr/>
        </p:nvSpPr>
        <p:spPr bwMode="auto">
          <a:xfrm>
            <a:off x="3271838" y="2559993"/>
            <a:ext cx="2366962"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solidFill>
                  <a:srgbClr val="0070C0"/>
                </a:solidFill>
                <a:latin typeface="Cambria" panose="02040503050406030204" pitchFamily="18" charset="0"/>
              </a:rPr>
              <a:t>Presented By</a:t>
            </a:r>
          </a:p>
          <a:p>
            <a:pPr algn="ctr"/>
            <a:r>
              <a:rPr lang="en-US" altLang="en-US" dirty="0">
                <a:latin typeface="Cambria" panose="02040503050406030204" pitchFamily="18" charset="0"/>
              </a:rPr>
              <a:t>Adarsh Lilhare</a:t>
            </a:r>
          </a:p>
          <a:p>
            <a:pPr algn="ctr"/>
            <a:r>
              <a:rPr lang="en-US" altLang="en-US" dirty="0">
                <a:latin typeface="Cambria" panose="02040503050406030204" pitchFamily="18" charset="0"/>
              </a:rPr>
              <a:t>Arti Paraskar</a:t>
            </a:r>
          </a:p>
          <a:p>
            <a:pPr algn="ctr"/>
            <a:r>
              <a:rPr lang="en-US" altLang="en-US" dirty="0">
                <a:latin typeface="Cambria" panose="02040503050406030204" pitchFamily="18" charset="0"/>
              </a:rPr>
              <a:t>Harshal Pawar</a:t>
            </a:r>
          </a:p>
          <a:p>
            <a:pPr algn="ctr"/>
            <a:r>
              <a:rPr lang="en-US" altLang="en-US" dirty="0">
                <a:latin typeface="Cambria" panose="02040503050406030204" pitchFamily="18" charset="0"/>
              </a:rPr>
              <a:t>Shreyash Nangirwar</a:t>
            </a:r>
          </a:p>
          <a:p>
            <a:pPr algn="ctr"/>
            <a:r>
              <a:rPr lang="en-US" altLang="en-US" dirty="0">
                <a:latin typeface="Cambria" panose="02040503050406030204" pitchFamily="18" charset="0"/>
              </a:rPr>
              <a:t>Bhupesh Wankhade</a:t>
            </a:r>
          </a:p>
        </p:txBody>
      </p:sp>
      <p:sp>
        <p:nvSpPr>
          <p:cNvPr id="3085" name="TextBox 13">
            <a:extLst>
              <a:ext uri="{FF2B5EF4-FFF2-40B4-BE49-F238E27FC236}">
                <a16:creationId xmlns:a16="http://schemas.microsoft.com/office/drawing/2014/main" id="{38D62E6B-3942-DB6B-099A-753A308DD27F}"/>
              </a:ext>
            </a:extLst>
          </p:cNvPr>
          <p:cNvSpPr txBox="1">
            <a:spLocks noChangeArrowheads="1"/>
          </p:cNvSpPr>
          <p:nvPr/>
        </p:nvSpPr>
        <p:spPr bwMode="auto">
          <a:xfrm>
            <a:off x="3271838" y="4314319"/>
            <a:ext cx="2366962"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b="1" dirty="0">
                <a:solidFill>
                  <a:schemeClr val="accent1"/>
                </a:solidFill>
                <a:latin typeface="Cambria" panose="02040503050406030204" pitchFamily="18" charset="0"/>
              </a:rPr>
              <a:t>Guided By</a:t>
            </a:r>
          </a:p>
          <a:p>
            <a:pPr algn="ctr"/>
            <a:r>
              <a:rPr lang="en-US" dirty="0">
                <a:latin typeface="Times New Roman" panose="02020603050405020304" pitchFamily="18" charset="0"/>
                <a:cs typeface="Times New Roman" panose="02020603050405020304" pitchFamily="18" charset="0"/>
              </a:rPr>
              <a:t>Prof.L.S.Bhattad </a:t>
            </a:r>
            <a:endParaRPr lang="en-US" altLang="en-US" dirty="0">
              <a:latin typeface="Times New Roman" panose="02020603050405020304" pitchFamily="18" charset="0"/>
              <a:cs typeface="Times New Roman" panose="02020603050405020304" pitchFamily="18" charset="0"/>
            </a:endParaRPr>
          </a:p>
        </p:txBody>
      </p:sp>
      <p:sp>
        <p:nvSpPr>
          <p:cNvPr id="3086" name="TextBox 6">
            <a:extLst>
              <a:ext uri="{FF2B5EF4-FFF2-40B4-BE49-F238E27FC236}">
                <a16:creationId xmlns:a16="http://schemas.microsoft.com/office/drawing/2014/main" id="{4A44A6E0-5F24-77C6-644D-D3BC88C416BA}"/>
              </a:ext>
            </a:extLst>
          </p:cNvPr>
          <p:cNvSpPr txBox="1">
            <a:spLocks noChangeArrowheads="1"/>
          </p:cNvSpPr>
          <p:nvPr/>
        </p:nvSpPr>
        <p:spPr bwMode="auto">
          <a:xfrm>
            <a:off x="3514624" y="6348913"/>
            <a:ext cx="197643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dirty="0">
                <a:latin typeface="Cambria" panose="02040503050406030204" pitchFamily="18" charset="0"/>
              </a:rPr>
              <a:t>Year 2024-25</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E999E3-1A1B-A1EA-5505-72FF7AFA6130}"/>
            </a:ext>
          </a:extLst>
        </p:cNvPr>
        <p:cNvGrpSpPr/>
        <p:nvPr/>
      </p:nvGrpSpPr>
      <p:grpSpPr>
        <a:xfrm>
          <a:off x="0" y="0"/>
          <a:ext cx="0" cy="0"/>
          <a:chOff x="0" y="0"/>
          <a:chExt cx="0" cy="0"/>
        </a:xfrm>
      </p:grpSpPr>
      <p:pic>
        <p:nvPicPr>
          <p:cNvPr id="10242" name="Picture 13" descr="A picture containing text&#10;&#10;Description automatically generated">
            <a:extLst>
              <a:ext uri="{FF2B5EF4-FFF2-40B4-BE49-F238E27FC236}">
                <a16:creationId xmlns:a16="http://schemas.microsoft.com/office/drawing/2014/main" id="{47468C1B-1B3A-B130-9252-3F09ABEAE2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EFD08DF0-3630-1628-AD5D-432D2622D0B0}"/>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Screen shots/ Results</a:t>
            </a:r>
          </a:p>
        </p:txBody>
      </p:sp>
      <p:sp>
        <p:nvSpPr>
          <p:cNvPr id="9221" name="Footer Placeholder 3">
            <a:extLst>
              <a:ext uri="{FF2B5EF4-FFF2-40B4-BE49-F238E27FC236}">
                <a16:creationId xmlns:a16="http://schemas.microsoft.com/office/drawing/2014/main" id="{91B574F3-F87F-042F-06DC-C0B10AEA5601}"/>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0245" name="Slide Number Placeholder 4">
            <a:extLst>
              <a:ext uri="{FF2B5EF4-FFF2-40B4-BE49-F238E27FC236}">
                <a16:creationId xmlns:a16="http://schemas.microsoft.com/office/drawing/2014/main" id="{343699B6-0941-4155-937C-877548AA91F8}"/>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8</a:t>
            </a:r>
          </a:p>
        </p:txBody>
      </p:sp>
      <p:sp>
        <p:nvSpPr>
          <p:cNvPr id="10246" name="TextBox 5">
            <a:extLst>
              <a:ext uri="{FF2B5EF4-FFF2-40B4-BE49-F238E27FC236}">
                <a16:creationId xmlns:a16="http://schemas.microsoft.com/office/drawing/2014/main" id="{3D2A509B-C52D-48E1-3F1F-E5F10C6FA0C3}"/>
              </a:ext>
            </a:extLst>
          </p:cNvPr>
          <p:cNvSpPr txBox="1">
            <a:spLocks noChangeArrowheads="1"/>
          </p:cNvSpPr>
          <p:nvPr/>
        </p:nvSpPr>
        <p:spPr bwMode="auto">
          <a:xfrm>
            <a:off x="381000" y="1143000"/>
            <a:ext cx="8382000" cy="53546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pic>
        <p:nvPicPr>
          <p:cNvPr id="3" name="Picture 2">
            <a:extLst>
              <a:ext uri="{FF2B5EF4-FFF2-40B4-BE49-F238E27FC236}">
                <a16:creationId xmlns:a16="http://schemas.microsoft.com/office/drawing/2014/main" id="{0DAA02F3-D990-909A-8414-2AEE2B485A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05" y="1307550"/>
            <a:ext cx="4001995" cy="5060911"/>
          </a:xfrm>
          <a:prstGeom prst="rect">
            <a:avLst/>
          </a:prstGeom>
        </p:spPr>
      </p:pic>
      <p:pic>
        <p:nvPicPr>
          <p:cNvPr id="5" name="Picture 4">
            <a:extLst>
              <a:ext uri="{FF2B5EF4-FFF2-40B4-BE49-F238E27FC236}">
                <a16:creationId xmlns:a16="http://schemas.microsoft.com/office/drawing/2014/main" id="{87DD0EA0-8169-DDB9-0FCA-FDCC6D6148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0268" y="1307550"/>
            <a:ext cx="3878263" cy="5035012"/>
          </a:xfrm>
          <a:prstGeom prst="rect">
            <a:avLst/>
          </a:prstGeom>
        </p:spPr>
      </p:pic>
    </p:spTree>
    <p:extLst>
      <p:ext uri="{BB962C8B-B14F-4D97-AF65-F5344CB8AC3E}">
        <p14:creationId xmlns:p14="http://schemas.microsoft.com/office/powerpoint/2010/main" val="32248409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DF667-A604-A058-9EFD-6D8671B41574}"/>
            </a:ext>
          </a:extLst>
        </p:cNvPr>
        <p:cNvGrpSpPr/>
        <p:nvPr/>
      </p:nvGrpSpPr>
      <p:grpSpPr>
        <a:xfrm>
          <a:off x="0" y="0"/>
          <a:ext cx="0" cy="0"/>
          <a:chOff x="0" y="0"/>
          <a:chExt cx="0" cy="0"/>
        </a:xfrm>
      </p:grpSpPr>
      <p:pic>
        <p:nvPicPr>
          <p:cNvPr id="10242" name="Picture 13" descr="A picture containing text&#10;&#10;Description automatically generated">
            <a:extLst>
              <a:ext uri="{FF2B5EF4-FFF2-40B4-BE49-F238E27FC236}">
                <a16:creationId xmlns:a16="http://schemas.microsoft.com/office/drawing/2014/main" id="{F8C44752-8768-83C0-3CA1-0ACAC918C4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5207D56D-0052-759C-E67F-22BAC83D4235}"/>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Screen shots/ Results</a:t>
            </a:r>
          </a:p>
        </p:txBody>
      </p:sp>
      <p:sp>
        <p:nvSpPr>
          <p:cNvPr id="9221" name="Footer Placeholder 3">
            <a:extLst>
              <a:ext uri="{FF2B5EF4-FFF2-40B4-BE49-F238E27FC236}">
                <a16:creationId xmlns:a16="http://schemas.microsoft.com/office/drawing/2014/main" id="{9F9B01FF-48C0-C563-5051-2DD381E76B76}"/>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0245" name="Slide Number Placeholder 4">
            <a:extLst>
              <a:ext uri="{FF2B5EF4-FFF2-40B4-BE49-F238E27FC236}">
                <a16:creationId xmlns:a16="http://schemas.microsoft.com/office/drawing/2014/main" id="{8259C8C5-8CDE-8095-7AF8-2389805D9EB5}"/>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8</a:t>
            </a:r>
          </a:p>
        </p:txBody>
      </p:sp>
      <p:sp>
        <p:nvSpPr>
          <p:cNvPr id="10246" name="TextBox 5">
            <a:extLst>
              <a:ext uri="{FF2B5EF4-FFF2-40B4-BE49-F238E27FC236}">
                <a16:creationId xmlns:a16="http://schemas.microsoft.com/office/drawing/2014/main" id="{999EF4C0-84D4-0469-89F6-87D52CEE2183}"/>
              </a:ext>
            </a:extLst>
          </p:cNvPr>
          <p:cNvSpPr txBox="1">
            <a:spLocks noChangeArrowheads="1"/>
          </p:cNvSpPr>
          <p:nvPr/>
        </p:nvSpPr>
        <p:spPr bwMode="auto">
          <a:xfrm>
            <a:off x="381000" y="1143000"/>
            <a:ext cx="8382000" cy="53546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pic>
        <p:nvPicPr>
          <p:cNvPr id="7" name="Picture 6">
            <a:extLst>
              <a:ext uri="{FF2B5EF4-FFF2-40B4-BE49-F238E27FC236}">
                <a16:creationId xmlns:a16="http://schemas.microsoft.com/office/drawing/2014/main" id="{78D8E7CC-78AA-4D95-9AEB-FEF8C9E95C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85607" y="1393826"/>
            <a:ext cx="3878264" cy="4800600"/>
          </a:xfrm>
          <a:prstGeom prst="rect">
            <a:avLst/>
          </a:prstGeom>
        </p:spPr>
      </p:pic>
      <p:pic>
        <p:nvPicPr>
          <p:cNvPr id="3" name="Picture 2">
            <a:extLst>
              <a:ext uri="{FF2B5EF4-FFF2-40B4-BE49-F238E27FC236}">
                <a16:creationId xmlns:a16="http://schemas.microsoft.com/office/drawing/2014/main" id="{380B36AE-EC7D-2404-3033-AD3D0B5BD70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882" y="1393826"/>
            <a:ext cx="3878264" cy="4800600"/>
          </a:xfrm>
          <a:prstGeom prst="rect">
            <a:avLst/>
          </a:prstGeom>
        </p:spPr>
      </p:pic>
    </p:spTree>
    <p:extLst>
      <p:ext uri="{BB962C8B-B14F-4D97-AF65-F5344CB8AC3E}">
        <p14:creationId xmlns:p14="http://schemas.microsoft.com/office/powerpoint/2010/main" val="2795538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13" descr="A picture containing text&#10;&#10;Description automatically generated">
            <a:extLst>
              <a:ext uri="{FF2B5EF4-FFF2-40B4-BE49-F238E27FC236}">
                <a16:creationId xmlns:a16="http://schemas.microsoft.com/office/drawing/2014/main" id="{EC5D083B-292C-998D-ED7B-CA662B8A2AA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itle 1">
            <a:extLst>
              <a:ext uri="{FF2B5EF4-FFF2-40B4-BE49-F238E27FC236}">
                <a16:creationId xmlns:a16="http://schemas.microsoft.com/office/drawing/2014/main" id="{1004CD2C-5D63-0191-B0C7-590FA0E117FA}"/>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Result Analysis</a:t>
            </a:r>
          </a:p>
        </p:txBody>
      </p:sp>
      <p:sp>
        <p:nvSpPr>
          <p:cNvPr id="9221" name="Footer Placeholder 3">
            <a:extLst>
              <a:ext uri="{FF2B5EF4-FFF2-40B4-BE49-F238E27FC236}">
                <a16:creationId xmlns:a16="http://schemas.microsoft.com/office/drawing/2014/main" id="{41F766AC-609B-861B-D25F-3F0633E19A57}"/>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1269" name="Slide Number Placeholder 4">
            <a:extLst>
              <a:ext uri="{FF2B5EF4-FFF2-40B4-BE49-F238E27FC236}">
                <a16:creationId xmlns:a16="http://schemas.microsoft.com/office/drawing/2014/main" id="{B29DD767-760B-81D1-8384-6EE192A8B89D}"/>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9</a:t>
            </a:r>
          </a:p>
        </p:txBody>
      </p:sp>
      <p:sp>
        <p:nvSpPr>
          <p:cNvPr id="11270" name="TextBox 5">
            <a:extLst>
              <a:ext uri="{FF2B5EF4-FFF2-40B4-BE49-F238E27FC236}">
                <a16:creationId xmlns:a16="http://schemas.microsoft.com/office/drawing/2014/main" id="{65BC4D60-A864-00A5-AD0F-403541F2F04D}"/>
              </a:ext>
            </a:extLst>
          </p:cNvPr>
          <p:cNvSpPr txBox="1">
            <a:spLocks noChangeArrowheads="1"/>
          </p:cNvSpPr>
          <p:nvPr/>
        </p:nvSpPr>
        <p:spPr bwMode="auto">
          <a:xfrm>
            <a:off x="381000" y="1295400"/>
            <a:ext cx="8305800" cy="489364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Regression models identified strong correlations between patient data and diabetes risk, providing reliable</a:t>
            </a:r>
          </a:p>
          <a:p>
            <a:pPr algn="just"/>
            <a:r>
              <a:rPr lang="en-US" altLang="en-US" sz="2400" dirty="0">
                <a:latin typeface="Times New Roman" panose="02020603050405020304" pitchFamily="18" charset="0"/>
                <a:cs typeface="Times New Roman" panose="02020603050405020304" pitchFamily="18" charset="0"/>
              </a:rPr>
              <a:t>     predictions.</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Logistic Regression achieved the highest accuracy and ROC-AUC score of 0.950, indicating excellent classification performance.</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final ensemble-based approach demonstrated high accuracy and reliability for early diabetes prediction.</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Data preprocessing, including feature scaling and handling missing values, significantly improved model reliability.</a:t>
            </a:r>
          </a:p>
          <a:p>
            <a:pPr marL="342900" indent="-342900" algn="just">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The regression approach highlights simplicity, interpretability, and efficiency for diabetes diagnosis.</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Web deployment provides a real-time, scalable solution.</a:t>
            </a:r>
            <a:endParaRPr lang="en-US" alt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13" descr="A picture containing text&#10;&#10;Description automatically generated">
            <a:extLst>
              <a:ext uri="{FF2B5EF4-FFF2-40B4-BE49-F238E27FC236}">
                <a16:creationId xmlns:a16="http://schemas.microsoft.com/office/drawing/2014/main" id="{040E33FC-FC33-061D-9FA3-1D17C7FF7D6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a:extLst>
              <a:ext uri="{FF2B5EF4-FFF2-40B4-BE49-F238E27FC236}">
                <a16:creationId xmlns:a16="http://schemas.microsoft.com/office/drawing/2014/main" id="{91AF0C57-0B9B-049C-D152-2791AAAC2727}"/>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Opportunities and Challenges</a:t>
            </a:r>
          </a:p>
        </p:txBody>
      </p:sp>
      <p:sp>
        <p:nvSpPr>
          <p:cNvPr id="9221" name="Footer Placeholder 3">
            <a:extLst>
              <a:ext uri="{FF2B5EF4-FFF2-40B4-BE49-F238E27FC236}">
                <a16:creationId xmlns:a16="http://schemas.microsoft.com/office/drawing/2014/main" id="{658FCB3F-7223-A05B-2152-9B1F4F1FC264}"/>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2293" name="Slide Number Placeholder 4">
            <a:extLst>
              <a:ext uri="{FF2B5EF4-FFF2-40B4-BE49-F238E27FC236}">
                <a16:creationId xmlns:a16="http://schemas.microsoft.com/office/drawing/2014/main" id="{4FAA98F3-B38C-475B-F35D-C62B19C27430}"/>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10</a:t>
            </a:r>
          </a:p>
        </p:txBody>
      </p:sp>
      <p:sp>
        <p:nvSpPr>
          <p:cNvPr id="12294" name="TextBox 5">
            <a:extLst>
              <a:ext uri="{FF2B5EF4-FFF2-40B4-BE49-F238E27FC236}">
                <a16:creationId xmlns:a16="http://schemas.microsoft.com/office/drawing/2014/main" id="{435520C3-2E8B-B47D-835B-702FA7F13573}"/>
              </a:ext>
            </a:extLst>
          </p:cNvPr>
          <p:cNvSpPr txBox="1">
            <a:spLocks noChangeArrowheads="1"/>
          </p:cNvSpPr>
          <p:nvPr/>
        </p:nvSpPr>
        <p:spPr bwMode="auto">
          <a:xfrm>
            <a:off x="457200" y="1219200"/>
            <a:ext cx="8153400" cy="5078313"/>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2400" b="1" i="1" dirty="0">
                <a:latin typeface="Times New Roman" panose="02020603050405020304" pitchFamily="18" charset="0"/>
                <a:cs typeface="Times New Roman" panose="02020603050405020304" pitchFamily="18" charset="0"/>
              </a:rPr>
              <a:t>Opportunities:</a:t>
            </a:r>
          </a:p>
          <a:p>
            <a:pPr marL="285750" indent="-28575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Regression-based models facilitate early and accurate diabetes prediction.</a:t>
            </a:r>
          </a:p>
          <a:p>
            <a:pPr marL="285750" indent="-28575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Predictive models empower healthcare professionals with accurate data insights.</a:t>
            </a:r>
          </a:p>
          <a:p>
            <a:pPr marL="285750" indent="-28575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Reduces healthcare costs by streamlining diagnosis.</a:t>
            </a:r>
          </a:p>
          <a:p>
            <a:pPr>
              <a:lnSpc>
                <a:spcPct val="150000"/>
              </a:lnSpc>
            </a:pPr>
            <a:r>
              <a:rPr lang="en-US" altLang="en-US" sz="2400" b="1" i="1" dirty="0">
                <a:latin typeface="Times New Roman" panose="02020603050405020304" pitchFamily="18" charset="0"/>
                <a:cs typeface="Times New Roman" panose="02020603050405020304" pitchFamily="18" charset="0"/>
              </a:rPr>
              <a:t>Challenges:</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Managing imbalanced datasets and incomplete patient information.</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Addressing concerns around data privacy and ethical use of sensitive health data.</a:t>
            </a:r>
          </a:p>
          <a:p>
            <a:pPr marL="342900" indent="-342900">
              <a:buFont typeface="Arial" panose="020B0604020202020204" pitchFamily="34" charset="0"/>
              <a:buChar char="•"/>
            </a:pPr>
            <a:r>
              <a:rPr lang="en-US" altLang="en-US" sz="2400" dirty="0">
                <a:latin typeface="Times New Roman" panose="02020603050405020304" pitchFamily="18" charset="0"/>
                <a:cs typeface="Times New Roman" panose="02020603050405020304" pitchFamily="18" charset="0"/>
              </a:rPr>
              <a:t>Computational complexity in real-time prediction models.</a:t>
            </a:r>
          </a:p>
          <a:p>
            <a:endParaRPr lang="en-US"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13" descr="A picture containing text&#10;&#10;Description automatically generated">
            <a:extLst>
              <a:ext uri="{FF2B5EF4-FFF2-40B4-BE49-F238E27FC236}">
                <a16:creationId xmlns:a16="http://schemas.microsoft.com/office/drawing/2014/main" id="{BC39482A-7A3E-1D67-D22F-D154180DA36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itle 1">
            <a:extLst>
              <a:ext uri="{FF2B5EF4-FFF2-40B4-BE49-F238E27FC236}">
                <a16:creationId xmlns:a16="http://schemas.microsoft.com/office/drawing/2014/main" id="{739DA048-00D9-02C5-A67A-15E51C35FA44}"/>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Conclusion</a:t>
            </a:r>
          </a:p>
        </p:txBody>
      </p:sp>
      <p:sp>
        <p:nvSpPr>
          <p:cNvPr id="9221" name="Footer Placeholder 3">
            <a:extLst>
              <a:ext uri="{FF2B5EF4-FFF2-40B4-BE49-F238E27FC236}">
                <a16:creationId xmlns:a16="http://schemas.microsoft.com/office/drawing/2014/main" id="{12194F95-E30C-3582-977C-C5D3E49EBB7D}"/>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3317" name="Slide Number Placeholder 4">
            <a:extLst>
              <a:ext uri="{FF2B5EF4-FFF2-40B4-BE49-F238E27FC236}">
                <a16:creationId xmlns:a16="http://schemas.microsoft.com/office/drawing/2014/main" id="{4CA491AD-3B2E-9926-628F-9DD469FE7ABE}"/>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12</a:t>
            </a:r>
          </a:p>
        </p:txBody>
      </p:sp>
      <p:sp>
        <p:nvSpPr>
          <p:cNvPr id="13318" name="TextBox 5">
            <a:extLst>
              <a:ext uri="{FF2B5EF4-FFF2-40B4-BE49-F238E27FC236}">
                <a16:creationId xmlns:a16="http://schemas.microsoft.com/office/drawing/2014/main" id="{EC2C4BB2-FEC3-2937-6CF7-4C56B0AADABA}"/>
              </a:ext>
            </a:extLst>
          </p:cNvPr>
          <p:cNvSpPr txBox="1">
            <a:spLocks noChangeArrowheads="1"/>
          </p:cNvSpPr>
          <p:nvPr/>
        </p:nvSpPr>
        <p:spPr bwMode="auto">
          <a:xfrm>
            <a:off x="457200" y="1219200"/>
            <a:ext cx="8305800" cy="489364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This project highlights the potential of regression-based machine learning for accurate diabetes prediction. The integration with a web-based application enhances accessibility and user convenience. It enables early diagnosis and assists healthcare professionals in making informed decisions. The system minimizes human error and offers cost-effective, real-time predictions. With further development, it can be expanded to include more features and datasets for improved accuracy.</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13" descr="A picture containing text&#10;&#10;Description automatically generated">
            <a:extLst>
              <a:ext uri="{FF2B5EF4-FFF2-40B4-BE49-F238E27FC236}">
                <a16:creationId xmlns:a16="http://schemas.microsoft.com/office/drawing/2014/main" id="{DE6955A0-0554-785E-EB67-45714D2C40B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206D5ED4-9C12-6AE5-0BF8-8C944E6A2735}"/>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References</a:t>
            </a:r>
          </a:p>
        </p:txBody>
      </p:sp>
      <p:sp>
        <p:nvSpPr>
          <p:cNvPr id="9221" name="Footer Placeholder 3">
            <a:extLst>
              <a:ext uri="{FF2B5EF4-FFF2-40B4-BE49-F238E27FC236}">
                <a16:creationId xmlns:a16="http://schemas.microsoft.com/office/drawing/2014/main" id="{B4539CAA-3703-3090-1CFF-97EC6CE094F4}"/>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4341" name="Slide Number Placeholder 4">
            <a:extLst>
              <a:ext uri="{FF2B5EF4-FFF2-40B4-BE49-F238E27FC236}">
                <a16:creationId xmlns:a16="http://schemas.microsoft.com/office/drawing/2014/main" id="{2775104E-5D24-40AA-DDD8-3FE3993BF154}"/>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13</a:t>
            </a:r>
          </a:p>
        </p:txBody>
      </p:sp>
      <p:sp>
        <p:nvSpPr>
          <p:cNvPr id="14342" name="TextBox 5">
            <a:extLst>
              <a:ext uri="{FF2B5EF4-FFF2-40B4-BE49-F238E27FC236}">
                <a16:creationId xmlns:a16="http://schemas.microsoft.com/office/drawing/2014/main" id="{FE7D500C-AC3B-AC53-CA8F-540AA16D62B7}"/>
              </a:ext>
            </a:extLst>
          </p:cNvPr>
          <p:cNvSpPr txBox="1">
            <a:spLocks noChangeArrowheads="1"/>
          </p:cNvSpPr>
          <p:nvPr/>
        </p:nvSpPr>
        <p:spPr bwMode="auto">
          <a:xfrm>
            <a:off x="457200" y="1143000"/>
            <a:ext cx="8153400" cy="538609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None/>
            </a:pPr>
            <a:r>
              <a:rPr lang="en-US" sz="2400" b="1" dirty="0">
                <a:latin typeface="Times New Roman" panose="02020603050405020304" pitchFamily="18" charset="0"/>
                <a:cs typeface="Times New Roman" panose="02020603050405020304" pitchFamily="18" charset="0"/>
              </a:rPr>
              <a:t>Journal Article:</a:t>
            </a:r>
            <a:r>
              <a:rPr lang="en-US" sz="1000" b="1" dirty="0">
                <a:latin typeface="Times New Roman" panose="02020603050405020304" pitchFamily="18" charset="0"/>
                <a:cs typeface="Times New Roman" panose="02020603050405020304" pitchFamily="18" charset="0"/>
              </a:rPr>
              <a:t> </a:t>
            </a:r>
          </a:p>
          <a:p>
            <a:pPr algn="just">
              <a:buNone/>
            </a:pPr>
            <a:r>
              <a:rPr lang="en-US" sz="1000" b="1" dirty="0">
                <a:latin typeface="Times New Roman" panose="02020603050405020304" pitchFamily="18" charset="0"/>
                <a:cs typeface="Times New Roman" panose="02020603050405020304" pitchFamily="18" charset="0"/>
              </a:rPr>
              <a:t> </a:t>
            </a:r>
            <a:endParaRPr lang="en-US" sz="2400" b="1"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[1] R. T. Prasad, S. B. Nagajyothi, and G. Harika, “Diabetes   Prediction Using Ensembling of Different Machine Learning Classifiers,” </a:t>
            </a:r>
            <a:r>
              <a:rPr lang="en-US" sz="2400" i="1" dirty="0">
                <a:latin typeface="Times New Roman" panose="02020603050405020304" pitchFamily="18" charset="0"/>
                <a:cs typeface="Times New Roman" panose="02020603050405020304" pitchFamily="18" charset="0"/>
              </a:rPr>
              <a:t>International Journal of Scientific Research in Engineering and Management (IJSREM)</a:t>
            </a:r>
            <a:r>
              <a:rPr lang="en-US" sz="2400" dirty="0">
                <a:latin typeface="Times New Roman" panose="02020603050405020304" pitchFamily="18" charset="0"/>
                <a:cs typeface="Times New Roman" panose="02020603050405020304" pitchFamily="18" charset="0"/>
              </a:rPr>
              <a:t>, vol. 06, no. 06, pp. 1–5, Jun. 2022.</a:t>
            </a:r>
            <a:r>
              <a:rPr lang="en-US" sz="1000" dirty="0">
                <a:latin typeface="Times New Roman" panose="02020603050405020304" pitchFamily="18" charset="0"/>
                <a:cs typeface="Times New Roman" panose="02020603050405020304" pitchFamily="18" charset="0"/>
              </a:rPr>
              <a:t> </a:t>
            </a:r>
          </a:p>
          <a:p>
            <a:pPr algn="just">
              <a:buNone/>
            </a:pPr>
            <a:r>
              <a:rPr lang="en-US" sz="1000"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a:p>
            <a:pPr algn="just">
              <a:buNone/>
            </a:pPr>
            <a:r>
              <a:rPr lang="en-US" sz="2400" dirty="0">
                <a:latin typeface="Times New Roman" panose="02020603050405020304" pitchFamily="18" charset="0"/>
                <a:cs typeface="Times New Roman" panose="02020603050405020304" pitchFamily="18" charset="0"/>
              </a:rPr>
              <a:t>[2] A. Kadam and S. Zade, “Diabetes Prediction Using Machine Learning,” </a:t>
            </a:r>
            <a:r>
              <a:rPr lang="en-US" sz="2400" i="1" dirty="0">
                <a:latin typeface="Times New Roman" panose="02020603050405020304" pitchFamily="18" charset="0"/>
                <a:cs typeface="Times New Roman" panose="02020603050405020304" pitchFamily="18" charset="0"/>
              </a:rPr>
              <a:t>International Research Journal of Engineering and Technology (IRJET)</a:t>
            </a:r>
            <a:r>
              <a:rPr lang="en-US" sz="2400" dirty="0">
                <a:latin typeface="Times New Roman" panose="02020603050405020304" pitchFamily="18" charset="0"/>
                <a:cs typeface="Times New Roman" panose="02020603050405020304" pitchFamily="18" charset="0"/>
              </a:rPr>
              <a:t>, vol. 08, no. 06, pp. 3526–3530, Jun. 2021.</a:t>
            </a:r>
            <a:r>
              <a:rPr lang="en-US" sz="1200" dirty="0">
                <a:latin typeface="Times New Roman" panose="02020603050405020304" pitchFamily="18" charset="0"/>
                <a:cs typeface="Times New Roman" panose="02020603050405020304" pitchFamily="18" charset="0"/>
              </a:rPr>
              <a:t> </a:t>
            </a:r>
          </a:p>
          <a:p>
            <a:pPr algn="just">
              <a:buNone/>
            </a:pPr>
            <a:r>
              <a:rPr lang="en-US" sz="1200" dirty="0">
                <a:latin typeface="Times New Roman" panose="02020603050405020304" pitchFamily="18" charset="0"/>
                <a:cs typeface="Times New Roman" panose="02020603050405020304" pitchFamily="18" charset="0"/>
              </a:rPr>
              <a:t> </a:t>
            </a:r>
            <a:r>
              <a:rPr lang="en-US" sz="105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[3] D. Shinde, P. Patil, A. Varpe, P. Ghadge, and R. Gawade, “Diabetes Prediction using Machine Learning,” </a:t>
            </a:r>
            <a:r>
              <a:rPr lang="en-US" sz="2400" i="1" dirty="0">
                <a:latin typeface="Times New Roman" panose="02020603050405020304" pitchFamily="18" charset="0"/>
                <a:cs typeface="Times New Roman" panose="02020603050405020304" pitchFamily="18" charset="0"/>
              </a:rPr>
              <a:t>International Journal of Engineering Research &amp; Technology (IJERT)</a:t>
            </a:r>
            <a:r>
              <a:rPr lang="en-US" sz="2400" dirty="0">
                <a:latin typeface="Times New Roman" panose="02020603050405020304" pitchFamily="18" charset="0"/>
                <a:cs typeface="Times New Roman" panose="02020603050405020304" pitchFamily="18" charset="0"/>
              </a:rPr>
              <a:t>, vol. 10, no. 12, pp. 1–4, Dec. 2021.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1FD80-5E1C-95A4-FE1B-EE9937372ED3}"/>
            </a:ext>
          </a:extLst>
        </p:cNvPr>
        <p:cNvGrpSpPr/>
        <p:nvPr/>
      </p:nvGrpSpPr>
      <p:grpSpPr>
        <a:xfrm>
          <a:off x="0" y="0"/>
          <a:ext cx="0" cy="0"/>
          <a:chOff x="0" y="0"/>
          <a:chExt cx="0" cy="0"/>
        </a:xfrm>
      </p:grpSpPr>
      <p:pic>
        <p:nvPicPr>
          <p:cNvPr id="14338" name="Picture 13" descr="A picture containing text&#10;&#10;Description automatically generated">
            <a:extLst>
              <a:ext uri="{FF2B5EF4-FFF2-40B4-BE49-F238E27FC236}">
                <a16:creationId xmlns:a16="http://schemas.microsoft.com/office/drawing/2014/main" id="{8160659B-117A-29CF-79B5-95CC61B4A18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itle 1">
            <a:extLst>
              <a:ext uri="{FF2B5EF4-FFF2-40B4-BE49-F238E27FC236}">
                <a16:creationId xmlns:a16="http://schemas.microsoft.com/office/drawing/2014/main" id="{A8558A5F-F8B9-DD09-DE46-66AFCF50C7C3}"/>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References</a:t>
            </a:r>
          </a:p>
        </p:txBody>
      </p:sp>
      <p:sp>
        <p:nvSpPr>
          <p:cNvPr id="9221" name="Footer Placeholder 3">
            <a:extLst>
              <a:ext uri="{FF2B5EF4-FFF2-40B4-BE49-F238E27FC236}">
                <a16:creationId xmlns:a16="http://schemas.microsoft.com/office/drawing/2014/main" id="{707BBFAA-87BF-CADA-9525-757BF810CDF7}"/>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4341" name="Slide Number Placeholder 4">
            <a:extLst>
              <a:ext uri="{FF2B5EF4-FFF2-40B4-BE49-F238E27FC236}">
                <a16:creationId xmlns:a16="http://schemas.microsoft.com/office/drawing/2014/main" id="{6DA24B45-7C39-6475-C446-5A1F52100EDD}"/>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13</a:t>
            </a:r>
          </a:p>
        </p:txBody>
      </p:sp>
      <p:sp>
        <p:nvSpPr>
          <p:cNvPr id="14342" name="TextBox 5">
            <a:extLst>
              <a:ext uri="{FF2B5EF4-FFF2-40B4-BE49-F238E27FC236}">
                <a16:creationId xmlns:a16="http://schemas.microsoft.com/office/drawing/2014/main" id="{D45C8C89-3281-BB8C-E46F-9606FDC44DFA}"/>
              </a:ext>
            </a:extLst>
          </p:cNvPr>
          <p:cNvSpPr txBox="1">
            <a:spLocks noChangeArrowheads="1"/>
          </p:cNvSpPr>
          <p:nvPr/>
        </p:nvSpPr>
        <p:spPr bwMode="auto">
          <a:xfrm>
            <a:off x="457200" y="1143000"/>
            <a:ext cx="8153400" cy="4985980"/>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r>
              <a:rPr lang="pt-BR" altLang="en-US" sz="2400" b="1" dirty="0">
                <a:latin typeface="Times New Roman" panose="02020603050405020304" pitchFamily="18" charset="0"/>
                <a:cs typeface="Times New Roman" panose="02020603050405020304" pitchFamily="18" charset="0"/>
              </a:rPr>
              <a:t>Website:</a:t>
            </a:r>
            <a:r>
              <a:rPr lang="pt-BR" altLang="en-US" sz="1000" b="1" dirty="0">
                <a:latin typeface="Times New Roman" panose="02020603050405020304" pitchFamily="18" charset="0"/>
                <a:cs typeface="Times New Roman" panose="02020603050405020304" pitchFamily="18" charset="0"/>
              </a:rPr>
              <a:t> </a:t>
            </a:r>
          </a:p>
          <a:p>
            <a:pPr algn="just"/>
            <a:r>
              <a:rPr lang="pt-BR" altLang="en-US" sz="1000" b="1" dirty="0">
                <a:latin typeface="Times New Roman" panose="02020603050405020304" pitchFamily="18" charset="0"/>
                <a:cs typeface="Times New Roman" panose="02020603050405020304" pitchFamily="18" charset="0"/>
              </a:rPr>
              <a:t> </a:t>
            </a:r>
            <a:endParaRPr lang="pt-BR" altLang="en-US" sz="2400" b="1" dirty="0">
              <a:latin typeface="Times New Roman" panose="02020603050405020304" pitchFamily="18" charset="0"/>
              <a:cs typeface="Times New Roman" panose="02020603050405020304" pitchFamily="18" charset="0"/>
            </a:endParaRPr>
          </a:p>
          <a:p>
            <a:pPr algn="just"/>
            <a:r>
              <a:rPr lang="pt-BR" altLang="en-US" sz="2400" dirty="0">
                <a:latin typeface="Times New Roman" panose="02020603050405020304" pitchFamily="18" charset="0"/>
                <a:cs typeface="Times New Roman" panose="02020603050405020304" pitchFamily="18" charset="0"/>
              </a:rPr>
              <a:t>[1] Pima Indians Diabetes Dataset: </a:t>
            </a:r>
            <a:r>
              <a:rPr lang="pt-BR" altLang="en-US" sz="2400" dirty="0">
                <a:latin typeface="Times New Roman" panose="02020603050405020304" pitchFamily="18" charset="0"/>
                <a:cs typeface="Times New Roman" panose="02020603050405020304" pitchFamily="18" charset="0"/>
                <a:hlinkClick r:id="rId3"/>
              </a:rPr>
              <a:t>https://www.kaggle.com/datasets/uciml/pima-indians-diabetes-database/</a:t>
            </a:r>
            <a:r>
              <a:rPr lang="pt-BR" altLang="en-US" sz="2400" dirty="0">
                <a:latin typeface="Times New Roman" panose="02020603050405020304" pitchFamily="18" charset="0"/>
                <a:cs typeface="Times New Roman" panose="02020603050405020304" pitchFamily="18" charset="0"/>
              </a:rPr>
              <a:t>   (UCI ML Repository)</a:t>
            </a:r>
            <a:r>
              <a:rPr lang="pt-BR" altLang="en-US" sz="1000" dirty="0">
                <a:latin typeface="Times New Roman" panose="02020603050405020304" pitchFamily="18" charset="0"/>
                <a:cs typeface="Times New Roman" panose="02020603050405020304" pitchFamily="18" charset="0"/>
              </a:rPr>
              <a:t> </a:t>
            </a:r>
          </a:p>
          <a:p>
            <a:pPr algn="just"/>
            <a:r>
              <a:rPr lang="pt-BR" altLang="en-US" sz="1000" dirty="0">
                <a:latin typeface="Times New Roman" panose="02020603050405020304" pitchFamily="18" charset="0"/>
                <a:cs typeface="Times New Roman" panose="02020603050405020304" pitchFamily="18" charset="0"/>
              </a:rPr>
              <a:t> </a:t>
            </a:r>
          </a:p>
          <a:p>
            <a:pPr algn="just"/>
            <a:r>
              <a:rPr lang="en-US" sz="2400" dirty="0">
                <a:latin typeface="Times New Roman" panose="02020603050405020304" pitchFamily="18" charset="0"/>
                <a:cs typeface="Times New Roman" panose="02020603050405020304" pitchFamily="18" charset="0"/>
              </a:rPr>
              <a:t>[2]International Diabetes Federation. (2021). IDF Diabetes Atlas, 10th edition. </a:t>
            </a:r>
            <a:r>
              <a:rPr lang="en-US" sz="2400" dirty="0">
                <a:latin typeface="Times New Roman" panose="02020603050405020304" pitchFamily="18" charset="0"/>
                <a:cs typeface="Times New Roman" panose="02020603050405020304" pitchFamily="18" charset="0"/>
                <a:hlinkClick r:id="rId4"/>
              </a:rPr>
              <a:t>https://diabetesatlas.org/</a:t>
            </a:r>
            <a:r>
              <a:rPr lang="en-US" sz="2400" dirty="0">
                <a:latin typeface="Times New Roman" panose="02020603050405020304" pitchFamily="18" charset="0"/>
                <a:cs typeface="Times New Roman" panose="02020603050405020304" pitchFamily="18" charset="0"/>
              </a:rPr>
              <a:t> </a:t>
            </a:r>
            <a:r>
              <a:rPr lang="en-US" sz="1000" dirty="0">
                <a:latin typeface="Times New Roman" panose="02020603050405020304" pitchFamily="18" charset="0"/>
                <a:cs typeface="Times New Roman" panose="02020603050405020304" pitchFamily="18" charset="0"/>
              </a:rPr>
              <a:t> </a:t>
            </a:r>
          </a:p>
          <a:p>
            <a:pPr algn="just"/>
            <a:r>
              <a:rPr lang="en-US" sz="1000" dirty="0">
                <a:latin typeface="Times New Roman" panose="02020603050405020304" pitchFamily="18" charset="0"/>
                <a:cs typeface="Times New Roman" panose="02020603050405020304" pitchFamily="18" charset="0"/>
              </a:rPr>
              <a:t> </a:t>
            </a:r>
            <a:endParaRPr lang="pt-BR"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[3]Machine Learning Mastery. (2020). A Tour of Machine Learning Algorithms. </a:t>
            </a:r>
            <a:r>
              <a:rPr lang="en-US" sz="2400" dirty="0">
                <a:latin typeface="Times New Roman" panose="02020603050405020304" pitchFamily="18" charset="0"/>
                <a:cs typeface="Times New Roman" panose="02020603050405020304" pitchFamily="18" charset="0"/>
                <a:hlinkClick r:id="rId5"/>
              </a:rPr>
              <a:t>https://machinelearningmastery.com/atour-of-machine-learning-algorithms/</a:t>
            </a:r>
            <a:r>
              <a:rPr lang="en-US" sz="2400" dirty="0">
                <a:latin typeface="Times New Roman" panose="02020603050405020304" pitchFamily="18" charset="0"/>
                <a:cs typeface="Times New Roman" panose="02020603050405020304" pitchFamily="18" charset="0"/>
              </a:rPr>
              <a:t> </a:t>
            </a:r>
            <a:endParaRPr lang="pt-BR" alt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8721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Content Placeholder 2">
            <a:extLst>
              <a:ext uri="{FF2B5EF4-FFF2-40B4-BE49-F238E27FC236}">
                <a16:creationId xmlns:a16="http://schemas.microsoft.com/office/drawing/2014/main" id="{D385B401-E9C1-C223-85F8-77C342DFDA8C}"/>
              </a:ext>
            </a:extLst>
          </p:cNvPr>
          <p:cNvSpPr>
            <a:spLocks noGrp="1"/>
          </p:cNvSpPr>
          <p:nvPr>
            <p:ph idx="1"/>
          </p:nvPr>
        </p:nvSpPr>
        <p:spPr>
          <a:xfrm>
            <a:off x="457200" y="1066800"/>
            <a:ext cx="8229600" cy="5059363"/>
          </a:xfrm>
          <a:ln>
            <a:solidFill>
              <a:schemeClr val="accent1"/>
            </a:solidFill>
            <a:miter lim="800000"/>
            <a:headEnd/>
            <a:tailEnd/>
          </a:ln>
        </p:spPr>
        <p:txBody>
          <a:bodyPr/>
          <a:lstStyle/>
          <a:p>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Diabetes is a chronic disease affecting millions worldwide, characterized by elevated blood sugar levels. This project employs machine learning regression techniques to analyze the PIMA Indian Diabetes Dataset and enhances diagnostic accuracy by identifying key risk patterns. It enables early detection and proactive healthcare through a </a:t>
            </a:r>
            <a:r>
              <a:rPr lang="en-US" sz="2400" b="1" dirty="0">
                <a:latin typeface="Times New Roman" panose="02020603050405020304" pitchFamily="18" charset="0"/>
                <a:cs typeface="Times New Roman" panose="02020603050405020304" pitchFamily="18" charset="0"/>
              </a:rPr>
              <a:t>web-based application</a:t>
            </a:r>
            <a:r>
              <a:rPr lang="en-US" sz="2400" dirty="0">
                <a:latin typeface="Times New Roman" panose="02020603050405020304" pitchFamily="18" charset="0"/>
                <a:cs typeface="Times New Roman" panose="02020603050405020304" pitchFamily="18" charset="0"/>
              </a:rPr>
              <a:t>, allowing users to conveniently input data, access predictions, and view results via an interactive and user-friendly interface.</a:t>
            </a:r>
            <a:endParaRPr lang="en-US" sz="4000" dirty="0">
              <a:latin typeface="Times New Roman" panose="02020603050405020304" pitchFamily="18" charset="0"/>
              <a:cs typeface="Times New Roman" panose="02020603050405020304" pitchFamily="18" charset="0"/>
            </a:endParaRPr>
          </a:p>
        </p:txBody>
      </p:sp>
      <p:sp>
        <p:nvSpPr>
          <p:cNvPr id="5" name="Footer Placeholder 4">
            <a:extLst>
              <a:ext uri="{FF2B5EF4-FFF2-40B4-BE49-F238E27FC236}">
                <a16:creationId xmlns:a16="http://schemas.microsoft.com/office/drawing/2014/main" id="{943E1931-863E-D0DB-0D33-F8879176C909}"/>
              </a:ext>
            </a:extLst>
          </p:cNvPr>
          <p:cNvSpPr>
            <a:spLocks noGrp="1"/>
          </p:cNvSpPr>
          <p:nvPr>
            <p:ph type="ftr" sz="quarter" idx="11"/>
          </p:nvPr>
        </p:nvSpPr>
        <p:spPr>
          <a:xfrm>
            <a:off x="457200" y="6356350"/>
            <a:ext cx="4419600" cy="501650"/>
          </a:xfrm>
        </p:spPr>
        <p:txBody>
          <a:bodyPr/>
          <a:lstStyle/>
          <a:p>
            <a:pPr algn="l">
              <a:defRPr/>
            </a:pPr>
            <a:r>
              <a:rPr lang="en-US" b="1" dirty="0">
                <a:solidFill>
                  <a:schemeClr val="tx1"/>
                </a:solidFill>
              </a:rPr>
              <a:t>AI&amp;DS Department, PRPCEM</a:t>
            </a:r>
          </a:p>
        </p:txBody>
      </p:sp>
      <p:sp>
        <p:nvSpPr>
          <p:cNvPr id="4100" name="Slide Number Placeholder 5">
            <a:extLst>
              <a:ext uri="{FF2B5EF4-FFF2-40B4-BE49-F238E27FC236}">
                <a16:creationId xmlns:a16="http://schemas.microsoft.com/office/drawing/2014/main" id="{871E5D07-DED5-B3E7-0554-8DAD3E6BBD7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97311625-8A3C-4C71-A8F9-CB8CFD3889FB}" type="slidenum">
              <a:rPr lang="en-US" altLang="en-US">
                <a:solidFill>
                  <a:srgbClr val="898989"/>
                </a:solidFill>
                <a:latin typeface="Calibri" panose="020F0502020204030204" pitchFamily="34" charset="0"/>
              </a:rPr>
              <a:pPr/>
              <a:t>2</a:t>
            </a:fld>
            <a:endParaRPr lang="en-US" altLang="en-US">
              <a:solidFill>
                <a:srgbClr val="898989"/>
              </a:solidFill>
              <a:latin typeface="Calibri" panose="020F0502020204030204" pitchFamily="34" charset="0"/>
            </a:endParaRPr>
          </a:p>
        </p:txBody>
      </p:sp>
      <p:sp>
        <p:nvSpPr>
          <p:cNvPr id="4101" name="Title 1">
            <a:extLst>
              <a:ext uri="{FF2B5EF4-FFF2-40B4-BE49-F238E27FC236}">
                <a16:creationId xmlns:a16="http://schemas.microsoft.com/office/drawing/2014/main" id="{85CE7AE2-0113-4E45-1BB0-2D92128C8B90}"/>
              </a:ext>
            </a:extLst>
          </p:cNvPr>
          <p:cNvSpPr>
            <a:spLocks noGrp="1"/>
          </p:cNvSpPr>
          <p:nvPr>
            <p:ph type="title"/>
          </p:nvPr>
        </p:nvSpPr>
        <p:spPr>
          <a:xfrm>
            <a:off x="457200" y="274638"/>
            <a:ext cx="8229600" cy="639762"/>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Abstract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13" descr="A picture containing text&#10;&#10;Description automatically generated">
            <a:extLst>
              <a:ext uri="{FF2B5EF4-FFF2-40B4-BE49-F238E27FC236}">
                <a16:creationId xmlns:a16="http://schemas.microsoft.com/office/drawing/2014/main" id="{B70EE2CD-472A-20DE-2AD8-E9ACE6FF2A6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Content Placeholder 2">
            <a:extLst>
              <a:ext uri="{FF2B5EF4-FFF2-40B4-BE49-F238E27FC236}">
                <a16:creationId xmlns:a16="http://schemas.microsoft.com/office/drawing/2014/main" id="{471A76A7-635C-7FBF-858E-B83D1E4465C0}"/>
              </a:ext>
            </a:extLst>
          </p:cNvPr>
          <p:cNvSpPr>
            <a:spLocks noGrp="1"/>
          </p:cNvSpPr>
          <p:nvPr>
            <p:ph idx="1"/>
          </p:nvPr>
        </p:nvSpPr>
        <p:spPr>
          <a:xfrm>
            <a:off x="457200" y="1143000"/>
            <a:ext cx="8153400" cy="5334000"/>
          </a:xfrm>
          <a:ln>
            <a:solidFill>
              <a:schemeClr val="accent1"/>
            </a:solidFill>
            <a:miter lim="800000"/>
            <a:headEnd/>
            <a:tailEnd/>
          </a:ln>
        </p:spPr>
        <p:txBody>
          <a:bodyPr/>
          <a:lstStyle/>
          <a:p>
            <a:pPr algn="just" eaLnBrk="1" hangingPunct="1"/>
            <a:endParaRPr lang="en-US" sz="2400" dirty="0">
              <a:latin typeface="Times New Roman" panose="02020603050405020304" pitchFamily="18" charset="0"/>
              <a:cs typeface="Times New Roman" panose="02020603050405020304" pitchFamily="18" charset="0"/>
            </a:endParaRPr>
          </a:p>
          <a:p>
            <a:pPr algn="just" eaLnBrk="1" hangingPunct="1"/>
            <a:r>
              <a:rPr lang="en-US" sz="2400" dirty="0">
                <a:latin typeface="Times New Roman" panose="02020603050405020304" pitchFamily="18" charset="0"/>
                <a:cs typeface="Times New Roman" panose="02020603050405020304" pitchFamily="18" charset="0"/>
              </a:rPr>
              <a:t>Diabetes is a growing global health concern with serious complications such as heart disease, kidney failure, and nerve damage. Traditional diagnostic methods are often slow and prone to errors, creating a need for automated solutions. This project uses machine learning regression techniques to analyze patient data and provide accurate, early-stage diabetes predictions. To increase accessibility and usability, the model is deployed through a web-based application that delivers real-time results via an interactive interface.</a:t>
            </a:r>
            <a:endParaRPr lang="en-US" altLang="en-US" sz="4000" dirty="0">
              <a:latin typeface="Times New Roman" panose="02020603050405020304" pitchFamily="18" charset="0"/>
              <a:cs typeface="Times New Roman" panose="02020603050405020304" pitchFamily="18" charset="0"/>
            </a:endParaRPr>
          </a:p>
        </p:txBody>
      </p:sp>
      <p:sp>
        <p:nvSpPr>
          <p:cNvPr id="5124" name="Title 1">
            <a:extLst>
              <a:ext uri="{FF2B5EF4-FFF2-40B4-BE49-F238E27FC236}">
                <a16:creationId xmlns:a16="http://schemas.microsoft.com/office/drawing/2014/main" id="{82B2DDF7-3252-2801-5053-B828BF1F652B}"/>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Introduction</a:t>
            </a:r>
          </a:p>
        </p:txBody>
      </p:sp>
      <p:sp>
        <p:nvSpPr>
          <p:cNvPr id="5125" name="Footer Placeholder 3">
            <a:extLst>
              <a:ext uri="{FF2B5EF4-FFF2-40B4-BE49-F238E27FC236}">
                <a16:creationId xmlns:a16="http://schemas.microsoft.com/office/drawing/2014/main" id="{9AD53BCC-3AC2-2B7E-85FE-2CB3F8C62506}"/>
              </a:ext>
            </a:extLst>
          </p:cNvPr>
          <p:cNvSpPr>
            <a:spLocks noGrp="1"/>
          </p:cNvSpPr>
          <p:nvPr>
            <p:ph type="ftr" sz="quarter" idx="11"/>
          </p:nvPr>
        </p:nvSpPr>
        <p:spPr bwMode="auto">
          <a:xfrm>
            <a:off x="457200" y="6492875"/>
            <a:ext cx="26670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5126" name="Slide Number Placeholder 4">
            <a:extLst>
              <a:ext uri="{FF2B5EF4-FFF2-40B4-BE49-F238E27FC236}">
                <a16:creationId xmlns:a16="http://schemas.microsoft.com/office/drawing/2014/main" id="{DB3F2E6F-783A-C8BF-2522-FD8DA0BC5E8E}"/>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13" descr="A picture containing text&#10;&#10;Description automatically generated">
            <a:extLst>
              <a:ext uri="{FF2B5EF4-FFF2-40B4-BE49-F238E27FC236}">
                <a16:creationId xmlns:a16="http://schemas.microsoft.com/office/drawing/2014/main" id="{8AE096FD-9721-9234-079E-B641FD5E72D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Content Placeholder 2">
            <a:extLst>
              <a:ext uri="{FF2B5EF4-FFF2-40B4-BE49-F238E27FC236}">
                <a16:creationId xmlns:a16="http://schemas.microsoft.com/office/drawing/2014/main" id="{CB3FD23C-4B92-573C-3834-4E8DC9CCE218}"/>
              </a:ext>
            </a:extLst>
          </p:cNvPr>
          <p:cNvSpPr>
            <a:spLocks noGrp="1"/>
          </p:cNvSpPr>
          <p:nvPr>
            <p:ph idx="1"/>
          </p:nvPr>
        </p:nvSpPr>
        <p:spPr>
          <a:xfrm>
            <a:off x="457200" y="1143000"/>
            <a:ext cx="8153400" cy="5334000"/>
          </a:xfrm>
          <a:ln>
            <a:solidFill>
              <a:schemeClr val="accent1"/>
            </a:solidFill>
          </a:ln>
        </p:spPr>
        <p:txBody>
          <a:bodyPr/>
          <a:lstStyle/>
          <a:p>
            <a:pPr marL="0" indent="0" algn="just" eaLnBrk="1" hangingPunct="1">
              <a:buNone/>
              <a:defRPr/>
            </a:pPr>
            <a:r>
              <a:rPr lang="en-US" sz="2400" dirty="0">
                <a:latin typeface="Times New Roman" panose="02020603050405020304" pitchFamily="18" charset="0"/>
                <a:cs typeface="Times New Roman" panose="02020603050405020304" pitchFamily="18" charset="0"/>
              </a:rPr>
              <a:t>The aim of our system is to develop a </a:t>
            </a:r>
            <a:r>
              <a:rPr lang="en-US" sz="2400" b="1" dirty="0">
                <a:latin typeface="Times New Roman" panose="02020603050405020304" pitchFamily="18" charset="0"/>
                <a:cs typeface="Times New Roman" panose="02020603050405020304" pitchFamily="18" charset="0"/>
              </a:rPr>
              <a:t>web-based machine learning application</a:t>
            </a:r>
            <a:r>
              <a:rPr lang="en-US" sz="2400" dirty="0">
                <a:latin typeface="Times New Roman" panose="02020603050405020304" pitchFamily="18" charset="0"/>
                <a:cs typeface="Times New Roman" panose="02020603050405020304" pitchFamily="18" charset="0"/>
              </a:rPr>
              <a:t> using regression techniques for early and accurate diabetes detection</a:t>
            </a:r>
            <a:r>
              <a:rPr lang="en-US" sz="1400" dirty="0"/>
              <a:t>. </a:t>
            </a:r>
          </a:p>
          <a:p>
            <a:pPr marL="0" indent="0" algn="just" eaLnBrk="1" hangingPunct="1">
              <a:buNone/>
              <a:defRPr/>
            </a:pPr>
            <a:r>
              <a:rPr lang="en-US" altLang="en-US" sz="2400" dirty="0">
                <a:latin typeface="Times New Roman" panose="02020603050405020304" pitchFamily="18" charset="0"/>
                <a:cs typeface="Times New Roman" panose="02020603050405020304" pitchFamily="18" charset="0"/>
              </a:rPr>
              <a:t>Our objective include:</a:t>
            </a:r>
          </a:p>
          <a:p>
            <a:pPr algn="just" eaLnBrk="1" hangingPunct="1">
              <a:defRPr/>
            </a:pPr>
            <a:r>
              <a:rPr lang="en-US" altLang="en-US" sz="2400" dirty="0">
                <a:latin typeface="Times New Roman" panose="02020603050405020304" pitchFamily="18" charset="0"/>
                <a:cs typeface="Times New Roman" panose="02020603050405020304" pitchFamily="18" charset="0"/>
              </a:rPr>
              <a:t>Explore the PIMA Indian Diabetes Dataset for patterns and key risk factors.</a:t>
            </a:r>
          </a:p>
          <a:p>
            <a:pPr algn="just" eaLnBrk="1" hangingPunct="1">
              <a:defRPr/>
            </a:pPr>
            <a:r>
              <a:rPr lang="en-US" altLang="en-US" sz="2400" dirty="0">
                <a:latin typeface="Times New Roman" panose="02020603050405020304" pitchFamily="18" charset="0"/>
                <a:cs typeface="Times New Roman" panose="02020603050405020304" pitchFamily="18" charset="0"/>
              </a:rPr>
              <a:t>Preprocess data to improve model quality and handle missing values.</a:t>
            </a:r>
          </a:p>
          <a:p>
            <a:pPr algn="just" eaLnBrk="1" hangingPunct="1">
              <a:defRPr/>
            </a:pPr>
            <a:r>
              <a:rPr lang="en-US" altLang="en-US" sz="2400" dirty="0">
                <a:latin typeface="Times New Roman" panose="02020603050405020304" pitchFamily="18" charset="0"/>
                <a:cs typeface="Times New Roman" panose="02020603050405020304" pitchFamily="18" charset="0"/>
              </a:rPr>
              <a:t>Apply regression algorithms to predict diabetes with precision.</a:t>
            </a:r>
          </a:p>
          <a:p>
            <a:pPr algn="just" eaLnBrk="1" hangingPunct="1">
              <a:defRPr/>
            </a:pPr>
            <a:r>
              <a:rPr lang="en-US" sz="2400" dirty="0">
                <a:latin typeface="Times New Roman" panose="02020603050405020304" pitchFamily="18" charset="0"/>
                <a:cs typeface="Times New Roman" panose="02020603050405020304" pitchFamily="18" charset="0"/>
              </a:rPr>
              <a:t>Integrate results into a user-friendly web interface.</a:t>
            </a:r>
            <a:endParaRPr lang="en-US" altLang="en-US" sz="4000" dirty="0">
              <a:latin typeface="Times New Roman" panose="02020603050405020304" pitchFamily="18" charset="0"/>
              <a:cs typeface="Times New Roman" panose="02020603050405020304" pitchFamily="18" charset="0"/>
            </a:endParaRPr>
          </a:p>
          <a:p>
            <a:pPr algn="just" eaLnBrk="1" hangingPunct="1">
              <a:defRPr/>
            </a:pPr>
            <a:r>
              <a:rPr lang="en-US" sz="2400" dirty="0">
                <a:latin typeface="Times New Roman" panose="02020603050405020304" pitchFamily="18" charset="0"/>
                <a:cs typeface="Times New Roman" panose="02020603050405020304" pitchFamily="18" charset="0"/>
              </a:rPr>
              <a:t>Evaluate performance using metrics like ROC-AUC, precision, and recall.</a:t>
            </a:r>
            <a:r>
              <a:rPr lang="en-US" sz="2400" i="1"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Receiver Operating Characteristic-</a:t>
            </a:r>
            <a:r>
              <a:rPr lang="en-US" sz="1100" i="1"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Area Under the Curve</a:t>
            </a:r>
            <a:r>
              <a:rPr lang="en-US" sz="1800" i="1" dirty="0">
                <a:latin typeface="Times New Roman" panose="02020603050405020304" pitchFamily="18" charset="0"/>
                <a:cs typeface="Times New Roman" panose="02020603050405020304" pitchFamily="18" charset="0"/>
              </a:rPr>
              <a:t>)</a:t>
            </a:r>
            <a:endParaRPr lang="en-US" altLang="en-US" sz="4400" i="1" dirty="0">
              <a:latin typeface="Times New Roman" panose="02020603050405020304" pitchFamily="18" charset="0"/>
              <a:cs typeface="Times New Roman" panose="02020603050405020304" pitchFamily="18" charset="0"/>
            </a:endParaRPr>
          </a:p>
        </p:txBody>
      </p:sp>
      <p:sp>
        <p:nvSpPr>
          <p:cNvPr id="6148" name="Title 1">
            <a:extLst>
              <a:ext uri="{FF2B5EF4-FFF2-40B4-BE49-F238E27FC236}">
                <a16:creationId xmlns:a16="http://schemas.microsoft.com/office/drawing/2014/main" id="{EA322F29-1C7B-46F7-501F-C6AC92279BD7}"/>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AIM &amp;  Objectives  </a:t>
            </a:r>
          </a:p>
        </p:txBody>
      </p:sp>
      <p:sp>
        <p:nvSpPr>
          <p:cNvPr id="6149" name="Footer Placeholder 3">
            <a:extLst>
              <a:ext uri="{FF2B5EF4-FFF2-40B4-BE49-F238E27FC236}">
                <a16:creationId xmlns:a16="http://schemas.microsoft.com/office/drawing/2014/main" id="{D532E025-B353-6B4A-96F6-4D1A9639F37B}"/>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6150" name="Slide Number Placeholder 4">
            <a:extLst>
              <a:ext uri="{FF2B5EF4-FFF2-40B4-BE49-F238E27FC236}">
                <a16:creationId xmlns:a16="http://schemas.microsoft.com/office/drawing/2014/main" id="{77B206FD-3DE3-6BD3-A258-FE40F00602EB}"/>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3</a:t>
            </a:r>
          </a:p>
        </p:txBody>
      </p:sp>
      <p:sp>
        <p:nvSpPr>
          <p:cNvPr id="2" name="Rectangle 1">
            <a:extLst>
              <a:ext uri="{FF2B5EF4-FFF2-40B4-BE49-F238E27FC236}">
                <a16:creationId xmlns:a16="http://schemas.microsoft.com/office/drawing/2014/main" id="{601242D0-7EE5-DC48-CF3B-9908080743CC}"/>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13" descr="A picture containing text&#10;&#10;Description automatically generated">
            <a:extLst>
              <a:ext uri="{FF2B5EF4-FFF2-40B4-BE49-F238E27FC236}">
                <a16:creationId xmlns:a16="http://schemas.microsoft.com/office/drawing/2014/main" id="{A8B9D5F6-117A-4DB2-FCE9-73F298BDA3B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Content Placeholder 2">
            <a:extLst>
              <a:ext uri="{FF2B5EF4-FFF2-40B4-BE49-F238E27FC236}">
                <a16:creationId xmlns:a16="http://schemas.microsoft.com/office/drawing/2014/main" id="{B28AB68F-B765-6FAF-5F5F-63DC0172A762}"/>
              </a:ext>
            </a:extLst>
          </p:cNvPr>
          <p:cNvSpPr>
            <a:spLocks noGrp="1"/>
          </p:cNvSpPr>
          <p:nvPr>
            <p:ph idx="1"/>
          </p:nvPr>
        </p:nvSpPr>
        <p:spPr>
          <a:xfrm>
            <a:off x="457200" y="1143000"/>
            <a:ext cx="8153400" cy="5334000"/>
          </a:xfrm>
          <a:ln>
            <a:solidFill>
              <a:schemeClr val="accent1"/>
            </a:solidFill>
          </a:ln>
        </p:spPr>
        <p:txBody>
          <a:bodyPr/>
          <a:lstStyle/>
          <a:p>
            <a:pPr marL="0" indent="0" eaLnBrk="1" hangingPunct="1">
              <a:buNone/>
              <a:defRPr/>
            </a:pPr>
            <a:endParaRPr lang="en-US" altLang="en-US" sz="2400" dirty="0">
              <a:latin typeface="Times New Roman" panose="02020603050405020304" pitchFamily="18" charset="0"/>
              <a:cs typeface="Times New Roman" panose="02020603050405020304" pitchFamily="18" charset="0"/>
            </a:endParaRPr>
          </a:p>
          <a:p>
            <a:pPr marL="0" indent="0" algn="just" eaLnBrk="1" hangingPunct="1">
              <a:buNone/>
              <a:defRPr/>
            </a:pPr>
            <a:r>
              <a:rPr lang="en-US" altLang="en-US" sz="2400" dirty="0">
                <a:latin typeface="Times New Roman" panose="02020603050405020304" pitchFamily="18" charset="0"/>
                <a:cs typeface="Times New Roman" panose="02020603050405020304" pitchFamily="18" charset="0"/>
              </a:rPr>
              <a:t>The current methods of diabetes diagnosis face several challenges:</a:t>
            </a:r>
          </a:p>
          <a:p>
            <a:pPr algn="just" eaLnBrk="1" hangingPunct="1">
              <a:defRPr/>
            </a:pPr>
            <a:r>
              <a:rPr lang="en-US" altLang="en-US" sz="2400" dirty="0">
                <a:latin typeface="Times New Roman" panose="02020603050405020304" pitchFamily="18" charset="0"/>
                <a:cs typeface="Times New Roman" panose="02020603050405020304" pitchFamily="18" charset="0"/>
              </a:rPr>
              <a:t>Conventional techniques are slow, costly, and heavily reliant    on manual interpretation.</a:t>
            </a:r>
          </a:p>
          <a:p>
            <a:pPr algn="just" eaLnBrk="1" hangingPunct="1">
              <a:defRPr/>
            </a:pPr>
            <a:r>
              <a:rPr lang="en-US" altLang="en-US" sz="2400" dirty="0">
                <a:latin typeface="Times New Roman" panose="02020603050405020304" pitchFamily="18" charset="0"/>
                <a:cs typeface="Times New Roman" panose="02020603050405020304" pitchFamily="18" charset="0"/>
              </a:rPr>
              <a:t>Early detection is often delayed, increasing the risk of severe complications.</a:t>
            </a:r>
          </a:p>
          <a:p>
            <a:pPr algn="just" eaLnBrk="1" hangingPunct="1">
              <a:defRPr/>
            </a:pPr>
            <a:r>
              <a:rPr lang="en-US" altLang="en-US" sz="2400" dirty="0">
                <a:latin typeface="Times New Roman" panose="02020603050405020304" pitchFamily="18" charset="0"/>
                <a:cs typeface="Times New Roman" panose="02020603050405020304" pitchFamily="18" charset="0"/>
              </a:rPr>
              <a:t>Advanced machine learning-based models are needed to streamline diagnosis, improve accuracy, and support healthcare professionals in decision-making.</a:t>
            </a:r>
          </a:p>
          <a:p>
            <a:pPr algn="just" eaLnBrk="1" hangingPunct="1">
              <a:defRPr/>
            </a:pPr>
            <a:r>
              <a:rPr lang="en-US" altLang="en-US" sz="2400" dirty="0">
                <a:latin typeface="Times New Roman" panose="02020603050405020304" pitchFamily="18" charset="0"/>
                <a:cs typeface="Times New Roman" panose="02020603050405020304" pitchFamily="18" charset="0"/>
              </a:rPr>
              <a:t>This project addresses these challenges by deploying a real-time, web-accessible ML prediction tool.</a:t>
            </a:r>
          </a:p>
        </p:txBody>
      </p:sp>
      <p:sp>
        <p:nvSpPr>
          <p:cNvPr id="7172" name="Title 1">
            <a:extLst>
              <a:ext uri="{FF2B5EF4-FFF2-40B4-BE49-F238E27FC236}">
                <a16:creationId xmlns:a16="http://schemas.microsoft.com/office/drawing/2014/main" id="{2CEB811F-6155-8E44-E9A5-9DC23A2973E7}"/>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Problem Statement</a:t>
            </a:r>
          </a:p>
        </p:txBody>
      </p:sp>
      <p:sp>
        <p:nvSpPr>
          <p:cNvPr id="6149" name="Footer Placeholder 3">
            <a:extLst>
              <a:ext uri="{FF2B5EF4-FFF2-40B4-BE49-F238E27FC236}">
                <a16:creationId xmlns:a16="http://schemas.microsoft.com/office/drawing/2014/main" id="{D5EB4090-308F-05EF-FA98-99EA33C5A876}"/>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7174" name="Slide Number Placeholder 4">
            <a:extLst>
              <a:ext uri="{FF2B5EF4-FFF2-40B4-BE49-F238E27FC236}">
                <a16:creationId xmlns:a16="http://schemas.microsoft.com/office/drawing/2014/main" id="{0989A9D7-C1B2-D2F8-42D1-12FA5B42CDD5}"/>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4</a:t>
            </a:r>
          </a:p>
        </p:txBody>
      </p:sp>
      <p:sp>
        <p:nvSpPr>
          <p:cNvPr id="4" name="Rectangle 3">
            <a:extLst>
              <a:ext uri="{FF2B5EF4-FFF2-40B4-BE49-F238E27FC236}">
                <a16:creationId xmlns:a16="http://schemas.microsoft.com/office/drawing/2014/main" id="{9909E610-72CA-3D95-5362-AE3E3A480397}"/>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13" descr="A picture containing text&#10;&#10;Description automatically generated">
            <a:extLst>
              <a:ext uri="{FF2B5EF4-FFF2-40B4-BE49-F238E27FC236}">
                <a16:creationId xmlns:a16="http://schemas.microsoft.com/office/drawing/2014/main" id="{7DA827C3-20F4-0C62-27CE-295E81B937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Content Placeholder 2">
            <a:extLst>
              <a:ext uri="{FF2B5EF4-FFF2-40B4-BE49-F238E27FC236}">
                <a16:creationId xmlns:a16="http://schemas.microsoft.com/office/drawing/2014/main" id="{96117450-4F0B-0731-DE27-9ED2D9F93762}"/>
              </a:ext>
            </a:extLst>
          </p:cNvPr>
          <p:cNvSpPr>
            <a:spLocks noGrp="1"/>
          </p:cNvSpPr>
          <p:nvPr>
            <p:ph idx="1"/>
          </p:nvPr>
        </p:nvSpPr>
        <p:spPr>
          <a:xfrm>
            <a:off x="457200" y="990600"/>
            <a:ext cx="8153400" cy="5334000"/>
          </a:xfrm>
          <a:ln>
            <a:solidFill>
              <a:schemeClr val="accent1"/>
            </a:solidFill>
            <a:miter lim="800000"/>
            <a:headEnd/>
            <a:tailEnd/>
          </a:ln>
        </p:spPr>
        <p:txBody>
          <a:bodyPr/>
          <a:lstStyle/>
          <a:p>
            <a:pPr eaLnBrk="1" hangingPunct="1"/>
            <a:endParaRPr lang="en-US" altLang="en-US" sz="2400" b="1" dirty="0">
              <a:latin typeface="Times New Roman" panose="02020603050405020304" pitchFamily="18" charset="0"/>
              <a:cs typeface="Times New Roman" panose="02020603050405020304" pitchFamily="18" charset="0"/>
            </a:endParaRPr>
          </a:p>
          <a:p>
            <a:pPr eaLnBrk="1" hangingPunct="1"/>
            <a:r>
              <a:rPr lang="en-US" altLang="en-US" sz="2400" b="1" dirty="0">
                <a:latin typeface="Times New Roman" panose="02020603050405020304" pitchFamily="18" charset="0"/>
                <a:cs typeface="Times New Roman" panose="02020603050405020304" pitchFamily="18" charset="0"/>
              </a:rPr>
              <a:t>Regression for Diabetes Prediction:</a:t>
            </a:r>
            <a:r>
              <a:rPr lang="en-US" altLang="en-US" sz="2400" dirty="0">
                <a:latin typeface="Times New Roman" panose="02020603050405020304" pitchFamily="18" charset="0"/>
                <a:cs typeface="Times New Roman" panose="02020603050405020304" pitchFamily="18" charset="0"/>
              </a:rPr>
              <a:t> Studies have shown the effectiveness of regression models in assessing the relationships between key health variables and diabetes risk. </a:t>
            </a:r>
          </a:p>
          <a:p>
            <a:pPr eaLnBrk="1" hangingPunct="1"/>
            <a:r>
              <a:rPr lang="en-US" altLang="en-US" sz="2400" b="1" dirty="0">
                <a:latin typeface="Times New Roman" panose="02020603050405020304" pitchFamily="18" charset="0"/>
                <a:cs typeface="Times New Roman" panose="02020603050405020304" pitchFamily="18" charset="0"/>
              </a:rPr>
              <a:t>Feature Importance Analysis: </a:t>
            </a:r>
            <a:r>
              <a:rPr lang="en-US" altLang="en-US" sz="2400" dirty="0">
                <a:latin typeface="Times New Roman" panose="02020603050405020304" pitchFamily="18" charset="0"/>
                <a:cs typeface="Times New Roman" panose="02020603050405020304" pitchFamily="18" charset="0"/>
              </a:rPr>
              <a:t>Research highlights the significance of features such as glucose levels, BMI, and insulin in improving diagnostic precision. </a:t>
            </a:r>
          </a:p>
          <a:p>
            <a:pPr eaLnBrk="1" hangingPunct="1"/>
            <a:r>
              <a:rPr lang="en-US" altLang="en-US" sz="2400" b="1" dirty="0">
                <a:latin typeface="Times New Roman" panose="02020603050405020304" pitchFamily="18" charset="0"/>
                <a:cs typeface="Times New Roman" panose="02020603050405020304" pitchFamily="18" charset="0"/>
              </a:rPr>
              <a:t>AI in Early Diagnosis: </a:t>
            </a:r>
            <a:r>
              <a:rPr lang="en-US" altLang="en-US" sz="2400" dirty="0">
                <a:latin typeface="Times New Roman" panose="02020603050405020304" pitchFamily="18" charset="0"/>
                <a:cs typeface="Times New Roman" panose="02020603050405020304" pitchFamily="18" charset="0"/>
              </a:rPr>
              <a:t>Machine learning and regression-based techniques demonstrate transformative potential in healthcare solutions for disease management.</a:t>
            </a:r>
          </a:p>
          <a:p>
            <a:pPr eaLnBrk="1" hangingPunct="1"/>
            <a:r>
              <a:rPr lang="en-US" sz="2400" b="1" dirty="0">
                <a:latin typeface="Times New Roman" panose="02020603050405020304" pitchFamily="18" charset="0"/>
                <a:cs typeface="Times New Roman" panose="02020603050405020304" pitchFamily="18" charset="0"/>
              </a:rPr>
              <a:t>Web-based: </a:t>
            </a:r>
            <a:r>
              <a:rPr lang="en-US" sz="2400" dirty="0">
                <a:latin typeface="Times New Roman" panose="02020603050405020304" pitchFamily="18" charset="0"/>
                <a:cs typeface="Times New Roman" panose="02020603050405020304" pitchFamily="18" charset="0"/>
              </a:rPr>
              <a:t>Web-based applications are increasingly used in healthcare for patient monitoring and support.</a:t>
            </a:r>
            <a:endParaRPr lang="en-US" altLang="en-US" sz="3600" b="1" dirty="0">
              <a:latin typeface="Times New Roman" panose="02020603050405020304" pitchFamily="18" charset="0"/>
              <a:cs typeface="Times New Roman" panose="02020603050405020304" pitchFamily="18" charset="0"/>
            </a:endParaRPr>
          </a:p>
          <a:p>
            <a:pPr lvl="1" indent="-342900" eaLnBrk="1" hangingPunct="1"/>
            <a:endParaRPr lang="en-US" altLang="en-US" sz="2000" b="1" dirty="0">
              <a:latin typeface="Times New Roman" panose="02020603050405020304" pitchFamily="18" charset="0"/>
              <a:cs typeface="Times New Roman" panose="02020603050405020304" pitchFamily="18" charset="0"/>
            </a:endParaRPr>
          </a:p>
        </p:txBody>
      </p:sp>
      <p:sp>
        <p:nvSpPr>
          <p:cNvPr id="8196" name="Title 1">
            <a:extLst>
              <a:ext uri="{FF2B5EF4-FFF2-40B4-BE49-F238E27FC236}">
                <a16:creationId xmlns:a16="http://schemas.microsoft.com/office/drawing/2014/main" id="{B07DA9DF-3AB0-F1CA-1E81-2951877CDD4E}"/>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Literature Survey   </a:t>
            </a:r>
          </a:p>
        </p:txBody>
      </p:sp>
      <p:sp>
        <p:nvSpPr>
          <p:cNvPr id="7173" name="Footer Placeholder 3">
            <a:extLst>
              <a:ext uri="{FF2B5EF4-FFF2-40B4-BE49-F238E27FC236}">
                <a16:creationId xmlns:a16="http://schemas.microsoft.com/office/drawing/2014/main" id="{ADF15FBB-960B-967C-1C9D-16127680E955}"/>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8198" name="Slide Number Placeholder 4">
            <a:extLst>
              <a:ext uri="{FF2B5EF4-FFF2-40B4-BE49-F238E27FC236}">
                <a16:creationId xmlns:a16="http://schemas.microsoft.com/office/drawing/2014/main" id="{CF881F1C-1EB6-7063-62F6-8712D9B4AE24}"/>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13" descr="A picture containing text&#10;&#10;Description automatically generated">
            <a:extLst>
              <a:ext uri="{FF2B5EF4-FFF2-40B4-BE49-F238E27FC236}">
                <a16:creationId xmlns:a16="http://schemas.microsoft.com/office/drawing/2014/main" id="{E693A1D6-2D8F-8EA4-F92C-CC78524DBF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8F7FAE75-91B0-C611-4067-F2AA3482DA96}"/>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Idea</a:t>
            </a:r>
          </a:p>
        </p:txBody>
      </p:sp>
      <p:sp>
        <p:nvSpPr>
          <p:cNvPr id="8197" name="Footer Placeholder 3">
            <a:extLst>
              <a:ext uri="{FF2B5EF4-FFF2-40B4-BE49-F238E27FC236}">
                <a16:creationId xmlns:a16="http://schemas.microsoft.com/office/drawing/2014/main" id="{1AFCE9DD-3F59-99EF-8A02-6D72C293D352}"/>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9221" name="Slide Number Placeholder 4">
            <a:extLst>
              <a:ext uri="{FF2B5EF4-FFF2-40B4-BE49-F238E27FC236}">
                <a16:creationId xmlns:a16="http://schemas.microsoft.com/office/drawing/2014/main" id="{E334DAA5-2850-34AC-1010-90903D580982}"/>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6</a:t>
            </a:r>
          </a:p>
        </p:txBody>
      </p:sp>
      <p:sp>
        <p:nvSpPr>
          <p:cNvPr id="9222" name="TextBox 2">
            <a:extLst>
              <a:ext uri="{FF2B5EF4-FFF2-40B4-BE49-F238E27FC236}">
                <a16:creationId xmlns:a16="http://schemas.microsoft.com/office/drawing/2014/main" id="{ADF1211D-5F74-3AAC-3B47-C071900366C5}"/>
              </a:ext>
            </a:extLst>
          </p:cNvPr>
          <p:cNvSpPr txBox="1">
            <a:spLocks noChangeArrowheads="1"/>
          </p:cNvSpPr>
          <p:nvPr/>
        </p:nvSpPr>
        <p:spPr bwMode="auto">
          <a:xfrm>
            <a:off x="2362200" y="1600200"/>
            <a:ext cx="43354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a:latin typeface="Cambria" panose="02040503050406030204" pitchFamily="18" charset="0"/>
              </a:rPr>
              <a:t>All diagrams of proposed system </a:t>
            </a:r>
          </a:p>
        </p:txBody>
      </p:sp>
      <p:sp>
        <p:nvSpPr>
          <p:cNvPr id="4" name="Rectangle 3">
            <a:extLst>
              <a:ext uri="{FF2B5EF4-FFF2-40B4-BE49-F238E27FC236}">
                <a16:creationId xmlns:a16="http://schemas.microsoft.com/office/drawing/2014/main" id="{4BD6D61C-DB49-BBBE-969F-BE2157EA6109}"/>
              </a:ext>
            </a:extLst>
          </p:cNvPr>
          <p:cNvSpPr/>
          <p:nvPr/>
        </p:nvSpPr>
        <p:spPr>
          <a:xfrm>
            <a:off x="2895600" y="1600200"/>
            <a:ext cx="2019302" cy="36988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C0C0C0"/>
              </a:highlight>
            </a:endParaRPr>
          </a:p>
        </p:txBody>
      </p:sp>
      <p:pic>
        <p:nvPicPr>
          <p:cNvPr id="5" name="Picture 4">
            <a:extLst>
              <a:ext uri="{FF2B5EF4-FFF2-40B4-BE49-F238E27FC236}">
                <a16:creationId xmlns:a16="http://schemas.microsoft.com/office/drawing/2014/main" id="{C20E1197-7DBB-EC22-8B63-B3966095DBA0}"/>
              </a:ext>
            </a:extLst>
          </p:cNvPr>
          <p:cNvPicPr>
            <a:picLocks noChangeAspect="1"/>
          </p:cNvPicPr>
          <p:nvPr/>
        </p:nvPicPr>
        <p:blipFill>
          <a:blip r:embed="rId3"/>
          <a:stretch>
            <a:fillRect/>
          </a:stretch>
        </p:blipFill>
        <p:spPr>
          <a:xfrm>
            <a:off x="4572000" y="1371600"/>
            <a:ext cx="3733800" cy="3097212"/>
          </a:xfrm>
          <a:prstGeom prst="rect">
            <a:avLst/>
          </a:prstGeom>
        </p:spPr>
      </p:pic>
      <p:sp>
        <p:nvSpPr>
          <p:cNvPr id="9223" name="TextBox 6">
            <a:extLst>
              <a:ext uri="{FF2B5EF4-FFF2-40B4-BE49-F238E27FC236}">
                <a16:creationId xmlns:a16="http://schemas.microsoft.com/office/drawing/2014/main" id="{CFB408F3-E52B-4232-2AA9-08266CA02FDB}"/>
              </a:ext>
            </a:extLst>
          </p:cNvPr>
          <p:cNvSpPr txBox="1">
            <a:spLocks noChangeArrowheads="1"/>
          </p:cNvSpPr>
          <p:nvPr/>
        </p:nvSpPr>
        <p:spPr bwMode="auto">
          <a:xfrm>
            <a:off x="381000" y="1143000"/>
            <a:ext cx="8229600" cy="5632311"/>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numCol="2">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core idea is to build a </a:t>
            </a:r>
            <a:r>
              <a:rPr lang="en-US" sz="2400" b="1" dirty="0">
                <a:latin typeface="Times New Roman" panose="02020603050405020304" pitchFamily="18" charset="0"/>
                <a:cs typeface="Times New Roman" panose="02020603050405020304" pitchFamily="18" charset="0"/>
              </a:rPr>
              <a:t>web-based diabetes prediction system</a:t>
            </a:r>
            <a:r>
              <a:rPr lang="en-US" sz="2400" dirty="0">
                <a:latin typeface="Times New Roman" panose="02020603050405020304" pitchFamily="18" charset="0"/>
                <a:cs typeface="Times New Roman" panose="02020603050405020304" pitchFamily="18" charset="0"/>
              </a:rPr>
              <a:t> that allows users to input data and receive predictions in real-time</a:t>
            </a:r>
            <a:endParaRPr lang="en-US" dirty="0"/>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involves integrating ML regression models into a responsive and secure web application with features like:</a:t>
            </a:r>
          </a:p>
          <a:p>
            <a:pPr algn="just">
              <a:buNone/>
            </a:pPr>
            <a:endParaRPr lang="en-US" dirty="0"/>
          </a:p>
          <a:p>
            <a:pPr marL="1085850" lvl="1"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User authentication</a:t>
            </a:r>
          </a:p>
          <a:p>
            <a:pPr marL="1028700"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OTP verification</a:t>
            </a:r>
          </a:p>
          <a:p>
            <a:pPr marL="1028700" lvl="1"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Chatbot support</a:t>
            </a:r>
          </a:p>
          <a:p>
            <a:pPr>
              <a:buNone/>
            </a:pPr>
            <a:endParaRPr lang="en-US" dirty="0"/>
          </a:p>
          <a:p>
            <a:pPr>
              <a:buNone/>
            </a:pPr>
            <a:endParaRPr lang="en-US" dirty="0"/>
          </a:p>
          <a:p>
            <a:pPr>
              <a:buNone/>
            </a:pPr>
            <a:endParaRPr lang="en-US" dirty="0"/>
          </a:p>
          <a:p>
            <a:pPr>
              <a:buNone/>
            </a:pPr>
            <a:endParaRPr lang="en-US" dirty="0"/>
          </a:p>
          <a:p>
            <a:pPr>
              <a:buNone/>
            </a:pPr>
            <a:r>
              <a:rPr lang="en-US" dirty="0"/>
              <a:t>.</a:t>
            </a:r>
          </a:p>
          <a:p>
            <a:endParaRPr lang="en-US"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B4E4C4-8663-46E8-2AD9-1C0F643AC79E}"/>
            </a:ext>
          </a:extLst>
        </p:cNvPr>
        <p:cNvGrpSpPr/>
        <p:nvPr/>
      </p:nvGrpSpPr>
      <p:grpSpPr>
        <a:xfrm>
          <a:off x="0" y="0"/>
          <a:ext cx="0" cy="0"/>
          <a:chOff x="0" y="0"/>
          <a:chExt cx="0" cy="0"/>
        </a:xfrm>
      </p:grpSpPr>
      <p:pic>
        <p:nvPicPr>
          <p:cNvPr id="9218" name="Picture 13" descr="A picture containing text&#10;&#10;Description automatically generated">
            <a:extLst>
              <a:ext uri="{FF2B5EF4-FFF2-40B4-BE49-F238E27FC236}">
                <a16:creationId xmlns:a16="http://schemas.microsoft.com/office/drawing/2014/main" id="{FCC3069D-5436-BE54-32FB-15B7B93620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itle 1">
            <a:extLst>
              <a:ext uri="{FF2B5EF4-FFF2-40B4-BE49-F238E27FC236}">
                <a16:creationId xmlns:a16="http://schemas.microsoft.com/office/drawing/2014/main" id="{305D849B-4BFC-42D8-60C0-9E02D61E0740}"/>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dirty="0">
                <a:solidFill>
                  <a:schemeClr val="bg1"/>
                </a:solidFill>
                <a:latin typeface="Times New Roman" panose="02020603050405020304" pitchFamily="18" charset="0"/>
                <a:cs typeface="Times New Roman" panose="02020603050405020304" pitchFamily="18" charset="0"/>
              </a:rPr>
              <a:t>Methodology </a:t>
            </a:r>
          </a:p>
        </p:txBody>
      </p:sp>
      <p:sp>
        <p:nvSpPr>
          <p:cNvPr id="8197" name="Footer Placeholder 3">
            <a:extLst>
              <a:ext uri="{FF2B5EF4-FFF2-40B4-BE49-F238E27FC236}">
                <a16:creationId xmlns:a16="http://schemas.microsoft.com/office/drawing/2014/main" id="{5878CDF0-DB0B-5D7B-20F8-3552E799B395}"/>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9221" name="Slide Number Placeholder 4">
            <a:extLst>
              <a:ext uri="{FF2B5EF4-FFF2-40B4-BE49-F238E27FC236}">
                <a16:creationId xmlns:a16="http://schemas.microsoft.com/office/drawing/2014/main" id="{5DC2AB31-6860-A119-AC4F-EFEBC8141760}"/>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6</a:t>
            </a:r>
          </a:p>
        </p:txBody>
      </p:sp>
      <p:sp>
        <p:nvSpPr>
          <p:cNvPr id="9223" name="TextBox 6">
            <a:extLst>
              <a:ext uri="{FF2B5EF4-FFF2-40B4-BE49-F238E27FC236}">
                <a16:creationId xmlns:a16="http://schemas.microsoft.com/office/drawing/2014/main" id="{A9B74601-25F6-3237-00E4-D7F064063BAE}"/>
              </a:ext>
            </a:extLst>
          </p:cNvPr>
          <p:cNvSpPr txBox="1">
            <a:spLocks noChangeArrowheads="1"/>
          </p:cNvSpPr>
          <p:nvPr/>
        </p:nvSpPr>
        <p:spPr bwMode="auto">
          <a:xfrm>
            <a:off x="381000" y="1143000"/>
            <a:ext cx="8229600" cy="4893647"/>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numCol="1">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PIMA Diabetes Dataset</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Handling missing values, normalization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Evaluation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ROC-AUC, accuracy, precision, recall</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Deployment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Flask-based web app, SQLite for history, MySQL for user data</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Regression Models Applied: </a:t>
            </a:r>
            <a:r>
              <a:rPr lang="en-US" sz="2400" dirty="0">
                <a:latin typeface="Times New Roman" panose="02020603050405020304" pitchFamily="18" charset="0"/>
                <a:cs typeface="Times New Roman" panose="02020603050405020304" pitchFamily="18" charset="0"/>
              </a:rPr>
              <a:t>Logistic Regression as the core model. </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Evaluation Metrics: </a:t>
            </a:r>
            <a:r>
              <a:rPr lang="en-US" sz="2400" dirty="0">
                <a:latin typeface="Times New Roman" panose="02020603050405020304" pitchFamily="18" charset="0"/>
                <a:cs typeface="Times New Roman" panose="02020603050405020304" pitchFamily="18" charset="0"/>
              </a:rPr>
              <a:t>Accuracy, precision, recall, F1-score, and ROC-AUC for model comparison.</a:t>
            </a:r>
          </a:p>
          <a:p>
            <a:pPr marL="342900" indent="-342900"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Result Integration: </a:t>
            </a:r>
            <a:r>
              <a:rPr lang="en-US" sz="2400" dirty="0">
                <a:latin typeface="Times New Roman" panose="02020603050405020304" pitchFamily="18" charset="0"/>
                <a:cs typeface="Times New Roman" panose="02020603050405020304" pitchFamily="18" charset="0"/>
              </a:rPr>
              <a:t>Develop a weighted voting ensemble approach for final prediction.</a:t>
            </a:r>
          </a:p>
          <a:p>
            <a:pPr algn="just"/>
            <a:endParaRPr lang="en-US" alt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241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13" descr="A picture containing text&#10;&#10;Description automatically generated">
            <a:extLst>
              <a:ext uri="{FF2B5EF4-FFF2-40B4-BE49-F238E27FC236}">
                <a16:creationId xmlns:a16="http://schemas.microsoft.com/office/drawing/2014/main" id="{703A3BAA-4D9A-662B-E586-B227BCF6100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2057400"/>
            <a:ext cx="3878263"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Title 1">
            <a:extLst>
              <a:ext uri="{FF2B5EF4-FFF2-40B4-BE49-F238E27FC236}">
                <a16:creationId xmlns:a16="http://schemas.microsoft.com/office/drawing/2014/main" id="{35576946-539C-49F9-4EBA-C355B21A4477}"/>
              </a:ext>
            </a:extLst>
          </p:cNvPr>
          <p:cNvSpPr>
            <a:spLocks noGrp="1"/>
          </p:cNvSpPr>
          <p:nvPr>
            <p:ph type="title"/>
          </p:nvPr>
        </p:nvSpPr>
        <p:spPr>
          <a:xfrm>
            <a:off x="381000" y="381000"/>
            <a:ext cx="8229600" cy="563563"/>
          </a:xfrm>
          <a:solidFill>
            <a:srgbClr val="002060"/>
          </a:solidFill>
        </p:spPr>
        <p:txBody>
          <a:bodyPr/>
          <a:lstStyle/>
          <a:p>
            <a:pPr eaLnBrk="1" hangingPunct="1"/>
            <a:r>
              <a:rPr lang="en-US" altLang="en-US" sz="3200" b="1">
                <a:solidFill>
                  <a:schemeClr val="bg1"/>
                </a:solidFill>
                <a:latin typeface="Times New Roman" panose="02020603050405020304" pitchFamily="18" charset="0"/>
                <a:cs typeface="Times New Roman" panose="02020603050405020304" pitchFamily="18" charset="0"/>
              </a:rPr>
              <a:t>Screen shots/ Results</a:t>
            </a:r>
          </a:p>
        </p:txBody>
      </p:sp>
      <p:sp>
        <p:nvSpPr>
          <p:cNvPr id="9221" name="Footer Placeholder 3">
            <a:extLst>
              <a:ext uri="{FF2B5EF4-FFF2-40B4-BE49-F238E27FC236}">
                <a16:creationId xmlns:a16="http://schemas.microsoft.com/office/drawing/2014/main" id="{5ED660D1-3F03-6A1A-BAD1-476F5D39D7C1}"/>
              </a:ext>
            </a:extLst>
          </p:cNvPr>
          <p:cNvSpPr>
            <a:spLocks noGrp="1"/>
          </p:cNvSpPr>
          <p:nvPr>
            <p:ph type="ftr" sz="quarter" idx="11"/>
          </p:nvPr>
        </p:nvSpPr>
        <p:spPr bwMode="auto">
          <a:xfrm>
            <a:off x="457200" y="6492875"/>
            <a:ext cx="2895600" cy="365125"/>
          </a:xfrm>
          <a:solidFill>
            <a:schemeClr val="bg1"/>
          </a:solidFill>
        </p:spPr>
        <p:txBody>
          <a:bodyPr wrap="square" numCol="1" anchorCtr="0" compatLnSpc="1">
            <a:prstTxWarp prst="textNoShape">
              <a:avLst/>
            </a:prstTxWarp>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defRPr/>
            </a:pPr>
            <a:r>
              <a:rPr lang="en-US" altLang="en-US" b="1" dirty="0">
                <a:solidFill>
                  <a:srgbClr val="002060"/>
                </a:solidFill>
              </a:rPr>
              <a:t>AI &amp; DS Department , PRPCEM</a:t>
            </a:r>
          </a:p>
        </p:txBody>
      </p:sp>
      <p:sp>
        <p:nvSpPr>
          <p:cNvPr id="10245" name="Slide Number Placeholder 4">
            <a:extLst>
              <a:ext uri="{FF2B5EF4-FFF2-40B4-BE49-F238E27FC236}">
                <a16:creationId xmlns:a16="http://schemas.microsoft.com/office/drawing/2014/main" id="{8A292B5B-17D5-9F4D-6AA2-662B1A6C0E73}"/>
              </a:ext>
            </a:extLst>
          </p:cNvPr>
          <p:cNvSpPr>
            <a:spLocks noGrp="1"/>
          </p:cNvSpPr>
          <p:nvPr>
            <p:ph type="sldNum" sz="quarter" idx="12"/>
          </p:nvPr>
        </p:nvSpPr>
        <p:spPr bwMode="auto">
          <a:xfrm>
            <a:off x="8305800" y="6492875"/>
            <a:ext cx="381000" cy="365125"/>
          </a:xfrm>
          <a:solidFill>
            <a:schemeClr val="bg1"/>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b="1">
                <a:solidFill>
                  <a:srgbClr val="002060"/>
                </a:solidFill>
                <a:latin typeface="Calibri" panose="020F0502020204030204" pitchFamily="34" charset="0"/>
              </a:rPr>
              <a:t>8</a:t>
            </a:r>
          </a:p>
        </p:txBody>
      </p:sp>
      <p:sp>
        <p:nvSpPr>
          <p:cNvPr id="10246" name="TextBox 5">
            <a:extLst>
              <a:ext uri="{FF2B5EF4-FFF2-40B4-BE49-F238E27FC236}">
                <a16:creationId xmlns:a16="http://schemas.microsoft.com/office/drawing/2014/main" id="{2C7652B0-C507-DBBE-BEA1-4E430A809EED}"/>
              </a:ext>
            </a:extLst>
          </p:cNvPr>
          <p:cNvSpPr txBox="1">
            <a:spLocks noChangeArrowheads="1"/>
          </p:cNvSpPr>
          <p:nvPr/>
        </p:nvSpPr>
        <p:spPr bwMode="auto">
          <a:xfrm>
            <a:off x="381000" y="1143000"/>
            <a:ext cx="8382000" cy="5354638"/>
          </a:xfrm>
          <a:prstGeom prst="rect">
            <a:avLst/>
          </a:prstGeom>
          <a:noFill/>
          <a:ln w="952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a:p>
            <a:endParaRPr lang="en-US" altLang="en-US" dirty="0"/>
          </a:p>
        </p:txBody>
      </p:sp>
      <p:pic>
        <p:nvPicPr>
          <p:cNvPr id="17" name="Picture 16">
            <a:extLst>
              <a:ext uri="{FF2B5EF4-FFF2-40B4-BE49-F238E27FC236}">
                <a16:creationId xmlns:a16="http://schemas.microsoft.com/office/drawing/2014/main" id="{52E44446-1C4A-015F-42FB-463A444891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308450"/>
            <a:ext cx="2743200" cy="4930775"/>
          </a:xfrm>
          <a:prstGeom prst="rect">
            <a:avLst/>
          </a:prstGeom>
        </p:spPr>
      </p:pic>
      <p:pic>
        <p:nvPicPr>
          <p:cNvPr id="19" name="Picture 18">
            <a:extLst>
              <a:ext uri="{FF2B5EF4-FFF2-40B4-BE49-F238E27FC236}">
                <a16:creationId xmlns:a16="http://schemas.microsoft.com/office/drawing/2014/main" id="{E6A7F2D8-721F-9044-98D2-236A4FA8A4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38500" y="1313273"/>
            <a:ext cx="2743199" cy="4930775"/>
          </a:xfrm>
          <a:prstGeom prst="rect">
            <a:avLst/>
          </a:prstGeom>
        </p:spPr>
      </p:pic>
      <p:pic>
        <p:nvPicPr>
          <p:cNvPr id="21" name="Picture 20">
            <a:extLst>
              <a:ext uri="{FF2B5EF4-FFF2-40B4-BE49-F238E27FC236}">
                <a16:creationId xmlns:a16="http://schemas.microsoft.com/office/drawing/2014/main" id="{F9695907-6A88-E863-788A-595212174E0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19799" y="1307550"/>
            <a:ext cx="2660452" cy="489791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7253</TotalTime>
  <Words>1189</Words>
  <Application>Microsoft Office PowerPoint</Application>
  <PresentationFormat>On-screen Show (4:3)</PresentationFormat>
  <Paragraphs>185</Paragraphs>
  <Slides>16</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Algerian</vt:lpstr>
      <vt:lpstr>Arial</vt:lpstr>
      <vt:lpstr>Calibri</vt:lpstr>
      <vt:lpstr>Cambria</vt:lpstr>
      <vt:lpstr>Times New Roman</vt:lpstr>
      <vt:lpstr>Office Theme</vt:lpstr>
      <vt:lpstr>Custom Design</vt:lpstr>
      <vt:lpstr>P. R. Pote (Patil) College of Engineering &amp; Management, Amravati (An Autonomous Institute) Department of Artificial Intelligence and Data Science</vt:lpstr>
      <vt:lpstr>Abstract</vt:lpstr>
      <vt:lpstr>Introduction</vt:lpstr>
      <vt:lpstr>AIM &amp;  Objectives  </vt:lpstr>
      <vt:lpstr>Problem Statement</vt:lpstr>
      <vt:lpstr>Literature Survey   </vt:lpstr>
      <vt:lpstr>Idea</vt:lpstr>
      <vt:lpstr>Methodology </vt:lpstr>
      <vt:lpstr>Screen shots/ Results</vt:lpstr>
      <vt:lpstr>Screen shots/ Results</vt:lpstr>
      <vt:lpstr>Screen shots/ Results</vt:lpstr>
      <vt:lpstr>Result Analysis</vt:lpstr>
      <vt:lpstr>Opportunities and Challenges</vt:lpstr>
      <vt:lpstr>Conclusion</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Circuit Breaker Testing</dc:title>
  <dc:creator>sanjay</dc:creator>
  <cp:lastModifiedBy>SHREYASH NANGIRWAR</cp:lastModifiedBy>
  <cp:revision>791</cp:revision>
  <dcterms:created xsi:type="dcterms:W3CDTF">2017-08-21T04:34:30Z</dcterms:created>
  <dcterms:modified xsi:type="dcterms:W3CDTF">2025-04-15T18:55:33Z</dcterms:modified>
</cp:coreProperties>
</file>