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C6D36-6A72-493E-869F-E1BF8BC441F7}" type="datetimeFigureOut">
              <a:rPr lang="en-US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6F9C-5E48-405C-9963-BC4AEBE4CE8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96F9C-5E48-405C-9963-BC4AEBE4CE8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96F9C-5E48-405C-9963-BC4AEBE4CE8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0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96F9C-5E48-405C-9963-BC4AEBE4CE8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769D3-0522-4EA5-B3DC-AB26171C110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96F9C-5E48-405C-9963-BC4AEBE4CE8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5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69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1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47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01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99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3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9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1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79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8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1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5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Scene Management With Octrees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Shaun </a:t>
            </a:r>
            <a:r>
              <a:rPr lang="en-US" dirty="0" err="1"/>
              <a:t>McThomas</a:t>
            </a:r>
            <a:endParaRPr lang="en-US" dirty="0"/>
          </a:p>
          <a:p>
            <a:r>
              <a:rPr lang="en-US" dirty="0"/>
              <a:t>Matt Yefima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Octree?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Tree data structure where every node has 8 children</a:t>
            </a:r>
          </a:p>
          <a:p>
            <a:r>
              <a:rPr lang="en-US" dirty="0"/>
              <a:t>Commonly used to partition regions in 3D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06" y="3732342"/>
            <a:ext cx="4161045" cy="23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6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Octrees?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Garamond"/>
              </a:rPr>
              <a:t>Efficiency in interactive 3D applications</a:t>
            </a:r>
          </a:p>
          <a:p>
            <a:r>
              <a:rPr lang="en-US" dirty="0">
                <a:solidFill>
                  <a:srgbClr val="000000"/>
                </a:solidFill>
                <a:latin typeface="Garamond"/>
              </a:rPr>
              <a:t>Commonly used for collision detection and view frustum culling</a:t>
            </a:r>
          </a:p>
        </p:txBody>
      </p:sp>
    </p:spTree>
    <p:extLst>
      <p:ext uri="{BB962C8B-B14F-4D97-AF65-F5344CB8AC3E}">
        <p14:creationId xmlns:p14="http://schemas.microsoft.com/office/powerpoint/2010/main" val="132723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our own collision detection for simple shapes</a:t>
            </a:r>
          </a:p>
          <a:p>
            <a:r>
              <a:rPr lang="en-US" dirty="0"/>
              <a:t>Implement a brute force method of collision detection for all objects</a:t>
            </a:r>
          </a:p>
          <a:p>
            <a:r>
              <a:rPr lang="en-US" dirty="0"/>
              <a:t>Implement an Octree</a:t>
            </a:r>
          </a:p>
          <a:p>
            <a:r>
              <a:rPr lang="en-US" dirty="0"/>
              <a:t>Compare performance of each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9919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91744"/>
            <a:ext cx="9601196" cy="3318936"/>
          </a:xfrm>
        </p:spPr>
        <p:txBody>
          <a:bodyPr/>
          <a:lstStyle/>
          <a:p>
            <a:r>
              <a:rPr lang="en-US" dirty="0"/>
              <a:t>Researched Octree implementations</a:t>
            </a:r>
          </a:p>
          <a:p>
            <a:r>
              <a:rPr lang="en-US" dirty="0"/>
              <a:t>Began creating our test scene in Unity</a:t>
            </a:r>
          </a:p>
          <a:p>
            <a:r>
              <a:rPr lang="en-US" dirty="0"/>
              <a:t>Wrote collision detection for Axis Aligned Bounding Boxes and Spheres</a:t>
            </a:r>
          </a:p>
        </p:txBody>
      </p:sp>
    </p:spTree>
    <p:extLst>
      <p:ext uri="{BB962C8B-B14F-4D97-AF65-F5344CB8AC3E}">
        <p14:creationId xmlns:p14="http://schemas.microsoft.com/office/powerpoint/2010/main" val="3909136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Scene Management With Octrees</vt:lpstr>
      <vt:lpstr>What is an Octree?</vt:lpstr>
      <vt:lpstr>Why use Octrees?</vt:lpstr>
      <vt:lpstr>Project Goals</vt:lpstr>
      <vt:lpstr>Current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Management With Octrees</dc:title>
  <dc:creator/>
  <cp:lastModifiedBy/>
  <cp:revision>4</cp:revision>
  <dcterms:created xsi:type="dcterms:W3CDTF">2012-07-27T01:16:44Z</dcterms:created>
  <dcterms:modified xsi:type="dcterms:W3CDTF">2016-05-26T06:57:07Z</dcterms:modified>
</cp:coreProperties>
</file>