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5" r:id="rId6"/>
    <p:sldId id="261" r:id="rId7"/>
    <p:sldId id="260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87251" autoAdjust="0"/>
  </p:normalViewPr>
  <p:slideViewPr>
    <p:cSldViewPr snapToGrid="0">
      <p:cViewPr varScale="1">
        <p:scale>
          <a:sx n="64" d="100"/>
          <a:sy n="64" d="100"/>
        </p:scale>
        <p:origin x="67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017D292-253F-4759-83A5-9E3C76D32DE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7C70F278-50B1-43A5-A352-74A18264F8FB}">
      <dgm:prSet phldrT="[文字]"/>
      <dgm:spPr/>
      <dgm:t>
        <a:bodyPr/>
        <a:lstStyle/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全國高中資訊能力競賽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98D68C23-4784-4722-9F66-955D1E4D87D1}" type="parTrans" cxnId="{D209ED2F-C823-477A-8741-2641F4F4257F}">
      <dgm:prSet/>
      <dgm:spPr/>
      <dgm:t>
        <a:bodyPr/>
        <a:lstStyle/>
        <a:p>
          <a:endParaRPr lang="zh-TW" altLang="en-US"/>
        </a:p>
      </dgm:t>
    </dgm:pt>
    <dgm:pt modelId="{CD291B6A-19D1-44EA-AE96-2F3BD88EC13D}" type="sibTrans" cxnId="{D209ED2F-C823-477A-8741-2641F4F4257F}">
      <dgm:prSet/>
      <dgm:spPr/>
      <dgm:t>
        <a:bodyPr/>
        <a:lstStyle/>
        <a:p>
          <a:endParaRPr lang="zh-TW" altLang="en-US"/>
        </a:p>
      </dgm:t>
    </dgm:pt>
    <dgm:pt modelId="{4120B517-6325-45B2-A72F-30628E570753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28~30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C02A4B80-7308-4860-B0F4-C51B40105554}" type="parTrans" cxnId="{60171E30-E176-4928-A225-8B5E3607F6CA}">
      <dgm:prSet/>
      <dgm:spPr/>
      <dgm:t>
        <a:bodyPr/>
        <a:lstStyle/>
        <a:p>
          <a:endParaRPr lang="zh-TW" altLang="en-US"/>
        </a:p>
      </dgm:t>
    </dgm:pt>
    <dgm:pt modelId="{EA97865C-4E91-47C6-9409-0D5967B3132D}" type="sibTrans" cxnId="{60171E30-E176-4928-A225-8B5E3607F6CA}">
      <dgm:prSet/>
      <dgm:spPr/>
      <dgm:t>
        <a:bodyPr/>
        <a:lstStyle/>
        <a:p>
          <a:endParaRPr lang="zh-TW" altLang="en-US"/>
        </a:p>
      </dgm:t>
    </dgm:pt>
    <dgm:pt modelId="{0C33A53A-34F1-463C-863F-15C5ACF1C18E}">
      <dgm:prSet phldrT="[文字]"/>
      <dgm:spPr>
        <a:ln>
          <a:solidFill>
            <a:srgbClr val="FFFF00"/>
          </a:solidFill>
        </a:ln>
      </dgm:spPr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二階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44770F8F-F2F4-4429-9955-94668EF0BF5E}" type="parTrans" cxnId="{CC4AE3EB-3A21-42BF-A19F-C449013756D5}">
      <dgm:prSet/>
      <dgm:spPr/>
      <dgm:t>
        <a:bodyPr/>
        <a:lstStyle/>
        <a:p>
          <a:endParaRPr lang="zh-TW" altLang="en-US"/>
        </a:p>
      </dgm:t>
    </dgm:pt>
    <dgm:pt modelId="{56CE0415-E67D-4065-A0DC-96A019133AFB}" type="sibTrans" cxnId="{CC4AE3EB-3A21-42BF-A19F-C449013756D5}">
      <dgm:prSet/>
      <dgm:spPr/>
      <dgm:t>
        <a:bodyPr/>
        <a:lstStyle/>
        <a:p>
          <a:endParaRPr lang="zh-TW" altLang="en-US"/>
        </a:p>
      </dgm:t>
    </dgm:pt>
    <dgm:pt modelId="{F5D5EB61-B8AB-48E7-97DF-1FF9FE9D2466}">
      <dgm:prSet phldrT="[文字]"/>
      <dgm:spPr>
        <a:ln>
          <a:solidFill>
            <a:srgbClr val="FFFF00"/>
          </a:solidFill>
        </a:ln>
      </dgm:spPr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10~12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596CB9B8-D530-4BE4-A413-E1600E16576D}" type="parTrans" cxnId="{7703AA82-71F3-4C4B-B2DF-6D5640B3C84C}">
      <dgm:prSet/>
      <dgm:spPr/>
      <dgm:t>
        <a:bodyPr/>
        <a:lstStyle/>
        <a:p>
          <a:endParaRPr lang="zh-TW" altLang="en-US"/>
        </a:p>
      </dgm:t>
    </dgm:pt>
    <dgm:pt modelId="{A0D85279-F997-4AE6-A8C1-EAE38DCD1EFC}" type="sibTrans" cxnId="{7703AA82-71F3-4C4B-B2DF-6D5640B3C84C}">
      <dgm:prSet/>
      <dgm:spPr/>
      <dgm:t>
        <a:bodyPr/>
        <a:lstStyle/>
        <a:p>
          <a:endParaRPr lang="zh-TW" altLang="en-US"/>
        </a:p>
      </dgm:t>
    </dgm:pt>
    <dgm:pt modelId="{5343C68A-B276-46F8-88B5-145D749DE360}">
      <dgm:prSet/>
      <dgm:spPr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IOI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國手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0648C4DC-CFD7-49A1-8A47-33DC1A206237}" type="parTrans" cxnId="{D38D49A8-CDED-49CB-B6E6-C0A0C5C46BFF}">
      <dgm:prSet/>
      <dgm:spPr/>
      <dgm:t>
        <a:bodyPr/>
        <a:lstStyle/>
        <a:p>
          <a:endParaRPr lang="zh-TW" altLang="en-US"/>
        </a:p>
      </dgm:t>
    </dgm:pt>
    <dgm:pt modelId="{E4D04E28-687B-43EB-A7DE-DA0DE3544269}" type="sibTrans" cxnId="{D38D49A8-CDED-49CB-B6E6-C0A0C5C46BFF}">
      <dgm:prSet/>
      <dgm:spPr/>
      <dgm:t>
        <a:bodyPr/>
        <a:lstStyle/>
        <a:p>
          <a:endParaRPr lang="zh-TW" altLang="en-US"/>
        </a:p>
      </dgm:t>
    </dgm:pt>
    <dgm:pt modelId="{F1C48D04-F72C-43E7-AD16-9AD3AA8D8C42}">
      <dgm:prSet/>
      <dgm:spPr>
        <a:ln>
          <a:solidFill>
            <a:srgbClr val="FFC000"/>
          </a:solidFill>
        </a:ln>
      </dgm:spPr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4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47646562-7728-4AED-ABFB-46F5DCED18CB}" type="parTrans" cxnId="{CF821DB7-532A-47FC-9AD3-EE2D3D7C49F5}">
      <dgm:prSet/>
      <dgm:spPr/>
      <dgm:t>
        <a:bodyPr/>
        <a:lstStyle/>
        <a:p>
          <a:endParaRPr lang="zh-TW" altLang="en-US"/>
        </a:p>
      </dgm:t>
    </dgm:pt>
    <dgm:pt modelId="{1F4E2D4E-8ED8-4F7F-A0E9-362505B6EE73}" type="sibTrans" cxnId="{CF821DB7-532A-47FC-9AD3-EE2D3D7C49F5}">
      <dgm:prSet/>
      <dgm:spPr/>
      <dgm:t>
        <a:bodyPr/>
        <a:lstStyle/>
        <a:p>
          <a:endParaRPr lang="zh-TW" altLang="en-US"/>
        </a:p>
      </dgm:t>
    </dgm:pt>
    <dgm:pt modelId="{74839B33-19A2-4B97-8149-1056377A9E74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初選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B9FB6B21-51B7-44E1-97C6-E6DFB148ED96}" type="parTrans" cxnId="{1AD710BB-64D2-4435-A586-6D214E011118}">
      <dgm:prSet/>
      <dgm:spPr/>
      <dgm:t>
        <a:bodyPr/>
        <a:lstStyle/>
        <a:p>
          <a:endParaRPr lang="zh-TW" altLang="en-US"/>
        </a:p>
      </dgm:t>
    </dgm:pt>
    <dgm:pt modelId="{50F0A7AB-52C5-44C5-8868-50DCEA6D857F}" type="sibTrans" cxnId="{1AD710BB-64D2-4435-A586-6D214E011118}">
      <dgm:prSet/>
      <dgm:spPr/>
      <dgm:t>
        <a:bodyPr/>
        <a:lstStyle/>
        <a:p>
          <a:endParaRPr lang="zh-TW" altLang="en-US"/>
        </a:p>
      </dgm:t>
    </dgm:pt>
    <dgm:pt modelId="{BDE023B7-800D-4FD3-A4F8-079A8B768441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一階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F439BAE9-6C63-4C65-98F5-97B727711B61}" type="parTrans" cxnId="{211B72AD-E768-400C-B052-41161F07C31E}">
      <dgm:prSet/>
      <dgm:spPr/>
      <dgm:t>
        <a:bodyPr/>
        <a:lstStyle/>
        <a:p>
          <a:endParaRPr lang="zh-TW" altLang="en-US"/>
        </a:p>
      </dgm:t>
    </dgm:pt>
    <dgm:pt modelId="{735F948F-5FD6-4752-B7A7-648F2DE78F9A}" type="sibTrans" cxnId="{211B72AD-E768-400C-B052-41161F07C31E}">
      <dgm:prSet/>
      <dgm:spPr/>
      <dgm:t>
        <a:bodyPr/>
        <a:lstStyle/>
        <a:p>
          <a:endParaRPr lang="zh-TW" altLang="en-US"/>
        </a:p>
      </dgm:t>
    </dgm:pt>
    <dgm:pt modelId="{EABD31AF-06D8-4A6E-91AE-50B933E3CF90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18~20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93F2EA44-FA05-44BD-B743-747FBCDA96E7}" type="parTrans" cxnId="{6BBACC4B-2F13-4F42-9F4A-02A46E381554}">
      <dgm:prSet/>
      <dgm:spPr/>
      <dgm:t>
        <a:bodyPr/>
        <a:lstStyle/>
        <a:p>
          <a:endParaRPr lang="zh-TW" altLang="en-US"/>
        </a:p>
      </dgm:t>
    </dgm:pt>
    <dgm:pt modelId="{B097EE81-A8CB-48FC-97B7-1BDDFF5003BC}" type="sibTrans" cxnId="{6BBACC4B-2F13-4F42-9F4A-02A46E381554}">
      <dgm:prSet/>
      <dgm:spPr/>
      <dgm:t>
        <a:bodyPr/>
        <a:lstStyle/>
        <a:p>
          <a:endParaRPr lang="zh-TW" altLang="en-US"/>
        </a:p>
      </dgm:t>
    </dgm:pt>
    <dgm:pt modelId="{24088392-5F5F-41AD-B8BF-E4DA47FBCB4E}">
      <dgm:prSet phldrT="[文字]"/>
      <dgm:spPr/>
      <dgm:t>
        <a:bodyPr/>
        <a:lstStyle/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前</a:t>
          </a:r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10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8CB9993F-543E-4401-8846-E7465FCB61AE}" type="parTrans" cxnId="{3C446312-51F1-473D-B772-CB05522585D0}">
      <dgm:prSet/>
      <dgm:spPr/>
      <dgm:t>
        <a:bodyPr/>
        <a:lstStyle/>
        <a:p>
          <a:endParaRPr lang="zh-TW" altLang="en-US"/>
        </a:p>
      </dgm:t>
    </dgm:pt>
    <dgm:pt modelId="{86E89A41-32F5-4720-9E87-E6261B2E3F69}" type="sibTrans" cxnId="{3C446312-51F1-473D-B772-CB05522585D0}">
      <dgm:prSet/>
      <dgm:spPr/>
      <dgm:t>
        <a:bodyPr/>
        <a:lstStyle/>
        <a:p>
          <a:endParaRPr lang="zh-TW" altLang="en-US"/>
        </a:p>
      </dgm:t>
    </dgm:pt>
    <dgm:pt modelId="{6B001C03-DF03-45BC-A54F-9CC22FBDF011}">
      <dgm:prSet phldrT="[文字]"/>
      <dgm:spPr/>
      <dgm:t>
        <a:bodyPr/>
        <a:lstStyle/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高雄市資訊學科能力複賽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CFF06369-7846-41B6-983F-181A92E534AB}" type="parTrans" cxnId="{0B7B3A96-3194-4E30-AC67-91712B250032}">
      <dgm:prSet/>
      <dgm:spPr/>
      <dgm:t>
        <a:bodyPr/>
        <a:lstStyle/>
        <a:p>
          <a:endParaRPr lang="zh-TW" altLang="en-US"/>
        </a:p>
      </dgm:t>
    </dgm:pt>
    <dgm:pt modelId="{80718642-F3E3-4CE7-8D5B-8A87CEE15F05}" type="sibTrans" cxnId="{0B7B3A96-3194-4E30-AC67-91712B250032}">
      <dgm:prSet/>
      <dgm:spPr/>
      <dgm:t>
        <a:bodyPr/>
        <a:lstStyle/>
        <a:p>
          <a:endParaRPr lang="zh-TW" altLang="en-US"/>
        </a:p>
      </dgm:t>
    </dgm:pt>
    <dgm:pt modelId="{FF9B1D25-AFE0-4348-9E3C-25D96891CFA5}">
      <dgm:prSet phldrT="[文字]"/>
      <dgm:spPr/>
      <dgm:t>
        <a:bodyPr/>
        <a:lstStyle/>
        <a:p>
          <a:pPr algn="ctr"/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全校資訊學科能力競賽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C2E2E929-ACD9-4415-9CB0-BA6B4F835831}" type="parTrans" cxnId="{4E0EAD47-BA05-4692-A32E-3266A1564F39}">
      <dgm:prSet/>
      <dgm:spPr/>
      <dgm:t>
        <a:bodyPr/>
        <a:lstStyle/>
        <a:p>
          <a:endParaRPr lang="zh-TW" altLang="en-US"/>
        </a:p>
      </dgm:t>
    </dgm:pt>
    <dgm:pt modelId="{9DE17E88-0DA9-49A8-852E-DECC1D15E476}" type="sibTrans" cxnId="{4E0EAD47-BA05-4692-A32E-3266A1564F39}">
      <dgm:prSet/>
      <dgm:spPr/>
      <dgm:t>
        <a:bodyPr/>
        <a:lstStyle/>
        <a:p>
          <a:endParaRPr lang="zh-TW" altLang="en-US"/>
        </a:p>
      </dgm:t>
    </dgm:pt>
    <dgm:pt modelId="{90BF7C80-865C-420E-BF38-723D0C799E5E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8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5B3EAC36-CC85-4E2A-B6C4-B196E893EC92}" type="parTrans" cxnId="{6CED1158-37B8-48CE-83E9-EF23F72432BC}">
      <dgm:prSet/>
      <dgm:spPr/>
      <dgm:t>
        <a:bodyPr/>
        <a:lstStyle/>
        <a:p>
          <a:endParaRPr lang="zh-TW" altLang="en-US"/>
        </a:p>
      </dgm:t>
    </dgm:pt>
    <dgm:pt modelId="{4F5D3C74-9F38-42A2-AEDB-2518E7E765DE}" type="sibTrans" cxnId="{6CED1158-37B8-48CE-83E9-EF23F72432BC}">
      <dgm:prSet/>
      <dgm:spPr/>
      <dgm:t>
        <a:bodyPr/>
        <a:lstStyle/>
        <a:p>
          <a:endParaRPr lang="zh-TW" altLang="en-US"/>
        </a:p>
      </dgm:t>
    </dgm:pt>
    <dgm:pt modelId="{CBF65BEC-04E2-43E2-8171-9B8A4AB016E0}">
      <dgm:prSet phldrT="[文字]"/>
      <dgm:spPr/>
      <dgm:t>
        <a:bodyPr/>
        <a:lstStyle/>
        <a:p>
          <a:pPr algn="ctr"/>
          <a:r>
            <a:rPr lang="en-US" altLang="zh-TW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4</a:t>
          </a:r>
          <a:r>
            <a:rPr lang="zh-TW" altLang="en-US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gm:t>
    </dgm:pt>
    <dgm:pt modelId="{8BF8529D-D34E-4804-AA9E-8A0F15433C7B}" type="parTrans" cxnId="{4AB7565F-756F-4AF3-B344-1C6EE024AFFA}">
      <dgm:prSet/>
      <dgm:spPr/>
      <dgm:t>
        <a:bodyPr/>
        <a:lstStyle/>
        <a:p>
          <a:endParaRPr lang="zh-TW" altLang="en-US"/>
        </a:p>
      </dgm:t>
    </dgm:pt>
    <dgm:pt modelId="{DA5B4584-8F2F-42C9-BCEB-88D220F28C03}" type="sibTrans" cxnId="{4AB7565F-756F-4AF3-B344-1C6EE024AFFA}">
      <dgm:prSet/>
      <dgm:spPr/>
      <dgm:t>
        <a:bodyPr/>
        <a:lstStyle/>
        <a:p>
          <a:endParaRPr lang="zh-TW" altLang="en-US"/>
        </a:p>
      </dgm:t>
    </dgm:pt>
    <dgm:pt modelId="{3FF80404-8352-4A9C-8488-348A67734A3D}" type="pres">
      <dgm:prSet presAssocID="{1017D292-253F-4759-83A5-9E3C76D32DE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CFC44182-149D-45D7-8A7F-694A7D0EED58}" type="pres">
      <dgm:prSet presAssocID="{FF9B1D25-AFE0-4348-9E3C-25D96891CFA5}" presName="node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B94DDDD-BB6C-421B-9C41-44A8415AFC6D}" type="pres">
      <dgm:prSet presAssocID="{9DE17E88-0DA9-49A8-852E-DECC1D15E476}" presName="sibTrans" presStyleLbl="sibTrans2D1" presStyleIdx="0" presStyleCnt="6"/>
      <dgm:spPr/>
      <dgm:t>
        <a:bodyPr/>
        <a:lstStyle/>
        <a:p>
          <a:endParaRPr lang="zh-TW" altLang="en-US"/>
        </a:p>
      </dgm:t>
    </dgm:pt>
    <dgm:pt modelId="{CD779A1A-7C2C-4CEB-AD0C-CD9D6C44BF8D}" type="pres">
      <dgm:prSet presAssocID="{9DE17E88-0DA9-49A8-852E-DECC1D15E476}" presName="connectorText" presStyleLbl="sibTrans2D1" presStyleIdx="0" presStyleCnt="6"/>
      <dgm:spPr/>
      <dgm:t>
        <a:bodyPr/>
        <a:lstStyle/>
        <a:p>
          <a:endParaRPr lang="zh-TW" altLang="en-US"/>
        </a:p>
      </dgm:t>
    </dgm:pt>
    <dgm:pt modelId="{DDF3FBE4-E685-4EFA-8605-975D0CB6DF90}" type="pres">
      <dgm:prSet presAssocID="{6B001C03-DF03-45BC-A54F-9CC22FBDF011}" presName="node" presStyleLbl="node1" presStyleIdx="1" presStyleCnt="7" custLinFactNeighborX="70689" custLinFactNeighborY="-40915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E91502B-CCDE-4AA7-B930-60CE35C2DCDB}" type="pres">
      <dgm:prSet presAssocID="{80718642-F3E3-4CE7-8D5B-8A87CEE15F05}" presName="sibTrans" presStyleLbl="sibTrans2D1" presStyleIdx="1" presStyleCnt="6"/>
      <dgm:spPr/>
      <dgm:t>
        <a:bodyPr/>
        <a:lstStyle/>
        <a:p>
          <a:endParaRPr lang="zh-TW" altLang="en-US"/>
        </a:p>
      </dgm:t>
    </dgm:pt>
    <dgm:pt modelId="{BE682B4F-65E4-4EF6-AD5A-D480A07EE089}" type="pres">
      <dgm:prSet presAssocID="{80718642-F3E3-4CE7-8D5B-8A87CEE15F05}" presName="connectorText" presStyleLbl="sibTrans2D1" presStyleIdx="1" presStyleCnt="6"/>
      <dgm:spPr/>
      <dgm:t>
        <a:bodyPr/>
        <a:lstStyle/>
        <a:p>
          <a:endParaRPr lang="zh-TW" altLang="en-US"/>
        </a:p>
      </dgm:t>
    </dgm:pt>
    <dgm:pt modelId="{2BB91C71-3B76-4905-8485-2C80B3823111}" type="pres">
      <dgm:prSet presAssocID="{7C70F278-50B1-43A5-A352-74A18264F8FB}" presName="node" presStyleLbl="node1" presStyleIdx="2" presStyleCnt="7" custLinFactX="57176" custLinFactNeighborX="100000" custLinFactNeighborY="-48098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6DA2A2B-A351-4F54-B55D-2380491C6802}" type="pres">
      <dgm:prSet presAssocID="{CD291B6A-19D1-44EA-AE96-2F3BD88EC13D}" presName="sibTrans" presStyleLbl="sibTrans2D1" presStyleIdx="2" presStyleCnt="6" custAng="17584858" custScaleX="266333" custScaleY="87549" custLinFactX="261176" custLinFactY="-41091" custLinFactNeighborX="300000" custLinFactNeighborY="-100000"/>
      <dgm:spPr/>
      <dgm:t>
        <a:bodyPr/>
        <a:lstStyle/>
        <a:p>
          <a:endParaRPr lang="zh-TW" altLang="en-US"/>
        </a:p>
      </dgm:t>
    </dgm:pt>
    <dgm:pt modelId="{96A34E81-80E0-41B3-A9EC-EC9FC0881BCF}" type="pres">
      <dgm:prSet presAssocID="{CD291B6A-19D1-44EA-AE96-2F3BD88EC13D}" presName="connectorText" presStyleLbl="sibTrans2D1" presStyleIdx="2" presStyleCnt="6"/>
      <dgm:spPr/>
      <dgm:t>
        <a:bodyPr/>
        <a:lstStyle/>
        <a:p>
          <a:endParaRPr lang="zh-TW" altLang="en-US"/>
        </a:p>
      </dgm:t>
    </dgm:pt>
    <dgm:pt modelId="{B03B347E-EC2C-46F7-AF66-2F6C8E5A585A}" type="pres">
      <dgm:prSet presAssocID="{74839B33-19A2-4B97-8149-1056377A9E74}" presName="node" presStyleLbl="node1" presStyleIdx="3" presStyleCnt="7" custLinFactX="-23726" custLinFactNeighborX="-100000" custLinFactNeighborY="7126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DCB5AA2-0C48-4659-972B-D27C5042549D}" type="pres">
      <dgm:prSet presAssocID="{50F0A7AB-52C5-44C5-8868-50DCEA6D857F}" presName="sibTrans" presStyleLbl="sibTrans2D1" presStyleIdx="3" presStyleCnt="6" custAng="21421879" custScaleX="90179" custLinFactNeighborX="-7360" custLinFactNeighborY="66754"/>
      <dgm:spPr/>
      <dgm:t>
        <a:bodyPr/>
        <a:lstStyle/>
        <a:p>
          <a:endParaRPr lang="zh-TW" altLang="en-US"/>
        </a:p>
      </dgm:t>
    </dgm:pt>
    <dgm:pt modelId="{2CFA3E42-262B-48D7-8FB3-CFF543AC5633}" type="pres">
      <dgm:prSet presAssocID="{50F0A7AB-52C5-44C5-8868-50DCEA6D857F}" presName="connectorText" presStyleLbl="sibTrans2D1" presStyleIdx="3" presStyleCnt="6"/>
      <dgm:spPr/>
      <dgm:t>
        <a:bodyPr/>
        <a:lstStyle/>
        <a:p>
          <a:endParaRPr lang="zh-TW" altLang="en-US"/>
        </a:p>
      </dgm:t>
    </dgm:pt>
    <dgm:pt modelId="{6BF32471-2E06-4E67-A185-B9117A28F6E8}" type="pres">
      <dgm:prSet presAssocID="{BDE023B7-800D-4FD3-A4F8-079A8B768441}" presName="node" presStyleLbl="node1" presStyleIdx="4" presStyleCnt="7" custLinFactNeighborX="-783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06893D3-739B-48AA-8FCB-3B6558D50D00}" type="pres">
      <dgm:prSet presAssocID="{735F948F-5FD6-4752-B7A7-648F2DE78F9A}" presName="sibTrans" presStyleLbl="sibTrans2D1" presStyleIdx="4" presStyleCnt="6"/>
      <dgm:spPr/>
      <dgm:t>
        <a:bodyPr/>
        <a:lstStyle/>
        <a:p>
          <a:endParaRPr lang="zh-TW" altLang="en-US"/>
        </a:p>
      </dgm:t>
    </dgm:pt>
    <dgm:pt modelId="{1F8502A6-B9A1-4A22-9C91-D4F4A8EA3C95}" type="pres">
      <dgm:prSet presAssocID="{735F948F-5FD6-4752-B7A7-648F2DE78F9A}" presName="connectorText" presStyleLbl="sibTrans2D1" presStyleIdx="4" presStyleCnt="6"/>
      <dgm:spPr/>
      <dgm:t>
        <a:bodyPr/>
        <a:lstStyle/>
        <a:p>
          <a:endParaRPr lang="zh-TW" altLang="en-US"/>
        </a:p>
      </dgm:t>
    </dgm:pt>
    <dgm:pt modelId="{5C3C7FEC-981D-470B-8909-47E3532B02C5}" type="pres">
      <dgm:prSet presAssocID="{0C33A53A-34F1-463C-863F-15C5ACF1C18E}" presName="node" presStyleLbl="node1" presStyleIdx="5" presStyleCnt="7" custLinFactNeighborX="-783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3BD28DFD-2923-4EA0-B3A0-D39A9037E9B4}" type="pres">
      <dgm:prSet presAssocID="{56CE0415-E67D-4065-A0DC-96A019133AFB}" presName="sibTrans" presStyleLbl="sibTrans2D1" presStyleIdx="5" presStyleCnt="6"/>
      <dgm:spPr/>
      <dgm:t>
        <a:bodyPr/>
        <a:lstStyle/>
        <a:p>
          <a:endParaRPr lang="zh-TW" altLang="en-US"/>
        </a:p>
      </dgm:t>
    </dgm:pt>
    <dgm:pt modelId="{6C19A069-16E6-4103-B5A4-A433BDDE0F3C}" type="pres">
      <dgm:prSet presAssocID="{56CE0415-E67D-4065-A0DC-96A019133AFB}" presName="connectorText" presStyleLbl="sibTrans2D1" presStyleIdx="5" presStyleCnt="6"/>
      <dgm:spPr/>
      <dgm:t>
        <a:bodyPr/>
        <a:lstStyle/>
        <a:p>
          <a:endParaRPr lang="zh-TW" altLang="en-US"/>
        </a:p>
      </dgm:t>
    </dgm:pt>
    <dgm:pt modelId="{EC9B3EB5-93A6-449F-87DD-E9D091F2D82C}" type="pres">
      <dgm:prSet presAssocID="{5343C68A-B276-46F8-88B5-145D749DE360}" presName="node" presStyleLbl="node1" presStyleIdx="6" presStyleCnt="7" custLinFactNeighborX="-7830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85370F-A4CA-428F-AA32-83D3305C4410}" type="presOf" srcId="{56CE0415-E67D-4065-A0DC-96A019133AFB}" destId="{6C19A069-16E6-4103-B5A4-A433BDDE0F3C}" srcOrd="1" destOrd="0" presId="urn:microsoft.com/office/officeart/2005/8/layout/process1"/>
    <dgm:cxn modelId="{4E0EAD47-BA05-4692-A32E-3266A1564F39}" srcId="{1017D292-253F-4759-83A5-9E3C76D32DE7}" destId="{FF9B1D25-AFE0-4348-9E3C-25D96891CFA5}" srcOrd="0" destOrd="0" parTransId="{C2E2E929-ACD9-4415-9CB0-BA6B4F835831}" sibTransId="{9DE17E88-0DA9-49A8-852E-DECC1D15E476}"/>
    <dgm:cxn modelId="{3C446312-51F1-473D-B772-CB05522585D0}" srcId="{7C70F278-50B1-43A5-A352-74A18264F8FB}" destId="{24088392-5F5F-41AD-B8BF-E4DA47FBCB4E}" srcOrd="0" destOrd="0" parTransId="{8CB9993F-543E-4401-8846-E7465FCB61AE}" sibTransId="{86E89A41-32F5-4720-9E87-E6261B2E3F69}"/>
    <dgm:cxn modelId="{7703AA82-71F3-4C4B-B2DF-6D5640B3C84C}" srcId="{0C33A53A-34F1-463C-863F-15C5ACF1C18E}" destId="{F5D5EB61-B8AB-48E7-97DF-1FF9FE9D2466}" srcOrd="0" destOrd="0" parTransId="{596CB9B8-D530-4BE4-A413-E1600E16576D}" sibTransId="{A0D85279-F997-4AE6-A8C1-EAE38DCD1EFC}"/>
    <dgm:cxn modelId="{D209ED2F-C823-477A-8741-2641F4F4257F}" srcId="{1017D292-253F-4759-83A5-9E3C76D32DE7}" destId="{7C70F278-50B1-43A5-A352-74A18264F8FB}" srcOrd="2" destOrd="0" parTransId="{98D68C23-4784-4722-9F66-955D1E4D87D1}" sibTransId="{CD291B6A-19D1-44EA-AE96-2F3BD88EC13D}"/>
    <dgm:cxn modelId="{449832CF-0186-4453-BD20-9563FC6E198A}" type="presOf" srcId="{EABD31AF-06D8-4A6E-91AE-50B933E3CF90}" destId="{B03B347E-EC2C-46F7-AF66-2F6C8E5A585A}" srcOrd="0" destOrd="1" presId="urn:microsoft.com/office/officeart/2005/8/layout/process1"/>
    <dgm:cxn modelId="{409E8C21-67D9-4BB5-80D9-C2314037FD20}" type="presOf" srcId="{90BF7C80-865C-420E-BF38-723D0C799E5E}" destId="{CFC44182-149D-45D7-8A7F-694A7D0EED58}" srcOrd="0" destOrd="1" presId="urn:microsoft.com/office/officeart/2005/8/layout/process1"/>
    <dgm:cxn modelId="{60171E30-E176-4928-A225-8B5E3607F6CA}" srcId="{BDE023B7-800D-4FD3-A4F8-079A8B768441}" destId="{4120B517-6325-45B2-A72F-30628E570753}" srcOrd="0" destOrd="0" parTransId="{C02A4B80-7308-4860-B0F4-C51B40105554}" sibTransId="{EA97865C-4E91-47C6-9409-0D5967B3132D}"/>
    <dgm:cxn modelId="{987163A9-5C59-4B73-83AB-D8D660FE4278}" type="presOf" srcId="{80718642-F3E3-4CE7-8D5B-8A87CEE15F05}" destId="{BE682B4F-65E4-4EF6-AD5A-D480A07EE089}" srcOrd="1" destOrd="0" presId="urn:microsoft.com/office/officeart/2005/8/layout/process1"/>
    <dgm:cxn modelId="{2B752DD2-47BA-4974-96C9-7A1BA36F07E8}" type="presOf" srcId="{80718642-F3E3-4CE7-8D5B-8A87CEE15F05}" destId="{9E91502B-CCDE-4AA7-B930-60CE35C2DCDB}" srcOrd="0" destOrd="0" presId="urn:microsoft.com/office/officeart/2005/8/layout/process1"/>
    <dgm:cxn modelId="{5CBB0C45-B8E0-4DC6-BD14-6D94FB6D4601}" type="presOf" srcId="{FF9B1D25-AFE0-4348-9E3C-25D96891CFA5}" destId="{CFC44182-149D-45D7-8A7F-694A7D0EED58}" srcOrd="0" destOrd="0" presId="urn:microsoft.com/office/officeart/2005/8/layout/process1"/>
    <dgm:cxn modelId="{E7D85D9B-9113-4E12-BC12-952A3AE639FB}" type="presOf" srcId="{50F0A7AB-52C5-44C5-8868-50DCEA6D857F}" destId="{2CFA3E42-262B-48D7-8FB3-CFF543AC5633}" srcOrd="1" destOrd="0" presId="urn:microsoft.com/office/officeart/2005/8/layout/process1"/>
    <dgm:cxn modelId="{709CC046-A632-4BDB-9483-87F536D9BA94}" type="presOf" srcId="{6B001C03-DF03-45BC-A54F-9CC22FBDF011}" destId="{DDF3FBE4-E685-4EFA-8605-975D0CB6DF90}" srcOrd="0" destOrd="0" presId="urn:microsoft.com/office/officeart/2005/8/layout/process1"/>
    <dgm:cxn modelId="{041524AA-E4CE-43ED-B794-55A2E9F6E175}" type="presOf" srcId="{24088392-5F5F-41AD-B8BF-E4DA47FBCB4E}" destId="{2BB91C71-3B76-4905-8485-2C80B3823111}" srcOrd="0" destOrd="1" presId="urn:microsoft.com/office/officeart/2005/8/layout/process1"/>
    <dgm:cxn modelId="{64B12B98-51CE-4EA5-9324-A857D07EC5A0}" type="presOf" srcId="{7C70F278-50B1-43A5-A352-74A18264F8FB}" destId="{2BB91C71-3B76-4905-8485-2C80B3823111}" srcOrd="0" destOrd="0" presId="urn:microsoft.com/office/officeart/2005/8/layout/process1"/>
    <dgm:cxn modelId="{896F3885-FBC2-43D6-82DC-52CA97EFB9DD}" type="presOf" srcId="{735F948F-5FD6-4752-B7A7-648F2DE78F9A}" destId="{1F8502A6-B9A1-4A22-9C91-D4F4A8EA3C95}" srcOrd="1" destOrd="0" presId="urn:microsoft.com/office/officeart/2005/8/layout/process1"/>
    <dgm:cxn modelId="{0B7B3A96-3194-4E30-AC67-91712B250032}" srcId="{1017D292-253F-4759-83A5-9E3C76D32DE7}" destId="{6B001C03-DF03-45BC-A54F-9CC22FBDF011}" srcOrd="1" destOrd="0" parTransId="{CFF06369-7846-41B6-983F-181A92E534AB}" sibTransId="{80718642-F3E3-4CE7-8D5B-8A87CEE15F05}"/>
    <dgm:cxn modelId="{17455F0F-676D-4380-B0C7-F19554992033}" type="presOf" srcId="{CBF65BEC-04E2-43E2-8171-9B8A4AB016E0}" destId="{DDF3FBE4-E685-4EFA-8605-975D0CB6DF90}" srcOrd="0" destOrd="1" presId="urn:microsoft.com/office/officeart/2005/8/layout/process1"/>
    <dgm:cxn modelId="{B60CAED1-64F4-4EE6-93D3-BA6DFDDD3F95}" type="presOf" srcId="{4120B517-6325-45B2-A72F-30628E570753}" destId="{6BF32471-2E06-4E67-A185-B9117A28F6E8}" srcOrd="0" destOrd="1" presId="urn:microsoft.com/office/officeart/2005/8/layout/process1"/>
    <dgm:cxn modelId="{683F244F-42F4-4C84-8873-5F23F7586DD0}" type="presOf" srcId="{CD291B6A-19D1-44EA-AE96-2F3BD88EC13D}" destId="{56DA2A2B-A351-4F54-B55D-2380491C6802}" srcOrd="0" destOrd="0" presId="urn:microsoft.com/office/officeart/2005/8/layout/process1"/>
    <dgm:cxn modelId="{CC4AE3EB-3A21-42BF-A19F-C449013756D5}" srcId="{1017D292-253F-4759-83A5-9E3C76D32DE7}" destId="{0C33A53A-34F1-463C-863F-15C5ACF1C18E}" srcOrd="5" destOrd="0" parTransId="{44770F8F-F2F4-4429-9955-94668EF0BF5E}" sibTransId="{56CE0415-E67D-4065-A0DC-96A019133AFB}"/>
    <dgm:cxn modelId="{0AAB3BF5-78A9-4B42-9B4D-41B4C0F48C38}" type="presOf" srcId="{9DE17E88-0DA9-49A8-852E-DECC1D15E476}" destId="{AB94DDDD-BB6C-421B-9C41-44A8415AFC6D}" srcOrd="0" destOrd="0" presId="urn:microsoft.com/office/officeart/2005/8/layout/process1"/>
    <dgm:cxn modelId="{211B72AD-E768-400C-B052-41161F07C31E}" srcId="{1017D292-253F-4759-83A5-9E3C76D32DE7}" destId="{BDE023B7-800D-4FD3-A4F8-079A8B768441}" srcOrd="4" destOrd="0" parTransId="{F439BAE9-6C63-4C65-98F5-97B727711B61}" sibTransId="{735F948F-5FD6-4752-B7A7-648F2DE78F9A}"/>
    <dgm:cxn modelId="{4AB7565F-756F-4AF3-B344-1C6EE024AFFA}" srcId="{6B001C03-DF03-45BC-A54F-9CC22FBDF011}" destId="{CBF65BEC-04E2-43E2-8171-9B8A4AB016E0}" srcOrd="0" destOrd="0" parTransId="{8BF8529D-D34E-4804-AA9E-8A0F15433C7B}" sibTransId="{DA5B4584-8F2F-42C9-BCEB-88D220F28C03}"/>
    <dgm:cxn modelId="{0A40C0AF-8657-46C7-90CF-E92CA90C34FB}" type="presOf" srcId="{F1C48D04-F72C-43E7-AD16-9AD3AA8D8C42}" destId="{EC9B3EB5-93A6-449F-87DD-E9D091F2D82C}" srcOrd="0" destOrd="1" presId="urn:microsoft.com/office/officeart/2005/8/layout/process1"/>
    <dgm:cxn modelId="{3CA92812-E986-487F-B076-216B3F5A8621}" type="presOf" srcId="{CD291B6A-19D1-44EA-AE96-2F3BD88EC13D}" destId="{96A34E81-80E0-41B3-A9EC-EC9FC0881BCF}" srcOrd="1" destOrd="0" presId="urn:microsoft.com/office/officeart/2005/8/layout/process1"/>
    <dgm:cxn modelId="{1AD710BB-64D2-4435-A586-6D214E011118}" srcId="{1017D292-253F-4759-83A5-9E3C76D32DE7}" destId="{74839B33-19A2-4B97-8149-1056377A9E74}" srcOrd="3" destOrd="0" parTransId="{B9FB6B21-51B7-44E1-97C6-E6DFB148ED96}" sibTransId="{50F0A7AB-52C5-44C5-8868-50DCEA6D857F}"/>
    <dgm:cxn modelId="{83A57AC6-E9A1-4918-B7DF-A5F6F470D5C2}" type="presOf" srcId="{74839B33-19A2-4B97-8149-1056377A9E74}" destId="{B03B347E-EC2C-46F7-AF66-2F6C8E5A585A}" srcOrd="0" destOrd="0" presId="urn:microsoft.com/office/officeart/2005/8/layout/process1"/>
    <dgm:cxn modelId="{1DCFFACA-CDEC-4B0C-9619-85D4783D40C0}" type="presOf" srcId="{BDE023B7-800D-4FD3-A4F8-079A8B768441}" destId="{6BF32471-2E06-4E67-A185-B9117A28F6E8}" srcOrd="0" destOrd="0" presId="urn:microsoft.com/office/officeart/2005/8/layout/process1"/>
    <dgm:cxn modelId="{CF821DB7-532A-47FC-9AD3-EE2D3D7C49F5}" srcId="{5343C68A-B276-46F8-88B5-145D749DE360}" destId="{F1C48D04-F72C-43E7-AD16-9AD3AA8D8C42}" srcOrd="0" destOrd="0" parTransId="{47646562-7728-4AED-ABFB-46F5DCED18CB}" sibTransId="{1F4E2D4E-8ED8-4F7F-A0E9-362505B6EE73}"/>
    <dgm:cxn modelId="{32FA2EB0-1BBF-4447-9787-29E8820575DD}" type="presOf" srcId="{0C33A53A-34F1-463C-863F-15C5ACF1C18E}" destId="{5C3C7FEC-981D-470B-8909-47E3532B02C5}" srcOrd="0" destOrd="0" presId="urn:microsoft.com/office/officeart/2005/8/layout/process1"/>
    <dgm:cxn modelId="{6CED1158-37B8-48CE-83E9-EF23F72432BC}" srcId="{FF9B1D25-AFE0-4348-9E3C-25D96891CFA5}" destId="{90BF7C80-865C-420E-BF38-723D0C799E5E}" srcOrd="0" destOrd="0" parTransId="{5B3EAC36-CC85-4E2A-B6C4-B196E893EC92}" sibTransId="{4F5D3C74-9F38-42A2-AEDB-2518E7E765DE}"/>
    <dgm:cxn modelId="{10FD0EFB-D749-4475-9A62-FD4ABE88A792}" type="presOf" srcId="{56CE0415-E67D-4065-A0DC-96A019133AFB}" destId="{3BD28DFD-2923-4EA0-B3A0-D39A9037E9B4}" srcOrd="0" destOrd="0" presId="urn:microsoft.com/office/officeart/2005/8/layout/process1"/>
    <dgm:cxn modelId="{3919958B-BCB1-4B73-89D8-CD8C6310AF57}" type="presOf" srcId="{1017D292-253F-4759-83A5-9E3C76D32DE7}" destId="{3FF80404-8352-4A9C-8488-348A67734A3D}" srcOrd="0" destOrd="0" presId="urn:microsoft.com/office/officeart/2005/8/layout/process1"/>
    <dgm:cxn modelId="{3209C514-49E1-499C-932D-3CF576531F60}" type="presOf" srcId="{5343C68A-B276-46F8-88B5-145D749DE360}" destId="{EC9B3EB5-93A6-449F-87DD-E9D091F2D82C}" srcOrd="0" destOrd="0" presId="urn:microsoft.com/office/officeart/2005/8/layout/process1"/>
    <dgm:cxn modelId="{2C3AA06C-3A2C-4DD3-9CF0-0C4AFFA92041}" type="presOf" srcId="{735F948F-5FD6-4752-B7A7-648F2DE78F9A}" destId="{F06893D3-739B-48AA-8FCB-3B6558D50D00}" srcOrd="0" destOrd="0" presId="urn:microsoft.com/office/officeart/2005/8/layout/process1"/>
    <dgm:cxn modelId="{87D6CB70-94B7-40DC-B8D6-C3296BFD79B7}" type="presOf" srcId="{9DE17E88-0DA9-49A8-852E-DECC1D15E476}" destId="{CD779A1A-7C2C-4CEB-AD0C-CD9D6C44BF8D}" srcOrd="1" destOrd="0" presId="urn:microsoft.com/office/officeart/2005/8/layout/process1"/>
    <dgm:cxn modelId="{6BBACC4B-2F13-4F42-9F4A-02A46E381554}" srcId="{74839B33-19A2-4B97-8149-1056377A9E74}" destId="{EABD31AF-06D8-4A6E-91AE-50B933E3CF90}" srcOrd="0" destOrd="0" parTransId="{93F2EA44-FA05-44BD-B743-747FBCDA96E7}" sibTransId="{B097EE81-A8CB-48FC-97B7-1BDDFF5003BC}"/>
    <dgm:cxn modelId="{D38D49A8-CDED-49CB-B6E6-C0A0C5C46BFF}" srcId="{1017D292-253F-4759-83A5-9E3C76D32DE7}" destId="{5343C68A-B276-46F8-88B5-145D749DE360}" srcOrd="6" destOrd="0" parTransId="{0648C4DC-CFD7-49A1-8A47-33DC1A206237}" sibTransId="{E4D04E28-687B-43EB-A7DE-DA0DE3544269}"/>
    <dgm:cxn modelId="{83F46024-A1A1-4377-A6B7-20C86F9A115B}" type="presOf" srcId="{50F0A7AB-52C5-44C5-8868-50DCEA6D857F}" destId="{4DCB5AA2-0C48-4659-972B-D27C5042549D}" srcOrd="0" destOrd="0" presId="urn:microsoft.com/office/officeart/2005/8/layout/process1"/>
    <dgm:cxn modelId="{C2C55886-A3BC-454D-8038-FEE682BC455B}" type="presOf" srcId="{F5D5EB61-B8AB-48E7-97DF-1FF9FE9D2466}" destId="{5C3C7FEC-981D-470B-8909-47E3532B02C5}" srcOrd="0" destOrd="1" presId="urn:microsoft.com/office/officeart/2005/8/layout/process1"/>
    <dgm:cxn modelId="{BD320F3C-A0CA-40D9-98E1-FA4F9C1C2A2C}" type="presParOf" srcId="{3FF80404-8352-4A9C-8488-348A67734A3D}" destId="{CFC44182-149D-45D7-8A7F-694A7D0EED58}" srcOrd="0" destOrd="0" presId="urn:microsoft.com/office/officeart/2005/8/layout/process1"/>
    <dgm:cxn modelId="{425F64D3-F5D1-4C40-9B27-73032DCED9BF}" type="presParOf" srcId="{3FF80404-8352-4A9C-8488-348A67734A3D}" destId="{AB94DDDD-BB6C-421B-9C41-44A8415AFC6D}" srcOrd="1" destOrd="0" presId="urn:microsoft.com/office/officeart/2005/8/layout/process1"/>
    <dgm:cxn modelId="{C2BE70DD-E4F1-44C4-9A1A-557FB7619BCC}" type="presParOf" srcId="{AB94DDDD-BB6C-421B-9C41-44A8415AFC6D}" destId="{CD779A1A-7C2C-4CEB-AD0C-CD9D6C44BF8D}" srcOrd="0" destOrd="0" presId="urn:microsoft.com/office/officeart/2005/8/layout/process1"/>
    <dgm:cxn modelId="{40473A09-6156-4B07-AF4F-43A5A7A4CCC2}" type="presParOf" srcId="{3FF80404-8352-4A9C-8488-348A67734A3D}" destId="{DDF3FBE4-E685-4EFA-8605-975D0CB6DF90}" srcOrd="2" destOrd="0" presId="urn:microsoft.com/office/officeart/2005/8/layout/process1"/>
    <dgm:cxn modelId="{59E2E545-8FE8-41AE-9E04-F3979F110230}" type="presParOf" srcId="{3FF80404-8352-4A9C-8488-348A67734A3D}" destId="{9E91502B-CCDE-4AA7-B930-60CE35C2DCDB}" srcOrd="3" destOrd="0" presId="urn:microsoft.com/office/officeart/2005/8/layout/process1"/>
    <dgm:cxn modelId="{DD23AB7F-5F1F-405A-A00A-D6C57D727B0C}" type="presParOf" srcId="{9E91502B-CCDE-4AA7-B930-60CE35C2DCDB}" destId="{BE682B4F-65E4-4EF6-AD5A-D480A07EE089}" srcOrd="0" destOrd="0" presId="urn:microsoft.com/office/officeart/2005/8/layout/process1"/>
    <dgm:cxn modelId="{319D194E-7FD5-4C2D-B984-191C5120E31A}" type="presParOf" srcId="{3FF80404-8352-4A9C-8488-348A67734A3D}" destId="{2BB91C71-3B76-4905-8485-2C80B3823111}" srcOrd="4" destOrd="0" presId="urn:microsoft.com/office/officeart/2005/8/layout/process1"/>
    <dgm:cxn modelId="{601BD0E5-90E3-4788-A80B-B439B9EA6C76}" type="presParOf" srcId="{3FF80404-8352-4A9C-8488-348A67734A3D}" destId="{56DA2A2B-A351-4F54-B55D-2380491C6802}" srcOrd="5" destOrd="0" presId="urn:microsoft.com/office/officeart/2005/8/layout/process1"/>
    <dgm:cxn modelId="{EDB8BB54-EC9F-46E0-846C-3A1F45647491}" type="presParOf" srcId="{56DA2A2B-A351-4F54-B55D-2380491C6802}" destId="{96A34E81-80E0-41B3-A9EC-EC9FC0881BCF}" srcOrd="0" destOrd="0" presId="urn:microsoft.com/office/officeart/2005/8/layout/process1"/>
    <dgm:cxn modelId="{1609EA08-A797-4196-A4E4-7F1566C56DF5}" type="presParOf" srcId="{3FF80404-8352-4A9C-8488-348A67734A3D}" destId="{B03B347E-EC2C-46F7-AF66-2F6C8E5A585A}" srcOrd="6" destOrd="0" presId="urn:microsoft.com/office/officeart/2005/8/layout/process1"/>
    <dgm:cxn modelId="{0EB287EA-0220-4A75-8367-9E8752B23385}" type="presParOf" srcId="{3FF80404-8352-4A9C-8488-348A67734A3D}" destId="{4DCB5AA2-0C48-4659-972B-D27C5042549D}" srcOrd="7" destOrd="0" presId="urn:microsoft.com/office/officeart/2005/8/layout/process1"/>
    <dgm:cxn modelId="{09096B08-1744-4956-8E71-236C01559A6F}" type="presParOf" srcId="{4DCB5AA2-0C48-4659-972B-D27C5042549D}" destId="{2CFA3E42-262B-48D7-8FB3-CFF543AC5633}" srcOrd="0" destOrd="0" presId="urn:microsoft.com/office/officeart/2005/8/layout/process1"/>
    <dgm:cxn modelId="{F96581B4-F3B0-4514-AEB0-D64C2692A81D}" type="presParOf" srcId="{3FF80404-8352-4A9C-8488-348A67734A3D}" destId="{6BF32471-2E06-4E67-A185-B9117A28F6E8}" srcOrd="8" destOrd="0" presId="urn:microsoft.com/office/officeart/2005/8/layout/process1"/>
    <dgm:cxn modelId="{2DC02FD5-28E8-4D07-9D08-949C9D32CFFC}" type="presParOf" srcId="{3FF80404-8352-4A9C-8488-348A67734A3D}" destId="{F06893D3-739B-48AA-8FCB-3B6558D50D00}" srcOrd="9" destOrd="0" presId="urn:microsoft.com/office/officeart/2005/8/layout/process1"/>
    <dgm:cxn modelId="{FF581535-D80C-4867-AF76-9E9B1599D37F}" type="presParOf" srcId="{F06893D3-739B-48AA-8FCB-3B6558D50D00}" destId="{1F8502A6-B9A1-4A22-9C91-D4F4A8EA3C95}" srcOrd="0" destOrd="0" presId="urn:microsoft.com/office/officeart/2005/8/layout/process1"/>
    <dgm:cxn modelId="{668819B1-2706-413F-8FA5-BFF0801B7396}" type="presParOf" srcId="{3FF80404-8352-4A9C-8488-348A67734A3D}" destId="{5C3C7FEC-981D-470B-8909-47E3532B02C5}" srcOrd="10" destOrd="0" presId="urn:microsoft.com/office/officeart/2005/8/layout/process1"/>
    <dgm:cxn modelId="{D03AC027-7F96-46C0-9CBF-8618EBB0C98A}" type="presParOf" srcId="{3FF80404-8352-4A9C-8488-348A67734A3D}" destId="{3BD28DFD-2923-4EA0-B3A0-D39A9037E9B4}" srcOrd="11" destOrd="0" presId="urn:microsoft.com/office/officeart/2005/8/layout/process1"/>
    <dgm:cxn modelId="{2515DEFB-D3DC-4964-866C-DCC2AA6CDBBF}" type="presParOf" srcId="{3BD28DFD-2923-4EA0-B3A0-D39A9037E9B4}" destId="{6C19A069-16E6-4103-B5A4-A433BDDE0F3C}" srcOrd="0" destOrd="0" presId="urn:microsoft.com/office/officeart/2005/8/layout/process1"/>
    <dgm:cxn modelId="{24681A07-834C-4B9F-B460-A060DC76E7DB}" type="presParOf" srcId="{3FF80404-8352-4A9C-8488-348A67734A3D}" destId="{EC9B3EB5-93A6-449F-87DD-E9D091F2D82C}" srcOrd="1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C44182-149D-45D7-8A7F-694A7D0EED58}">
      <dsp:nvSpPr>
        <dsp:cNvPr id="0" name=""/>
        <dsp:cNvSpPr/>
      </dsp:nvSpPr>
      <dsp:spPr>
        <a:xfrm>
          <a:off x="2821" y="1292821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全校資訊學科能力競賽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8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34119" y="1324119"/>
        <a:ext cx="1006000" cy="1365608"/>
      </dsp:txXfrm>
    </dsp:sp>
    <dsp:sp modelId="{AB94DDDD-BB6C-421B-9C41-44A8415AFC6D}">
      <dsp:nvSpPr>
        <dsp:cNvPr id="0" name=""/>
        <dsp:cNvSpPr/>
      </dsp:nvSpPr>
      <dsp:spPr>
        <a:xfrm rot="20519856">
          <a:off x="1243863" y="1578686"/>
          <a:ext cx="406588" cy="265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1245809" y="1643973"/>
        <a:ext cx="327085" cy="159007"/>
      </dsp:txXfrm>
    </dsp:sp>
    <dsp:sp modelId="{DDF3FBE4-E685-4EFA-8605-975D0CB6DF90}">
      <dsp:nvSpPr>
        <dsp:cNvPr id="0" name=""/>
        <dsp:cNvSpPr/>
      </dsp:nvSpPr>
      <dsp:spPr>
        <a:xfrm>
          <a:off x="1801008" y="708472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高雄市資訊學科能力複賽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4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1832306" y="739770"/>
        <a:ext cx="1006000" cy="1365608"/>
      </dsp:txXfrm>
    </dsp:sp>
    <dsp:sp modelId="{9E91502B-CCDE-4AA7-B930-60CE35C2DCDB}">
      <dsp:nvSpPr>
        <dsp:cNvPr id="0" name=""/>
        <dsp:cNvSpPr/>
      </dsp:nvSpPr>
      <dsp:spPr>
        <a:xfrm rot="21420719">
          <a:off x="3093470" y="1238072"/>
          <a:ext cx="475928" cy="265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3093524" y="1293146"/>
        <a:ext cx="396425" cy="159007"/>
      </dsp:txXfrm>
    </dsp:sp>
    <dsp:sp modelId="{2BB91C71-3B76-4905-8485-2C80B3823111}">
      <dsp:nvSpPr>
        <dsp:cNvPr id="0" name=""/>
        <dsp:cNvSpPr/>
      </dsp:nvSpPr>
      <dsp:spPr>
        <a:xfrm>
          <a:off x="3766362" y="605884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全國高中資訊能力競賽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前</a:t>
          </a: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10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3797660" y="637182"/>
        <a:ext cx="1006000" cy="1365608"/>
      </dsp:txXfrm>
    </dsp:sp>
    <dsp:sp modelId="{56DA2A2B-A351-4F54-B55D-2380491C6802}">
      <dsp:nvSpPr>
        <dsp:cNvPr id="0" name=""/>
        <dsp:cNvSpPr/>
      </dsp:nvSpPr>
      <dsp:spPr>
        <a:xfrm rot="1390828">
          <a:off x="4926433" y="1686577"/>
          <a:ext cx="390318" cy="23201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900" kern="1200"/>
        </a:p>
      </dsp:txBody>
      <dsp:txXfrm rot="10800000">
        <a:off x="4929243" y="1719281"/>
        <a:ext cx="320714" cy="139209"/>
      </dsp:txXfrm>
    </dsp:sp>
    <dsp:sp modelId="{B03B347E-EC2C-46F7-AF66-2F6C8E5A585A}">
      <dsp:nvSpPr>
        <dsp:cNvPr id="0" name=""/>
        <dsp:cNvSpPr/>
      </dsp:nvSpPr>
      <dsp:spPr>
        <a:xfrm>
          <a:off x="3763402" y="2310603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sz="1500" kern="1200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初選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18~20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3794700" y="2341901"/>
        <a:ext cx="1006000" cy="1365608"/>
      </dsp:txXfrm>
    </dsp:sp>
    <dsp:sp modelId="{4DCB5AA2-0C48-4659-972B-D27C5042549D}">
      <dsp:nvSpPr>
        <dsp:cNvPr id="0" name=""/>
        <dsp:cNvSpPr/>
      </dsp:nvSpPr>
      <dsp:spPr>
        <a:xfrm rot="19722834">
          <a:off x="4995417" y="2553584"/>
          <a:ext cx="445329" cy="265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5001197" y="2627229"/>
        <a:ext cx="365826" cy="159007"/>
      </dsp:txXfrm>
    </dsp:sp>
    <dsp:sp modelId="{6BF32471-2E06-4E67-A185-B9117A28F6E8}">
      <dsp:nvSpPr>
        <dsp:cNvPr id="0" name=""/>
        <dsp:cNvSpPr/>
      </dsp:nvSpPr>
      <dsp:spPr>
        <a:xfrm>
          <a:off x="5652251" y="1292821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sz="1500" kern="1200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一階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28~30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5683549" y="1324119"/>
        <a:ext cx="1006000" cy="1365608"/>
      </dsp:txXfrm>
    </dsp:sp>
    <dsp:sp modelId="{F06893D3-739B-48AA-8FCB-3B6558D50D00}">
      <dsp:nvSpPr>
        <dsp:cNvPr id="0" name=""/>
        <dsp:cNvSpPr/>
      </dsp:nvSpPr>
      <dsp:spPr>
        <a:xfrm>
          <a:off x="6827707" y="1874418"/>
          <a:ext cx="226542" cy="265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6827707" y="1927420"/>
        <a:ext cx="158579" cy="159007"/>
      </dsp:txXfrm>
    </dsp:sp>
    <dsp:sp modelId="{5C3C7FEC-981D-470B-8909-47E3532B02C5}">
      <dsp:nvSpPr>
        <dsp:cNvPr id="0" name=""/>
        <dsp:cNvSpPr/>
      </dsp:nvSpPr>
      <dsp:spPr>
        <a:xfrm>
          <a:off x="7148286" y="1292821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TOI</a:t>
          </a: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研習營</a:t>
          </a:r>
          <a:endParaRPr lang="en-US" altLang="zh-TW" sz="1500" kern="1200" dirty="0" smtClean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二階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10~12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7179584" y="1324119"/>
        <a:ext cx="1006000" cy="1365608"/>
      </dsp:txXfrm>
    </dsp:sp>
    <dsp:sp modelId="{3BD28DFD-2923-4EA0-B3A0-D39A9037E9B4}">
      <dsp:nvSpPr>
        <dsp:cNvPr id="0" name=""/>
        <dsp:cNvSpPr/>
      </dsp:nvSpPr>
      <dsp:spPr>
        <a:xfrm>
          <a:off x="8323741" y="1874418"/>
          <a:ext cx="226542" cy="26501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1100" kern="1200"/>
        </a:p>
      </dsp:txBody>
      <dsp:txXfrm>
        <a:off x="8323741" y="1927420"/>
        <a:ext cx="158579" cy="159007"/>
      </dsp:txXfrm>
    </dsp:sp>
    <dsp:sp modelId="{EC9B3EB5-93A6-449F-87DD-E9D091F2D82C}">
      <dsp:nvSpPr>
        <dsp:cNvPr id="0" name=""/>
        <dsp:cNvSpPr/>
      </dsp:nvSpPr>
      <dsp:spPr>
        <a:xfrm>
          <a:off x="8644320" y="1292821"/>
          <a:ext cx="1068596" cy="1428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FFC0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IOI</a:t>
          </a:r>
          <a:r>
            <a:rPr lang="zh-TW" altLang="en-US" sz="15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國手</a:t>
          </a:r>
          <a:endParaRPr lang="zh-TW" altLang="en-US" sz="15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  <a:p>
          <a:pPr marL="114300" lvl="1" indent="-114300" algn="ct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TW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4</a:t>
          </a:r>
          <a:r>
            <a:rPr lang="zh-TW" altLang="en-US" sz="1200" kern="1200" dirty="0" smtClean="0">
              <a:latin typeface="Adobe 黑体 Std R" panose="020B0400000000000000" pitchFamily="34" charset="-128"/>
              <a:ea typeface="Adobe 黑体 Std R" panose="020B0400000000000000" pitchFamily="34" charset="-128"/>
            </a:rPr>
            <a:t>名</a:t>
          </a:r>
          <a:endParaRPr lang="zh-TW" altLang="en-US" sz="1200" kern="1200" dirty="0">
            <a:latin typeface="Adobe 黑体 Std R" panose="020B0400000000000000" pitchFamily="34" charset="-128"/>
            <a:ea typeface="Adobe 黑体 Std R" panose="020B0400000000000000" pitchFamily="34" charset="-128"/>
          </a:endParaRPr>
        </a:p>
      </dsp:txBody>
      <dsp:txXfrm>
        <a:off x="8675618" y="1324119"/>
        <a:ext cx="1006000" cy="13656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E96CA-94FA-4A59-9A1F-CE3C0340F3E9}" type="datetimeFigureOut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A68125-112B-4270-A420-D8F99EBF55B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8711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MF2-zmwjDs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68125-112B-4270-A420-D8F99EBF55B9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9039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</a:t>
            </a:r>
            <a:r>
              <a:rPr lang="en-US" altLang="zh-TW" smtClean="0"/>
              <a:t>://www.youtube.com/watch?v=dBOya2EVEpk (3:48)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68125-112B-4270-A420-D8F99EBF55B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108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https://www.youtube.com/watch?v=imnWrVjU5ho</a:t>
            </a:r>
          </a:p>
          <a:p>
            <a:r>
              <a:rPr lang="en-US" altLang="zh-TW" dirty="0" smtClean="0">
                <a:hlinkClick r:id="rId3"/>
              </a:rPr>
              <a:t>https://www.youtube.com/watch?v=XMF2-zmwjDs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A68125-112B-4270-A420-D8F99EBF55B9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4883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FF961-C187-4C74-A0C7-F823830F5453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36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42084-5E9F-45FE-8954-96375ED67680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904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434B1-09ED-4551-9B12-8A149C3B9CEB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8226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8372-149F-4775-B58B-738B4551022E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5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4CE5E-C516-4F77-9C31-6DF234C6DAC9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83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80A2-87BB-4EF6-BEB9-C6AFDE30DC10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02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B4541-4C0B-4690-B730-CCE4213137E4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47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6817-8A40-420D-8AEC-73AE18B17CDC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425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57661-08B0-4605-9E40-E8863841DA2B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474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744AA90-0BA8-44DC-9E2C-A3914B5FAC6D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04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65704-5864-4A6B-A91E-B929D35D72C0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5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231308B-DE4F-4888-9134-525614D99FC3}" type="datetime1">
              <a:rPr lang="zh-TW" altLang="en-US" smtClean="0"/>
              <a:t>2022/9/20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0D7E051-0494-44C4-99DA-E963F11DB289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290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dn.com/news/story/6811/3148767" TargetMode="External"/><Relationship Id="rId2" Type="http://schemas.openxmlformats.org/officeDocument/2006/relationships/hyperlink" Target="https://buzzorange.com/techorange/2019/04/10/engineer-salary-grow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side.com.tw/article/19080-engineer-life-after-leaved-Harvard-2" TargetMode="External"/><Relationship Id="rId4" Type="http://schemas.openxmlformats.org/officeDocument/2006/relationships/hyperlink" Target="https://udn.com/news/story/6925/403653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oi.csie.ntnu.edu.tw/index.php" TargetMode="External"/><Relationship Id="rId2" Type="http://schemas.openxmlformats.org/officeDocument/2006/relationships/hyperlink" Target="106&#23416;&#24180;&#20840;&#26657;&#36039;&#35338;&#23416;&#31185;&#33021;&#21147;&#31478;&#36093;(&#28023;&#22577;)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contest.cc.ntu.edu.tw/npsc2017" TargetMode="External"/><Relationship Id="rId4" Type="http://schemas.openxmlformats.org/officeDocument/2006/relationships/hyperlink" Target="104&#23416;&#24180;&#20840;&#26657;&#36039;&#35338;&#23416;&#31185;&#33021;&#21147;&#31478;&#36093;(&#28023;&#22577;).p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140.122.183.6/index.ph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://bebras.csie.ntnu.edu.tw/new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程式設計入門與競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賽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梁宇光老師</a:t>
            </a:r>
            <a:endParaRPr lang="zh-TW" altLang="en-US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5475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前言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80" y="1845734"/>
            <a:ext cx="10328744" cy="4023360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2"/>
              </a:rPr>
              <a:t>台灣正缺軟體工程師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---(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科技報</a:t>
            </a:r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橘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– 2019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年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4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月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10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日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)</a:t>
            </a:r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  <a:hlinkClick r:id="rId3"/>
            </a:endParaRPr>
          </a:p>
          <a:p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4"/>
              </a:rPr>
              <a:t>明年申請大學 採計</a:t>
            </a:r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4"/>
              </a:rPr>
              <a:t>APCS</a:t>
            </a:r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4"/>
              </a:rPr>
              <a:t>系組倍增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---(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聯合新聞網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– 2019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年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9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月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9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日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)</a:t>
            </a:r>
          </a:p>
          <a:p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5"/>
              </a:rPr>
              <a:t>從純文科生到軟體工程師之路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---(INSIDE– 2020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年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3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月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3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日</a:t>
            </a:r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 </a:t>
            </a:r>
            <a:r>
              <a:rPr lang="en-US" altLang="zh-TW" dirty="0">
                <a:latin typeface="Adobe 宋体 Std L" panose="02020300000000000000" pitchFamily="18" charset="-128"/>
                <a:ea typeface="Adobe 宋体 Std L" panose="02020300000000000000" pitchFamily="18" charset="-128"/>
              </a:rPr>
              <a:t>)</a:t>
            </a:r>
          </a:p>
          <a:p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042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一小時程式設</a:t>
            </a:r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計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08356" y="5869094"/>
            <a:ext cx="2043485" cy="515803"/>
          </a:xfrm>
        </p:spPr>
        <p:txBody>
          <a:bodyPr/>
          <a:lstStyle/>
          <a:p>
            <a:r>
              <a:rPr lang="en-US" altLang="zh-TW" dirty="0">
                <a:hlinkClick r:id="rId3"/>
              </a:rPr>
              <a:t>https://code.org</a:t>
            </a:r>
            <a:r>
              <a:rPr lang="en-US" altLang="zh-TW" dirty="0" smtClean="0">
                <a:hlinkClick r:id="rId3"/>
              </a:rPr>
              <a:t>/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7280" y="1920239"/>
            <a:ext cx="8711076" cy="4305631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0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完成證書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9540" y="1846263"/>
            <a:ext cx="5713246" cy="4022725"/>
          </a:xfr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0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程式設計競賽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2" action="ppaction://hlinkfile"/>
              </a:rPr>
              <a:t>全校資訊能力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2" action="ppaction://hlinkfile"/>
              </a:rPr>
              <a:t>競賽</a:t>
            </a:r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  <a:hlinkClick r:id="rId3"/>
            </a:endParaRPr>
          </a:p>
          <a:p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3"/>
              </a:rPr>
              <a:t>IOI</a:t>
            </a:r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3"/>
              </a:rPr>
              <a:t>國際資訊奧林匹亞</a:t>
            </a:r>
            <a:r>
              <a:rPr lang="zh-TW" altLang="en-US" dirty="0" smtClean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3"/>
              </a:rPr>
              <a:t>競賽</a:t>
            </a:r>
            <a:endParaRPr lang="en-US" altLang="zh-TW" dirty="0" smtClean="0">
              <a:latin typeface="Adobe 宋体 Std L" panose="02020300000000000000" pitchFamily="18" charset="-128"/>
              <a:ea typeface="Adobe 宋体 Std L" panose="02020300000000000000" pitchFamily="18" charset="-128"/>
              <a:hlinkClick r:id="rId4" action="ppaction://hlinkfile"/>
            </a:endParaRPr>
          </a:p>
          <a:p>
            <a:r>
              <a:rPr lang="en-US" altLang="zh-TW" dirty="0" smtClean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5"/>
              </a:rPr>
              <a:t>NPSC</a:t>
            </a:r>
            <a:r>
              <a:rPr lang="zh-TW" altLang="en-US" dirty="0">
                <a:latin typeface="Adobe 宋体 Std L" panose="02020300000000000000" pitchFamily="18" charset="-128"/>
                <a:ea typeface="Adobe 宋体 Std L" panose="02020300000000000000" pitchFamily="18" charset="-128"/>
                <a:hlinkClick r:id="rId5"/>
              </a:rPr>
              <a:t>網際網路程式設計全國大賽</a:t>
            </a:r>
            <a:endParaRPr lang="zh-TW" altLang="en-US" dirty="0">
              <a:latin typeface="Adobe 宋体 Std L" panose="02020300000000000000" pitchFamily="18" charset="-128"/>
              <a:ea typeface="Adobe 宋体 Std L" panose="02020300000000000000" pitchFamily="18" charset="-128"/>
            </a:endParaRPr>
          </a:p>
          <a:p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8097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IOI</a:t>
            </a:r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參賽流程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984155"/>
              </p:ext>
            </p:extLst>
          </p:nvPr>
        </p:nvGraphicFramePr>
        <p:xfrm>
          <a:off x="1105231" y="1846264"/>
          <a:ext cx="10050449" cy="40138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3" name="向右箭號 2"/>
          <p:cNvSpPr/>
          <p:nvPr/>
        </p:nvSpPr>
        <p:spPr>
          <a:xfrm rot="1046802">
            <a:off x="2276698" y="4415873"/>
            <a:ext cx="2410181" cy="357809"/>
          </a:xfrm>
          <a:prstGeom prst="rightArrow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684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Adobe 繁黑體 Std B" panose="020B0700000000000000" pitchFamily="34" charset="-120"/>
                <a:ea typeface="Adobe 繁黑體 Std B" panose="020B0700000000000000" pitchFamily="34" charset="-120"/>
              </a:rPr>
              <a:t>程式設計競賽</a:t>
            </a:r>
            <a:endParaRPr lang="zh-TW" altLang="en-US" dirty="0">
              <a:latin typeface="Adobe 繁黑體 Std B" panose="020B0700000000000000" pitchFamily="34" charset="-120"/>
              <a:ea typeface="Adobe 繁黑體 Std B" panose="020B0700000000000000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97278" y="1962599"/>
            <a:ext cx="3792774" cy="478452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IOI</a:t>
            </a:r>
            <a:r>
              <a:rPr lang="zh-TW" altLang="en-US" sz="2400" dirty="0" smtClean="0">
                <a:latin typeface="Adobe 黑体 Std R" panose="020B0400000000000000" pitchFamily="34" charset="-128"/>
                <a:ea typeface="Adobe 黑体 Std R" panose="020B0400000000000000" pitchFamily="34" charset="-128"/>
              </a:rPr>
              <a:t>國際資訊奧林匹亞競賽</a:t>
            </a:r>
            <a:endParaRPr lang="zh-TW" altLang="en-US" sz="2400" dirty="0">
              <a:latin typeface="Adobe 黑体 Std R" panose="020B0400000000000000" pitchFamily="34" charset="-128"/>
              <a:ea typeface="Adobe 黑体 Std R" panose="020B0400000000000000" pitchFamily="34" charset="-128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4744" y="2666290"/>
            <a:ext cx="3792774" cy="281207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480" y="391647"/>
            <a:ext cx="3502550" cy="300218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26480" y="3498877"/>
            <a:ext cx="3502550" cy="271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94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程式設計檢測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APCS</a:t>
            </a:r>
            <a:r>
              <a:rPr lang="zh-TW" altLang="en-US" dirty="0" smtClean="0">
                <a:hlinkClick r:id="rId3"/>
              </a:rPr>
              <a:t>大學程式設先修檢測</a:t>
            </a:r>
            <a:endParaRPr lang="en-US" altLang="zh-TW" dirty="0" smtClean="0"/>
          </a:p>
          <a:p>
            <a:r>
              <a:rPr lang="en-US" altLang="zh-TW" dirty="0" smtClean="0">
                <a:hlinkClick r:id="rId4"/>
              </a:rPr>
              <a:t>Bebras</a:t>
            </a:r>
            <a:r>
              <a:rPr lang="zh-TW" altLang="en-US" dirty="0" smtClean="0">
                <a:hlinkClick r:id="rId4"/>
              </a:rPr>
              <a:t>國際運算思維挑戰賽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7E051-0494-44C4-99DA-E963F11DB289}" type="slidenum">
              <a:rPr lang="zh-TW" altLang="en-US" smtClean="0"/>
              <a:t>8</a:t>
            </a:fld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05690" y="1940702"/>
            <a:ext cx="6249990" cy="422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27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佈景主題1">
  <a:themeElements>
    <a:clrScheme name="藍色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佈景主題1" id="{1F8B3F81-596F-4AC0-B725-79329BB6F5E7}" vid="{56888EBA-76CE-44A1-8660-1156C7BEEF6C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佈景主題1</Template>
  <TotalTime>6832</TotalTime>
  <Words>185</Words>
  <Application>Microsoft Office PowerPoint</Application>
  <PresentationFormat>寬螢幕</PresentationFormat>
  <Paragraphs>51</Paragraphs>
  <Slides>8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Adobe 宋体 Std L</vt:lpstr>
      <vt:lpstr>Adobe 黑体 Std R</vt:lpstr>
      <vt:lpstr>Adobe 繁黑體 Std B</vt:lpstr>
      <vt:lpstr>新細明體</vt:lpstr>
      <vt:lpstr>Calibri</vt:lpstr>
      <vt:lpstr>Calibri Light</vt:lpstr>
      <vt:lpstr>佈景主題1</vt:lpstr>
      <vt:lpstr>程式設計入門與競賽</vt:lpstr>
      <vt:lpstr>前言</vt:lpstr>
      <vt:lpstr>一小時程式設計</vt:lpstr>
      <vt:lpstr>完成證書</vt:lpstr>
      <vt:lpstr>程式設計競賽</vt:lpstr>
      <vt:lpstr>IOI參賽流程</vt:lpstr>
      <vt:lpstr>程式設計競賽</vt:lpstr>
      <vt:lpstr>程式設計檢測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程式設計與競賽</dc:title>
  <dc:creator>Windows 使用者</dc:creator>
  <cp:lastModifiedBy>Windows 使用者</cp:lastModifiedBy>
  <cp:revision>49</cp:revision>
  <dcterms:created xsi:type="dcterms:W3CDTF">2015-09-02T02:32:09Z</dcterms:created>
  <dcterms:modified xsi:type="dcterms:W3CDTF">2022-09-20T02:33:12Z</dcterms:modified>
</cp:coreProperties>
</file>