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828D-FCD9-4E93-BB0A-AB7AF77316F5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F17B2-B17D-4E9E-885F-9F40A89A5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26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F17B2-B17D-4E9E-885F-9F40A89A5C8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9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90D-5130-4721-9AE4-8E24C8A2B1CE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BA1D-1636-4745-BC69-F133CEBF0803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019-0DAB-4921-82DC-E85D614B0755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  <a:lvl2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2pPr>
            <a:lvl3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3pPr>
            <a:lvl4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4pPr>
            <a:lvl5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3638-9748-45AD-8185-0CEBEDE74D85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1703-FA8D-4982-99A6-C9271BD9643E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9568-70BC-4699-A6A5-73521BB3ED40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648-BA62-4FAB-940D-533B23ABD8E0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8A02-5C25-420B-A688-E2F573E60F33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F667-AD5D-4F2B-9E24-EABC7ECEADB1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2E3DC9-D9A0-46C0-ADE9-9EE7C3696472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C0AC-72EE-4248-A9CD-AF3021A49F09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7C32E-CE4F-4563-B7B6-64F629AA3D54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C++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環境介紹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93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</a:t>
            </a:r>
            <a:r>
              <a:rPr lang="zh-TW" altLang="en-US" dirty="0"/>
              <a:t>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70" y="2144370"/>
            <a:ext cx="644761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偵錯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查看錯誤行號及錯誤訊息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69" y="2234130"/>
            <a:ext cx="6975822" cy="42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5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Hello World!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6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99" y="2221818"/>
            <a:ext cx="6814270" cy="4513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CodeBlocks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下載安裝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下載網址：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  <a:hlinkClick r:id="rId3"/>
              </a:rPr>
              <a:t>http://www.codeblocks.org/</a:t>
            </a:r>
            <a:endPara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72856" y="3069203"/>
            <a:ext cx="707666" cy="262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37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CodeBlocks</a:t>
            </a:r>
            <a:r>
              <a:rPr lang="zh-TW" altLang="en-US" dirty="0"/>
              <a:t>下載安裝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Downlod</a:t>
            </a:r>
            <a:r>
              <a:rPr lang="en-US" altLang="zh-TW" dirty="0" smtClean="0"/>
              <a:t> the binary release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9" y="2305438"/>
            <a:ext cx="7247619" cy="42190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62470" y="3220277"/>
            <a:ext cx="1844702" cy="286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5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09" y="2246782"/>
            <a:ext cx="10216922" cy="385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CodeBlocks</a:t>
            </a:r>
            <a:r>
              <a:rPr lang="zh-TW" altLang="en-US" dirty="0"/>
              <a:t>下載安裝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作業系統版本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mingw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24499" y="4866170"/>
            <a:ext cx="9096294" cy="270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7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字體大</a:t>
            </a:r>
            <a:r>
              <a:rPr lang="zh-TW" altLang="en-US" dirty="0"/>
              <a:t>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Settings</a:t>
            </a:r>
            <a:r>
              <a:rPr lang="en-US" altLang="zh-TW" dirty="0" smtClean="0">
                <a:sym typeface="Symbol" panose="05050102010706020507" pitchFamily="18" charset="2"/>
              </a:rPr>
              <a:t> Editor </a:t>
            </a:r>
            <a:r>
              <a:rPr lang="en-US" altLang="zh-TW" dirty="0" smtClean="0"/>
              <a:t>General settings</a:t>
            </a:r>
            <a:r>
              <a:rPr lang="en-US" altLang="zh-TW" dirty="0" smtClean="0">
                <a:sym typeface="Symbol" panose="05050102010706020507" pitchFamily="18" charset="2"/>
              </a:rPr>
              <a:t> Editor settings Font Choose</a:t>
            </a:r>
            <a:r>
              <a:rPr lang="zh-TW" altLang="en-US" dirty="0" smtClean="0"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(</a:t>
            </a:r>
            <a:r>
              <a:rPr lang="zh-TW" altLang="en-US" dirty="0" smtClean="0">
                <a:sym typeface="Symbol" panose="05050102010706020507" pitchFamily="18" charset="2"/>
              </a:rPr>
              <a:t>或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Ctrl+</a:t>
            </a:r>
            <a:r>
              <a:rPr lang="zh-TW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滑鼠滾輪</a:t>
            </a:r>
            <a:r>
              <a:rPr lang="en-US" altLang="zh-TW" dirty="0" smtClean="0">
                <a:sym typeface="Symbol" panose="05050102010706020507" pitchFamily="18" charset="2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147" y="2272225"/>
            <a:ext cx="5490666" cy="437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File</a:t>
            </a:r>
            <a:r>
              <a:rPr lang="en-US" altLang="zh-TW" dirty="0" smtClean="0">
                <a:sym typeface="Symbol" panose="05050102010706020507" pitchFamily="18" charset="2"/>
              </a:rPr>
              <a:t> New File C/C++ source Go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56" y="2209678"/>
            <a:ext cx="581904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zh-TW" altLang="en-US" dirty="0"/>
              <a:t>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Next</a:t>
            </a:r>
            <a:r>
              <a:rPr lang="en-US" altLang="zh-TW" dirty="0" smtClean="0">
                <a:sym typeface="Symbol" panose="05050102010706020507" pitchFamily="18" charset="2"/>
              </a:rPr>
              <a:t> Next </a:t>
            </a:r>
            <a:r>
              <a:rPr lang="zh-TW" altLang="en-US" dirty="0" smtClean="0">
                <a:sym typeface="Symbol" panose="05050102010706020507" pitchFamily="18" charset="2"/>
              </a:rPr>
              <a:t>選取要放檔案的路徑、設定檔名</a:t>
            </a:r>
            <a:r>
              <a:rPr lang="en-US" altLang="zh-TW" dirty="0" smtClean="0">
                <a:sym typeface="Symbol" panose="05050102010706020507" pitchFamily="18" charset="2"/>
              </a:rPr>
              <a:t> Finish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65" y="2257104"/>
            <a:ext cx="5371429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#include &lt;</a:t>
            </a:r>
            <a:r>
              <a:rPr lang="en-US" altLang="zh-TW" dirty="0" err="1"/>
              <a:t>iostream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cout</a:t>
            </a:r>
            <a:r>
              <a:rPr lang="en-US" altLang="zh-TW" dirty="0"/>
              <a:t> &lt;&lt; "</a:t>
            </a:r>
            <a:r>
              <a:rPr lang="en-US" altLang="zh-TW" dirty="0" smtClean="0"/>
              <a:t>Hello World</a:t>
            </a:r>
            <a:r>
              <a:rPr lang="en-US" altLang="zh-TW" dirty="0"/>
              <a:t>!" &lt;&lt; </a:t>
            </a:r>
            <a:r>
              <a:rPr lang="en-US" altLang="zh-TW" dirty="0" err="1"/>
              <a:t>endl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</a:t>
            </a:r>
            <a:r>
              <a:rPr lang="zh-TW" altLang="en-US" dirty="0"/>
              <a:t>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Build</a:t>
            </a:r>
            <a:r>
              <a:rPr lang="en-US" altLang="zh-TW" dirty="0" smtClean="0">
                <a:sym typeface="Symbol" panose="05050102010706020507" pitchFamily="18" charset="2"/>
              </a:rPr>
              <a:t> Build and run (F9)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9" y="2213280"/>
            <a:ext cx="5862501" cy="41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2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16882</TotalTime>
  <Words>152</Words>
  <Application>Microsoft Office PowerPoint</Application>
  <PresentationFormat>寬螢幕</PresentationFormat>
  <Paragraphs>43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Adobe 黑体 Std R</vt:lpstr>
      <vt:lpstr>Adobe 繁黑體 Std B</vt:lpstr>
      <vt:lpstr>新細明體</vt:lpstr>
      <vt:lpstr>Calibri</vt:lpstr>
      <vt:lpstr>Calibri Light</vt:lpstr>
      <vt:lpstr>Symbol</vt:lpstr>
      <vt:lpstr>回顧</vt:lpstr>
      <vt:lpstr>C++程式設計</vt:lpstr>
      <vt:lpstr>CodeBlocks下載安裝</vt:lpstr>
      <vt:lpstr>CodeBlocks下載安裝</vt:lpstr>
      <vt:lpstr>CodeBlocks下載安裝</vt:lpstr>
      <vt:lpstr>字體大小</vt:lpstr>
      <vt:lpstr>新增程式</vt:lpstr>
      <vt:lpstr>新增程式</vt:lpstr>
      <vt:lpstr>Hello World!</vt:lpstr>
      <vt:lpstr>執行</vt:lpstr>
      <vt:lpstr>執行</vt:lpstr>
      <vt:lpstr>偵錯</vt:lpstr>
      <vt:lpstr>練習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C++程式設計</dc:title>
  <dc:creator>Windows 使用者</dc:creator>
  <cp:lastModifiedBy>Windows 使用者</cp:lastModifiedBy>
  <cp:revision>26</cp:revision>
  <dcterms:created xsi:type="dcterms:W3CDTF">2015-08-25T07:18:13Z</dcterms:created>
  <dcterms:modified xsi:type="dcterms:W3CDTF">2022-09-20T02:33:17Z</dcterms:modified>
</cp:coreProperties>
</file>