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7630" y="178693"/>
            <a:ext cx="7700442" cy="1234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704103"/>
            <a:ext cx="8316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/>
              <a:t>8 lectures + 12 </a:t>
            </a:r>
            <a:r>
              <a:rPr lang="en-US" dirty="0"/>
              <a:t>labs (</a:t>
            </a:r>
            <a:r>
              <a:rPr lang="en-US"/>
              <a:t>practice) </a:t>
            </a:r>
            <a:r>
              <a:rPr lang="en-US">
                <a:sym typeface="Wingdings" panose="05000000000000000000" pitchFamily="2" charset="2"/>
              </a:rPr>
              <a:t> (10+10)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/>
              <a:t>  </a:t>
            </a:r>
            <a:r>
              <a:rPr lang="en-US" b="1"/>
              <a:t>Thursday 19-00 </a:t>
            </a:r>
            <a:r>
              <a:rPr lang="en-US" dirty="0"/>
              <a:t>(lecture) </a:t>
            </a:r>
            <a:r>
              <a:rPr lang="en-US"/>
              <a:t>+ </a:t>
            </a:r>
            <a:r>
              <a:rPr lang="en-US" b="1"/>
              <a:t>20-30</a:t>
            </a:r>
            <a:r>
              <a:rPr lang="en-US"/>
              <a:t> </a:t>
            </a:r>
            <a:r>
              <a:rPr lang="en-US" dirty="0"/>
              <a:t>(practice)</a:t>
            </a:r>
          </a:p>
          <a:p>
            <a:pPr>
              <a:buFont typeface="Wingdings" pitchFamily="2" charset="2"/>
              <a:buChar char="Ø"/>
            </a:pPr>
            <a:endParaRPr lang="en-US" i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/>
              <a:t>Exam (Date - TBA) </a:t>
            </a:r>
            <a:r>
              <a:rPr lang="en-US" dirty="0"/>
              <a:t>- for all groups </a:t>
            </a:r>
            <a:r>
              <a:rPr lang="en-US"/>
              <a:t>+ </a:t>
            </a:r>
            <a:r>
              <a:rPr lang="en-US" b="1"/>
              <a:t>Course Project </a:t>
            </a:r>
            <a:r>
              <a:rPr lang="en-US"/>
              <a:t>(</a:t>
            </a:r>
            <a:r>
              <a:rPr lang="en-US" dirty="0"/>
              <a:t>separate mark)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 4 passed </a:t>
            </a:r>
            <a:r>
              <a:rPr lang="en-US" dirty="0"/>
              <a:t>lab tasks as your permission to the exam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 “4C” automatically if you have all </a:t>
            </a:r>
            <a:r>
              <a:rPr lang="en-US"/>
              <a:t>4 tasks in time (deadline is to be announced)</a:t>
            </a:r>
          </a:p>
          <a:p>
            <a:pPr>
              <a:buFont typeface="Wingdings" pitchFamily="2" charset="2"/>
              <a:buChar char="Ø"/>
            </a:pP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Telegram group: t.me/amlt</a:t>
            </a:r>
            <a:r>
              <a:rPr lang="ru-RU"/>
              <a:t>_202</a:t>
            </a:r>
            <a:r>
              <a:rPr lang="en-US"/>
              <a:t>4</a:t>
            </a:r>
            <a:endParaRPr lang="en-US" dirty="0"/>
          </a:p>
        </p:txBody>
      </p:sp>
      <p:pic>
        <p:nvPicPr>
          <p:cNvPr id="7" name="Picture 2" descr="C:\Users\asus\Desktop\photo_2021-10-04_23-49-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1440160" cy="191224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59832" y="1628800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Peter </a:t>
            </a:r>
            <a:r>
              <a:rPr lang="en-US" b="1" dirty="0" err="1"/>
              <a:t>Gladilin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PhD</a:t>
            </a:r>
          </a:p>
          <a:p>
            <a:r>
              <a:rPr lang="en-US" dirty="0"/>
              <a:t>Associate Professor in ITMO University</a:t>
            </a:r>
          </a:p>
          <a:p>
            <a:r>
              <a:rPr lang="en-US" dirty="0"/>
              <a:t>Senior R&amp;D Engineer in Huawei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88640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chemeClr val="bg1"/>
                </a:solidFill>
              </a:rPr>
              <a:t>Специализированные технологии машинного обучения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Advanced Machine learning Technologies</a:t>
            </a:r>
          </a:p>
          <a:p>
            <a:pPr algn="ctr"/>
            <a:endParaRPr lang="ru-RU" sz="2400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196752"/>
            <a:ext cx="8316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Time Series analysis and prediction </a:t>
            </a:r>
            <a:r>
              <a:rPr lang="en-US" b="1" dirty="0"/>
              <a:t>– task #1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Reinforcement Learning (RL)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Interpretable Machine Learning </a:t>
            </a:r>
            <a:r>
              <a:rPr lang="en-US" b="1" dirty="0"/>
              <a:t>– task #2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GANs and VAEs </a:t>
            </a:r>
            <a:r>
              <a:rPr lang="en-US" b="1" dirty="0"/>
              <a:t>– task #3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Modern Image &amp; Video Signal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Quality Assessment in Deep Learning </a:t>
            </a:r>
            <a:r>
              <a:rPr lang="en-US" b="1" dirty="0"/>
              <a:t>– task #4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Attention and Transformers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and Tiny AI. DL Deployment.</a:t>
            </a:r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7667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Plan of the course:</a:t>
            </a:r>
            <a:endParaRPr lang="ru-RU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212242</TotalTime>
  <Words>169</Words>
  <Application>Microsoft Office PowerPoint</Application>
  <PresentationFormat>Экран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Home</cp:lastModifiedBy>
  <cp:revision>21</cp:revision>
  <dcterms:created xsi:type="dcterms:W3CDTF">2021-11-29T23:07:48Z</dcterms:created>
  <dcterms:modified xsi:type="dcterms:W3CDTF">2024-09-26T19:25:12Z</dcterms:modified>
</cp:coreProperties>
</file>