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304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5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1" r:id="rId35"/>
    <p:sldId id="291" r:id="rId36"/>
    <p:sldId id="292" r:id="rId37"/>
    <p:sldId id="302" r:id="rId38"/>
    <p:sldId id="297" r:id="rId39"/>
    <p:sldId id="294" r:id="rId40"/>
    <p:sldId id="293" r:id="rId41"/>
    <p:sldId id="295" r:id="rId42"/>
    <p:sldId id="296" r:id="rId43"/>
    <p:sldId id="303" r:id="rId44"/>
    <p:sldId id="298" r:id="rId45"/>
    <p:sldId id="299" r:id="rId46"/>
    <p:sldId id="300" r:id="rId47"/>
    <p:sldId id="305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DB96CF-059D-4F5D-8422-20C8E730CB59}" type="datetimeFigureOut">
              <a:rPr lang="en-US" smtClean="0"/>
              <a:pPr/>
              <a:t>10/25/2017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10B1B2-9FA5-4F79-9E27-4AC22C42E0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latin typeface="Brush Script MT" pitchFamily="66" charset="0"/>
              </a:rPr>
              <a:t>AADHAR  AS SSN</a:t>
            </a:r>
            <a:endParaRPr lang="en-IN" sz="5400" dirty="0">
              <a:latin typeface="Brush Script M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143248"/>
            <a:ext cx="2628896" cy="171451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Presentation by: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Anshul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Jaskaran</a:t>
            </a:r>
            <a:r>
              <a:rPr lang="en-IN" dirty="0" smtClean="0">
                <a:solidFill>
                  <a:schemeClr val="tx1"/>
                </a:solidFill>
              </a:rPr>
              <a:t> Singh</a:t>
            </a:r>
          </a:p>
          <a:p>
            <a:pPr algn="l"/>
            <a:r>
              <a:rPr lang="en-IN" dirty="0" err="1" smtClean="0">
                <a:solidFill>
                  <a:schemeClr val="tx1"/>
                </a:solidFill>
              </a:rPr>
              <a:t>Parminder</a:t>
            </a:r>
            <a:r>
              <a:rPr lang="en-IN" dirty="0" smtClean="0">
                <a:solidFill>
                  <a:schemeClr val="tx1"/>
                </a:solidFill>
              </a:rPr>
              <a:t> Singh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6050" y="3357562"/>
            <a:ext cx="1714512" cy="135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 smtClean="0"/>
              <a:t>3CE1</a:t>
            </a:r>
          </a:p>
          <a:p>
            <a:r>
              <a:rPr lang="en-IN" sz="2700" dirty="0" smtClean="0"/>
              <a:t>3CE2</a:t>
            </a:r>
          </a:p>
          <a:p>
            <a:r>
              <a:rPr lang="en-IN" sz="2700" dirty="0" smtClean="0"/>
              <a:t>3CE2</a:t>
            </a:r>
            <a:endParaRPr lang="en-IN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3857620" y="3286124"/>
            <a:ext cx="2357454" cy="135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 smtClean="0"/>
              <a:t>11501040</a:t>
            </a:r>
          </a:p>
          <a:p>
            <a:r>
              <a:rPr lang="en-IN" sz="2700" dirty="0" smtClean="0"/>
              <a:t>11501050</a:t>
            </a:r>
          </a:p>
          <a:p>
            <a:r>
              <a:rPr lang="en-IN" sz="2700" dirty="0" smtClean="0"/>
              <a:t>11501055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760" y="2496169"/>
            <a:ext cx="3248479" cy="24958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Page	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1" y="2428868"/>
            <a:ext cx="4357718" cy="25353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Successful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023" y="1962695"/>
            <a:ext cx="4143954" cy="35628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New Entry 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65" y="2734328"/>
            <a:ext cx="3896269" cy="20195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Successful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55" y="1919827"/>
            <a:ext cx="4048690" cy="3648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Edit Existing Entry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65" y="2734328"/>
            <a:ext cx="3896269" cy="20195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Successful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12" y="2062721"/>
            <a:ext cx="4839376" cy="336279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Change Password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65" y="2734328"/>
            <a:ext cx="3896269" cy="20195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Logout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760" y="2496169"/>
            <a:ext cx="3248479" cy="24958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Page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28860" y="1643050"/>
            <a:ext cx="4038600" cy="2461171"/>
          </a:xfrm>
        </p:spPr>
      </p:pic>
      <p:pic>
        <p:nvPicPr>
          <p:cNvPr id="6" name="Content Placeholder 5" descr="Capture1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86116" y="4071942"/>
            <a:ext cx="2581635" cy="14480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Page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4000" dirty="0" smtClean="0"/>
              <a:t>Unique way of Linking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 smtClean="0"/>
              <a:t> A project with online and          offline collaboration</a:t>
            </a:r>
          </a:p>
          <a:p>
            <a:pPr>
              <a:buFont typeface="Arial" pitchFamily="34" charset="0"/>
              <a:buChar char="•"/>
            </a:pPr>
            <a:r>
              <a:rPr lang="en-IN" sz="4000" dirty="0" smtClean="0"/>
              <a:t> Highly secure project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Brush Script MT" pitchFamily="66" charset="0"/>
              </a:rPr>
              <a:t>Our USPs</a:t>
            </a:r>
            <a:endParaRPr lang="en-IN" sz="540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602" y="2248485"/>
            <a:ext cx="4448796" cy="29912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Master Password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944" y="2334222"/>
            <a:ext cx="4020111" cy="28197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Enter Credentials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55" y="2510459"/>
            <a:ext cx="4048690" cy="24673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Page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65" y="2739091"/>
            <a:ext cx="3896269" cy="2010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Successful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470" y="1605458"/>
            <a:ext cx="4363059" cy="42773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View Status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65" y="2739091"/>
            <a:ext cx="3896269" cy="2010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Successful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996" y="1619747"/>
            <a:ext cx="4344007" cy="42487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Update Status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65" y="2739091"/>
            <a:ext cx="3896269" cy="2010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Successful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786" y="2067485"/>
            <a:ext cx="4858428" cy="33532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Change Password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65" y="2739091"/>
            <a:ext cx="3896269" cy="2010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Logout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iagramexa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555" y="1481138"/>
            <a:ext cx="579888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Unique way of Linking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5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Homepage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5"/>
            <a:ext cx="8229600" cy="43859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About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5"/>
            <a:ext cx="8229600" cy="43859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About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5"/>
            <a:ext cx="8229600" cy="43859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Services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16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Client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12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Blog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1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Contact us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5"/>
            <a:ext cx="8229600" cy="43859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FAQs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6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Register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7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Register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mote_data_back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12" y="2177256"/>
            <a:ext cx="5210175" cy="3133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Unique way of Linking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14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Login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4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Forget Password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15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Forget Password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10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Profile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1165"/>
            <a:ext cx="8229600" cy="43859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Test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8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Result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9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15" y="1481138"/>
            <a:ext cx="819796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rush Script MT" pitchFamily="66" charset="0"/>
              </a:rPr>
              <a:t>Result</a:t>
            </a:r>
            <a:endParaRPr lang="en-IN" dirty="0">
              <a:latin typeface="Brush Script MT" pitchFamily="66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Doc 2017-10-24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6833">
            <a:off x="263115" y="750770"/>
            <a:ext cx="4500594" cy="2286016"/>
          </a:xfrm>
          <a:prstGeom prst="rect">
            <a:avLst/>
          </a:prstGeom>
        </p:spPr>
      </p:pic>
      <p:pic>
        <p:nvPicPr>
          <p:cNvPr id="6" name="Picture 5" descr="New Doc 2017-10-24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5941">
            <a:off x="181765" y="2637968"/>
            <a:ext cx="5357818" cy="2064210"/>
          </a:xfrm>
          <a:prstGeom prst="rect">
            <a:avLst/>
          </a:prstGeom>
        </p:spPr>
      </p:pic>
      <p:pic>
        <p:nvPicPr>
          <p:cNvPr id="7" name="Picture 6" descr="New Doc 2017-10-24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179">
            <a:off x="3495511" y="1011899"/>
            <a:ext cx="5109882" cy="3547584"/>
          </a:xfrm>
          <a:prstGeom prst="rect">
            <a:avLst/>
          </a:prstGeom>
        </p:spPr>
      </p:pic>
      <p:pic>
        <p:nvPicPr>
          <p:cNvPr id="8" name="Picture 7" descr="New Doc 2017-10-24_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2251">
            <a:off x="2143108" y="4286232"/>
            <a:ext cx="6633556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Brush Script MT" pitchFamily="66" charset="0"/>
              </a:rPr>
              <a:t>Encryption of Data</a:t>
            </a:r>
            <a:endParaRPr lang="en-IN" dirty="0">
              <a:latin typeface="Brush Script MT" pitchFamily="66" charset="0"/>
            </a:endParaRPr>
          </a:p>
        </p:txBody>
      </p:sp>
      <p:pic>
        <p:nvPicPr>
          <p:cNvPr id="6" name="Content Placeholder 5" descr="Capture1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09" y="2143116"/>
            <a:ext cx="8818731" cy="3214710"/>
          </a:xfrm>
        </p:spPr>
      </p:pic>
    </p:spTree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718" y="2967335"/>
            <a:ext cx="62007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</a:t>
            </a:r>
            <a:r>
              <a:rPr lang="en-US" sz="8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You</a:t>
            </a:r>
            <a:endParaRPr lang="en-US" sz="80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024" y="1810274"/>
            <a:ext cx="3238952" cy="3867690"/>
          </a:xfrm>
        </p:spPr>
      </p:pic>
      <p:pic>
        <p:nvPicPr>
          <p:cNvPr id="6" name="Content Placeholder 5" descr="Untitled5.jpe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29297"/>
            <a:ext cx="4038600" cy="22296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Offline and Online Collaboration 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7086600" cy="10811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0" dirty="0" smtClean="0">
                <a:latin typeface="Brush Script MT" pitchFamily="66" charset="0"/>
              </a:rPr>
              <a:t>Our Project includes:</a:t>
            </a:r>
            <a:endParaRPr lang="en-IN" sz="6600" b="0" dirty="0">
              <a:latin typeface="Brush Script MT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4414" y="2500306"/>
            <a:ext cx="7086600" cy="321471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Module1: Local citizen             			 Entries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Module2: Status 					 checking</a:t>
            </a:r>
          </a:p>
          <a:p>
            <a:pPr lvl="1">
              <a:buFont typeface="Arial" pitchFamily="34" charset="0"/>
              <a:buChar char="•"/>
            </a:pPr>
            <a:r>
              <a:rPr lang="en-IN" sz="2600" dirty="0" smtClean="0"/>
              <a:t>Module3: </a:t>
            </a:r>
            <a:r>
              <a:rPr lang="en-IN" sz="2600" smtClean="0"/>
              <a:t>Online Website</a:t>
            </a:r>
            <a:endParaRPr lang="en-IN" sz="2600" dirty="0" smtClean="0"/>
          </a:p>
          <a:p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524" y="1810274"/>
            <a:ext cx="3238952" cy="38676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Login Page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28" y="2281827"/>
            <a:ext cx="4429744" cy="29245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Master Password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55" y="2343748"/>
            <a:ext cx="4048690" cy="28007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dirty="0" smtClean="0">
                <a:latin typeface="Brush Script MT" pitchFamily="66" charset="0"/>
              </a:rPr>
              <a:t>Enter Credentials</a:t>
            </a:r>
            <a:endParaRPr lang="en-IN" sz="5400" b="0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264</TotalTime>
  <Words>125</Words>
  <Application>Microsoft Office PowerPoint</Application>
  <PresentationFormat>On-screen Show (4:3)</PresentationFormat>
  <Paragraphs>64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Concourse</vt:lpstr>
      <vt:lpstr>AADHAR  AS SSN</vt:lpstr>
      <vt:lpstr>Our USPs</vt:lpstr>
      <vt:lpstr>Unique way of Linking</vt:lpstr>
      <vt:lpstr>Unique way of Linking</vt:lpstr>
      <vt:lpstr>Offline and Online Collaboration </vt:lpstr>
      <vt:lpstr>Our Project includes:</vt:lpstr>
      <vt:lpstr>Login Page</vt:lpstr>
      <vt:lpstr>Master Password</vt:lpstr>
      <vt:lpstr>Enter Credentials</vt:lpstr>
      <vt:lpstr>Login Page </vt:lpstr>
      <vt:lpstr>Login Successful</vt:lpstr>
      <vt:lpstr>New Entry </vt:lpstr>
      <vt:lpstr>Login Successful</vt:lpstr>
      <vt:lpstr>Edit Existing Entry</vt:lpstr>
      <vt:lpstr>Login Successful</vt:lpstr>
      <vt:lpstr>Change Password</vt:lpstr>
      <vt:lpstr>Logout</vt:lpstr>
      <vt:lpstr>Login Page</vt:lpstr>
      <vt:lpstr>Login Page</vt:lpstr>
      <vt:lpstr>Master Password</vt:lpstr>
      <vt:lpstr>Enter Credentials</vt:lpstr>
      <vt:lpstr>Login Page</vt:lpstr>
      <vt:lpstr>Login Successful</vt:lpstr>
      <vt:lpstr>View Status</vt:lpstr>
      <vt:lpstr>Login Successful</vt:lpstr>
      <vt:lpstr>Update Status</vt:lpstr>
      <vt:lpstr>Login Successful</vt:lpstr>
      <vt:lpstr>Change Password</vt:lpstr>
      <vt:lpstr>Logout</vt:lpstr>
      <vt:lpstr>Homepage</vt:lpstr>
      <vt:lpstr>About</vt:lpstr>
      <vt:lpstr>About</vt:lpstr>
      <vt:lpstr>Services</vt:lpstr>
      <vt:lpstr>Client</vt:lpstr>
      <vt:lpstr>Blog</vt:lpstr>
      <vt:lpstr>Contact us</vt:lpstr>
      <vt:lpstr>FAQs</vt:lpstr>
      <vt:lpstr>Register</vt:lpstr>
      <vt:lpstr>Register</vt:lpstr>
      <vt:lpstr>Login</vt:lpstr>
      <vt:lpstr>Forget Password</vt:lpstr>
      <vt:lpstr>Forget Password</vt:lpstr>
      <vt:lpstr>Profile</vt:lpstr>
      <vt:lpstr>Test</vt:lpstr>
      <vt:lpstr>Result</vt:lpstr>
      <vt:lpstr>Result</vt:lpstr>
      <vt:lpstr>Slide 47</vt:lpstr>
      <vt:lpstr>Encryption of Data</vt:lpstr>
      <vt:lpstr>Slide 49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AADHAR    AS  SSN</dc:title>
  <dc:creator>HP</dc:creator>
  <cp:lastModifiedBy>HP</cp:lastModifiedBy>
  <cp:revision>31</cp:revision>
  <dcterms:created xsi:type="dcterms:W3CDTF">2017-10-15T08:34:21Z</dcterms:created>
  <dcterms:modified xsi:type="dcterms:W3CDTF">2017-10-25T03:01:57Z</dcterms:modified>
</cp:coreProperties>
</file>