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Titelmasterformat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57586CF-F33A-4E58-9473-44D4880D6CFF}" type="datetime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01.06.17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FB9D1D5-FA94-4B06-BDC5-2688FD97BDA1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 standalone="yes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wgp><p:cNvGrpSpPr/><p:grpSpPr><a:xfrm><a:off x="956520" y="2021760"/><a:ext cx="7892280" cy="1249560"/></a:xfrm></p:grpSpPr><wps:sp><wps:nvSpPr><wps:cNvPr id="38" name="CustomShape 1"></wps:cNvPr><wps:cNvSpPr/><p:nvPr/></wps:nvSpPr><wps:spPr><a:xfrm><a:off x="0" y="637560"/><a:ext cx="1098720" cy="612000"/></a:xfrm><a:prstGeom prst="rect"><a:avLst></a:avLst></a:prstGeom><a:ln></a:ln></wps:spPr><wps:style><a:lnRef idx="2"><a:schemeClr val="accent1"><a:shade val="50000"/></a:schemeClr></a:lnRef><a:fillRef idx="1"><a:schemeClr val="accent1"/></a:fillRef><a:effectRef idx="0"><a:schemeClr val="accent1"/></a:effectRef><a:fontRef idx="minor"/></wps:style><wps:txBody><a:bodyPr lIns="90000" rIns="90000" tIns="45000" bIns="45000" anchor="ctr"></a:bodyPr><a:p><a:pPr algn="ctr"><a:lnSpc><a:spcPct val="100000"/></a:lnSpc></a:pPr><a:r><a:rPr b="0" lang="de-DE" sz="1800" spc="-1" strike="noStrike"><a:solidFill><a:srgbClr val="ffffff"/></a:solidFill><a:uFill><a:solidFill><a:srgbClr val="ffffff"/></a:solidFill></a:uFill><a:latin typeface="Calibri"/></a:rPr><a:t>Master</a:t></a:r><a:endParaRPr b="0" lang="de-DE" sz="1800" spc="-1" strike="noStrike"><a:solidFill><a:srgbClr val="000000"/></a:solidFill><a:uFill><a:solidFill><a:srgbClr val="ffffff"/></a:solidFill></a:uFill><a:latin typeface="Arial"/></a:endParaRPr></a:p></wps:txBody></wps:sp><wps:sp><wps:nvSpPr><wps:cNvPr id="39" name="CustomShape 2"></wps:cNvPr><wps:cNvSpPr/><p:nvPr/></wps:nvSpPr><wps:spPr><a:xfrm><a:off x="1769760" y="0"/><a:ext cx="914040" cy="444240"/></a:xfrm><a:prstGeom prst="rect"><a:avLst></a:avLst></a:prstGeom><a:ln></a:ln></wps:spPr><wps:style><a:lnRef idx="2"><a:schemeClr val="accent1"><a:shade val="50000"/></a:schemeClr></a:lnRef><a:fillRef idx="1"><a:schemeClr val="accent1"/></a:fillRef><a:effectRef idx="0"><a:schemeClr val="accent1"/></a:effectRef><a:fontRef idx="minor"/></wps:style><wps:txBody><a:bodyPr lIns="90000" rIns="90000" tIns="45000" bIns="45000" anchor="ctr"></a:bodyPr><a:p><a:pPr algn="ctr"><a:lnSpc><a:spcPct val="100000"/></a:lnSpc></a:pPr><a:r><a:rPr b="0" lang="de-DE" sz="1800" spc="-1" strike="noStrike"><a:solidFill><a:srgbClr val="ffffff"/></a:solidFill><a:uFill><a:solidFill><a:srgbClr val="ffffff"/></a:solidFill></a:uFill><a:latin typeface="Calibri"/></a:rPr><a:t>Slave</a:t></a:r><a:endParaRPr b="0" lang="de-DE" sz="1800" spc="-1" strike="noStrike"><a:solidFill><a:srgbClr val="000000"/></a:solidFill><a:uFill><a:solidFill><a:srgbClr val="ffffff"/></a:solidFill></a:uFill><a:latin typeface="Arial"/></a:endParaRPr></a:p></wps:txBody></wps:sp><wps:sp><wps:nvSpPr><wps:cNvPr id="40" name="CustomShape 3"></wps:cNvPr><wps:cNvSpPr/><p:nvPr/></wps:nvSpPr><wps:spPr><a:xfrm><a:off x="2811600" y="0"/><a:ext cx="914040" cy="444240"/></a:xfrm><a:prstGeom prst="rect"><a:avLst></a:avLst></a:prstGeom><a:ln></a:ln></wps:spPr><wps:style><a:lnRef idx="2"><a:schemeClr val="accent1"><a:shade val="50000"/></a:schemeClr></a:lnRef><a:fillRef idx="1"><a:schemeClr val="accent1"/></a:fillRef><a:effectRef idx="0"><a:schemeClr val="accent1"/></a:effectRef><a:fontRef idx="minor"/></wps:style><wps:txBody><a:bodyPr lIns="90000" rIns="90000" tIns="45000" bIns="45000" anchor="ctr"></a:bodyPr><a:p><a:pPr algn="ctr"><a:lnSpc><a:spcPct val="100000"/></a:lnSpc></a:pPr><a:r><a:rPr b="0" lang="de-DE" sz="1800" spc="-1" strike="noStrike"><a:solidFill><a:srgbClr val="ffffff"/></a:solidFill><a:uFill><a:solidFill><a:srgbClr val="ffffff"/></a:solidFill></a:uFill><a:latin typeface="Calibri"/></a:rPr><a:t>Slave</a:t></a:r><a:endParaRPr b="0" lang="de-DE" sz="1800" spc="-1" strike="noStrike"><a:solidFill><a:srgbClr val="000000"/></a:solidFill><a:uFill><a:solidFill><a:srgbClr val="ffffff"/></a:solidFill></a:uFill><a:latin typeface="Arial"/></a:endParaRPr></a:p></wps:txBody></wps:sp><wps:sp><wps:nvSpPr><wps:cNvPr id="41" name="CustomShape 4"></wps:cNvPr><wps:cNvSpPr/><p:nvPr/></wps:nvSpPr><wps:spPr><a:xfrm><a:off x="3853080" y="0"/><a:ext cx="914040" cy="444240"/></a:xfrm><a:prstGeom prst="rect"><a:avLst></a:avLst></a:prstGeom><a:ln></a:ln></wps:spPr><wps:style><a:lnRef idx="2"><a:schemeClr val="accent1"><a:shade val="50000"/></a:schemeClr></a:lnRef><a:fillRef idx="1"><a:schemeClr val="accent1"/></a:fillRef><a:effectRef idx="0"><a:schemeClr val="accent1"/></a:effectRef><a:fontRef idx="minor"/></wps:style><wps:txBody><a:bodyPr lIns="90000" rIns="90000" tIns="45000" bIns="45000" anchor="ctr"></a:bodyPr><a:p><a:pPr algn="ctr"><a:lnSpc><a:spcPct val="100000"/></a:lnSpc></a:pPr><a:r><a:rPr b="0" lang="de-DE" sz="1800" spc="-1" strike="noStrike"><a:solidFill><a:srgbClr val="ffffff"/></a:solidFill><a:uFill><a:solidFill><a:srgbClr val="ffffff"/></a:solidFill></a:uFill><a:latin typeface="Calibri"/></a:rPr><a:t>Slave</a:t></a:r><a:endParaRPr b="0" lang="de-DE" sz="1800" spc="-1" strike="noStrike"><a:solidFill><a:srgbClr val="000000"/></a:solidFill><a:uFill><a:solidFill><a:srgbClr val="ffffff"/></a:solidFill></a:uFill><a:latin typeface="Arial"/></a:endParaRPr></a:p></wps:txBody></wps:sp><wps:sp><wps:nvSpPr><wps:cNvPr id="42" name="CustomShape 5"></wps:cNvPr><wps:cNvSpPr/><p:nvPr/></wps:nvSpPr><wps:spPr><a:xfrm><a:off x="4894920" y="0"/><a:ext cx="914040" cy="444240"/></a:xfrm><a:prstGeom prst="rect"><a:avLst></a:avLst></a:prstGeom><a:ln></a:ln></wps:spPr><wps:style><a:lnRef idx="2"><a:schemeClr val="accent1"><a:shade val="50000"/></a:schemeClr></a:lnRef><a:fillRef idx="1"><a:schemeClr val="accent1"/></a:fillRef><a:effectRef idx="0"><a:schemeClr val="accent1"/></a:effectRef><a:fontRef idx="minor"/></wps:style><wps:txBody><a:bodyPr lIns="90000" rIns="90000" tIns="45000" bIns="45000" anchor="ctr"></a:bodyPr><a:p><a:pPr algn="ctr"><a:lnSpc><a:spcPct val="100000"/></a:lnSpc></a:pPr><a:r><a:rPr b="0" lang="de-DE" sz="1800" spc="-1" strike="noStrike"><a:solidFill><a:srgbClr val="ffffff"/></a:solidFill><a:uFill><a:solidFill><a:srgbClr val="ffffff"/></a:solidFill></a:uFill><a:latin typeface="Calibri"/></a:rPr><a:t>Slave</a:t></a:r><a:endParaRPr b="0" lang="de-DE" sz="1800" spc="-1" strike="noStrike"><a:solidFill><a:srgbClr val="000000"/></a:solidFill><a:uFill><a:solidFill><a:srgbClr val="ffffff"/></a:solidFill></a:uFill><a:latin typeface="Arial"/></a:endParaRPr></a:p></wps:txBody></wps:sp><wps:sp><wps:nvSpPr><wps:cNvPr id="43" name="CustomShape 6"></wps:cNvPr><wps:cNvSpPr/><p:nvPr/></wps:nvSpPr><wps:spPr><a:xfrm><a:off x="6978240" y="0"/><a:ext cx="914040" cy="444240"/></a:xfrm><a:prstGeom prst="rect"><a:avLst></a:avLst></a:prstGeom><a:ln></a:ln></wps:spPr><wps:style><a:lnRef idx="2"><a:schemeClr val="accent1"><a:shade val="50000"/></a:schemeClr></a:lnRef><a:fillRef idx="1"><a:schemeClr val="accent1"/></a:fillRef><a:effectRef idx="0"><a:schemeClr val="accent1"/></a:effectRef><a:fontRef idx="minor"/></wps:style><wps:txBody><a:bodyPr lIns="90000" rIns="90000" tIns="45000" bIns="45000" anchor="ctr"></a:bodyPr><a:p><a:pPr algn="ctr"><a:lnSpc><a:spcPct val="100000"/></a:lnSpc></a:pPr><a:r><a:rPr b="0" lang="de-DE" sz="1800" spc="-1" strike="noStrike"><a:solidFill><a:srgbClr val="ffffff"/></a:solidFill><a:uFill><a:solidFill><a:srgbClr val="ffffff"/></a:solidFill></a:uFill><a:latin typeface="Calibri"/></a:rPr><a:t>Slave</a:t></a:r><a:endParaRPr b="0" lang="de-DE" sz="1800" spc="-1" strike="noStrike"><a:solidFill><a:srgbClr val="000000"/></a:solidFill><a:uFill><a:solidFill><a:srgbClr val="ffffff"/></a:solidFill></a:uFill><a:latin typeface="Arial"/></a:endParaRPr></a:p></wps:txBody></wps:sp><wps:sp><wps:nvSpPr><wps:cNvPr id="44" name="Line 7"/><wps:cNvSpPr/><p:nvPr/></wps:nvSpPr><wps:spPr><a:xfrm><a:off x="1098720" y="763200"/><a:ext cx="838800" cy="360"/></a:xfrm><a:prstGeom prst="line"><a:avLst/></a:prstGeom><a:ln></a:ln></wps:spPr><wps:style><a:lnRef idx="1"><a:schemeClr val="accent1"/></a:lnRef><a:fillRef idx="0"><a:schemeClr val="accent1"/></a:fillRef><a:effectRef idx="0"><a:schemeClr val="accent1"/></a:effectRef><a:fontRef idx="minor"/></wps:style></wps:sp><wps:sp><wps:nvSpPr><wps:cNvPr id="45" name="CustomShape 8"></wps:cNvPr><wps:cNvSpPr/><p:nvPr/></wps:nvSpPr><wps:spPr><a:xfrm flipV="1"><a:off x="1929240" y="443880"/><a:ext cx="360" cy="318600"/></a:xfrm><a:custGeom><a:avLst/><a:gdLst/><a:ahLst/><a:rect l="l" t="t" r="r" b="b"/><a:pathLst><a:path w="21600" h="21600"><a:moveTo><a:pt x="0" y="0"/></a:moveTo><a:lnTo><a:pt x="21600" y="21600"/></a:lnTo></a:path></a:pathLst></a:custGeom><a:noFill/><a:ln><a:tailEnd len="med" type="triangle" w="med"/></a:ln></wps:spPr><wps:style><a:lnRef idx="1"><a:schemeClr val="accent1"/></a:lnRef><a:fillRef idx="0"><a:schemeClr val="accent1"/></a:fillRef><a:effectRef idx="0"><a:schemeClr val="accent1"/></a:effectRef><a:fontRef idx="minor"/></wps:style></wps:sp><wps:sp><wps:nvSpPr><wps:cNvPr id="46" name="Line 9"/><wps:cNvSpPr/><p:nvPr/></wps:nvSpPr><wps:spPr><a:xfrm><a:off x="2508120" y="444600"/><a:ext cx="360" cy="318600"/></a:xfrm><a:prstGeom prst="line"><a:avLst/></a:prstGeom><a:ln></a:ln></wps:spPr><wps:style><a:lnRef idx="1"><a:schemeClr val="accent1"/></a:lnRef><a:fillRef idx="0"><a:schemeClr val="accent1"/></a:fillRef><a:effectRef idx="0"><a:schemeClr val="accent1"/></a:effectRef><a:fontRef idx="minor"/></wps:style></wps:sp><wps:sp><wps:nvSpPr><wps:cNvPr id="47" name="Line 10"/><wps:cNvSpPr/><p:nvPr/></wps:nvSpPr><wps:spPr><a:xfrm><a:off x="2516400" y="763200"/><a:ext cx="486360" cy="360"/></a:xfrm><a:prstGeom prst="line"><a:avLst/></a:prstGeom><a:ln></a:ln></wps:spPr><wps:style><a:lnRef idx="1"><a:schemeClr val="accent1"/></a:lnRef><a:fillRef idx="0"><a:schemeClr val="accent1"/></a:fillRef><a:effectRef idx="0"><a:schemeClr val="accent1"/></a:effectRef><a:fontRef idx="minor"/></wps:style></wps:sp><wps:sp><wps:nvSpPr><wps:cNvPr id="48" name="CustomShape 11"></wps:cNvPr><wps:cNvSpPr/><p:nvPr/></wps:nvSpPr><wps:spPr><a:xfrm flipV="1"><a:off x="3020040" y="443880"/><a:ext cx="360" cy="318600"/></a:xfrm><a:custGeom><a:avLst/><a:gdLst/><a:ahLst/><a:rect l="l" t="t" r="r" b="b"/><a:pathLst><a:path w="21600" h="21600"><a:moveTo><a:pt x="0" y="0"/></a:moveTo><a:lnTo><a:pt x="21600" y="21600"/></a:lnTo></a:path></a:pathLst></a:custGeom><a:noFill/><a:ln><a:tailEnd len="med" type="triangle" w="med"/></a:ln></wps:spPr><wps:style><a:lnRef idx="1"><a:schemeClr val="accent1"/></a:lnRef><a:fillRef idx="0"><a:schemeClr val="accent1"/></a:fillRef><a:effectRef idx="0"><a:schemeClr val="accent1"/></a:effectRef><a:fontRef idx="minor"/></wps:style></wps:sp><wps:sp><wps:nvSpPr><wps:cNvPr id="49" name="Line 12"/><wps:cNvSpPr/><p:nvPr/></wps:nvSpPr><wps:spPr><a:xfrm><a:off x="3541320" y="444600"/><a:ext cx="360" cy="318600"/></a:xfrm><a:prstGeom prst="line"><a:avLst/></a:prstGeom><a:ln></a:ln></wps:spPr><wps:style><a:lnRef idx="1"><a:schemeClr val="accent1"/></a:lnRef><a:fillRef idx="0"><a:schemeClr val="accent1"/></a:fillRef><a:effectRef idx="0"><a:schemeClr val="accent1"/></a:effectRef><a:fontRef idx="minor"/></wps:style></wps:sp><wps:sp><wps:nvSpPr><wps:cNvPr id="50" name="Line 13"/><wps:cNvSpPr/><p:nvPr/></wps:nvSpPr><wps:spPr><a:xfrm><a:off x="3549600" y="763200"/><a:ext cx="486720" cy="360"/></a:xfrm><a:prstGeom prst="line"><a:avLst/></a:prstGeom><a:ln></a:ln></wps:spPr><wps:style><a:lnRef idx="1"><a:schemeClr val="accent1"/></a:lnRef><a:fillRef idx="0"><a:schemeClr val="accent1"/></a:fillRef><a:effectRef idx="0"><a:schemeClr val="accent1"/></a:effectRef><a:fontRef idx="minor"/></wps:style></wps:sp><wps:sp><wps:nvSpPr><wps:cNvPr id="51" name="CustomShape 14"></wps:cNvPr><wps:cNvSpPr/><p:nvPr/></wps:nvSpPr><wps:spPr><a:xfrm flipV="1"><a:off x="4053240" y="443880"/><a:ext cx="360" cy="318600"/></a:xfrm><a:custGeom><a:avLst/><a:gdLst/><a:ahLst/><a:rect l="l" t="t" r="r" b="b"/><a:pathLst><a:path w="21600" h="21600"><a:moveTo><a:pt x="0" y="0"/></a:moveTo><a:lnTo><a:pt x="21600" y="21600"/></a:lnTo></a:path></a:pathLst></a:custGeom><a:noFill/><a:ln><a:tailEnd len="med" type="triangle" w="med"/></a:ln></wps:spPr><wps:style><a:lnRef idx="1"><a:schemeClr val="accent1"/></a:lnRef><a:fillRef idx="0"><a:schemeClr val="accent1"/></a:fillRef><a:effectRef idx="0"><a:schemeClr val="accent1"/></a:effectRef><a:fontRef idx="minor"/></wps:style></wps:sp><wps:sp><wps:nvSpPr><wps:cNvPr id="52" name="Line 15"/><wps:cNvSpPr/><p:nvPr/></wps:nvSpPr><wps:spPr><a:xfrm><a:off x="4581360" y="444600"/><a:ext cx="360" cy="318600"/></a:xfrm><a:prstGeom prst="line"><a:avLst/></a:prstGeom><a:ln></a:ln></wps:spPr><wps:style><a:lnRef idx="1"><a:schemeClr val="accent1"/></a:lnRef><a:fillRef idx="0"><a:schemeClr val="accent1"/></a:fillRef><a:effectRef idx="0"><a:schemeClr val="accent1"/></a:effectRef><a:fontRef idx="minor"/></wps:style></wps:sp><wps:sp><wps:nvSpPr><wps:cNvPr id="53" name="Line 16"/><wps:cNvSpPr/><p:nvPr/></wps:nvSpPr><wps:spPr><a:xfrm><a:off x="4590000" y="763200"/><a:ext cx="486360" cy="360"/></a:xfrm><a:prstGeom prst="line"><a:avLst/></a:prstGeom><a:ln></a:ln></wps:spPr><wps:style><a:lnRef idx="1"><a:schemeClr val="accent1"/></a:lnRef><a:fillRef idx="0"><a:schemeClr val="accent1"/></a:fillRef><a:effectRef idx="0"><a:schemeClr val="accent1"/></a:effectRef><a:fontRef idx="minor"/></wps:style></wps:sp><wps:sp><wps:nvSpPr><wps:cNvPr id="54" name="CustomShape 17"></wps:cNvPr><wps:cNvSpPr/><p:nvPr/></wps:nvSpPr><wps:spPr><a:xfrm flipV="1"><a:off x="5093280" y="443880"/><a:ext cx="360" cy="318600"/></a:xfrm><a:custGeom><a:avLst/><a:gdLst/><a:ahLst/><a:rect l="l" t="t" r="r" b="b"/><a:pathLst><a:path w="21600" h="21600"><a:moveTo><a:pt x="0" y="0"/></a:moveTo><a:lnTo><a:pt x="21600" y="21600"/></a:lnTo></a:path></a:pathLst></a:custGeom><a:noFill/><a:ln><a:tailEnd len="med" type="triangle" w="med"/></a:ln></wps:spPr><wps:style><a:lnRef idx="1"><a:schemeClr val="accent1"/></a:lnRef><a:fillRef idx="0"><a:schemeClr val="accent1"/></a:fillRef><a:effectRef idx="0"><a:schemeClr val="accent1"/></a:effectRef><a:fontRef idx="minor"/></wps:style></wps:sp><wps:sp><wps:nvSpPr><wps:cNvPr id="55" name="Line 18"/><wps:cNvSpPr/><p:nvPr/></wps:nvSpPr><wps:spPr><a:xfrm><a:off x="5638320" y="444600"/><a:ext cx="360" cy="318600"/></a:xfrm><a:prstGeom prst="line"><a:avLst/></a:prstGeom><a:ln></a:ln></wps:spPr><wps:style><a:lnRef idx="1"><a:schemeClr val="accent1"/></a:lnRef><a:fillRef idx="0"><a:schemeClr val="accent1"/></a:fillRef><a:effectRef idx="0"><a:schemeClr val="accent1"/></a:effectRef><a:fontRef idx="minor"/></wps:style></wps:sp><wps:sp><wps:nvSpPr><wps:cNvPr id="56" name="Line 19"/><wps:cNvSpPr/><p:nvPr/></wps:nvSpPr><wps:spPr><a:xfrm><a:off x="5646960" y="763200"/><a:ext cx="486360" cy="360"/></a:xfrm><a:prstGeom prst="line"><a:avLst/></a:prstGeom><a:ln></a:ln></wps:spPr><wps:style><a:lnRef idx="1"><a:schemeClr val="accent1"/></a:lnRef><a:fillRef idx="0"><a:schemeClr val="accent1"/></a:fillRef><a:effectRef idx="0"><a:schemeClr val="accent1"/></a:effectRef><a:fontRef idx="minor"/></wps:style></wps:sp><wps:sp><wps:nvSpPr><wps:cNvPr id="57" name="CustomShape 20"></wps:cNvPr><wps:cNvSpPr/><p:nvPr/></wps:nvSpPr><wps:spPr><a:xfrm flipV="1"><a:off x="6150240" y="443880"/><a:ext cx="360" cy="318600"/></a:xfrm><a:custGeom><a:avLst/><a:gdLst/><a:ahLst/><a:rect l="l" t="t" r="r" b="b"/><a:pathLst><a:path w="21600" h="21600"><a:moveTo><a:pt x="0" y="0"/></a:moveTo><a:lnTo><a:pt x="21600" y="21600"/></a:lnTo></a:path></a:pathLst></a:custGeom><a:noFill/><a:ln><a:tailEnd len="med" type="triangle" w="med"/></a:ln></wps:spPr><wps:style><a:lnRef idx="1"><a:schemeClr val="accent1"/></a:lnRef><a:fillRef idx="0"><a:schemeClr val="accent1"/></a:fillRef><a:effectRef idx="0"><a:schemeClr val="accent1"/></a:effectRef><a:fontRef idx="minor"/></wps:style></wps:sp><wps:sp><wps:nvSpPr><wps:cNvPr id="58" name="Line 21"/><wps:cNvSpPr/><p:nvPr/></wps:nvSpPr><wps:spPr><a:xfrm><a:off x="6677280" y="444600"/><a:ext cx="360" cy="318600"/></a:xfrm><a:prstGeom prst="line"><a:avLst/></a:prstGeom><a:ln></a:ln></wps:spPr><wps:style><a:lnRef idx="1"><a:schemeClr val="accent1"/></a:lnRef><a:fillRef idx="0"><a:schemeClr val="accent1"/></a:fillRef><a:effectRef idx="0"><a:schemeClr val="accent1"/></a:effectRef><a:fontRef idx="minor"/></wps:style></wps:sp><wps:sp><wps:nvSpPr><wps:cNvPr id="59" name="Line 22"/><wps:cNvSpPr/><p:nvPr/></wps:nvSpPr><wps:spPr><a:xfrm><a:off x="6685560" y="763200"/><a:ext cx="486720" cy="360"/></a:xfrm><a:prstGeom prst="line"><a:avLst/></a:prstGeom><a:ln></a:ln></wps:spPr><wps:style><a:lnRef idx="1"><a:schemeClr val="accent1"/></a:lnRef><a:fillRef idx="0"><a:schemeClr val="accent1"/></a:fillRef><a:effectRef idx="0"><a:schemeClr val="accent1"/></a:effectRef><a:fontRef idx="minor"/></wps:style></wps:sp><wps:sp><wps:nvSpPr><wps:cNvPr id="60" name="CustomShape 23"></wps:cNvPr><wps:cNvSpPr/><p:nvPr/></wps:nvSpPr><wps:spPr><a:xfrm flipV="1"><a:off x="7189200" y="443880"/><a:ext cx="360" cy="318600"/></a:xfrm><a:custGeom><a:avLst/><a:gdLst/><a:ahLst/><a:rect l="l" t="t" r="r" b="b"/><a:pathLst><a:path w="21600" h="21600"><a:moveTo><a:pt x="0" y="0"/></a:moveTo><a:lnTo><a:pt x="21600" y="21600"/></a:lnTo></a:path></a:pathLst></a:custGeom><a:noFill/><a:ln><a:tailEnd len="med" type="triangle" w="med"/></a:ln></wps:spPr><wps:style><a:lnRef idx="1"><a:schemeClr val="accent1"/></a:lnRef><a:fillRef idx="0"><a:schemeClr val="accent1"/></a:fillRef><a:effectRef idx="0"><a:schemeClr val="accent1"/></a:effectRef><a:fontRef idx="minor"/></wps:style></wps:sp><wps:sp><wps:nvSpPr><wps:cNvPr id="61" name="Line 24"/><wps:cNvSpPr/><p:nvPr/></wps:nvSpPr><wps:spPr><a:xfrm><a:off x="7642080" y="444600"/><a:ext cx="360" cy="498960"/></a:xfrm><a:prstGeom prst="line"><a:avLst/></a:prstGeom><a:ln></a:ln></wps:spPr><wps:style><a:lnRef idx="1"><a:schemeClr val="accent1"/></a:lnRef><a:fillRef idx="0"><a:schemeClr val="accent1"/></a:fillRef><a:effectRef idx="0"><a:schemeClr val="accent1"/></a:effectRef><a:fontRef idx="minor"/></wps:style></wps:sp><wps:sp><wps:nvSpPr><wps:cNvPr id="62" name="CustomShape 25"></wps:cNvPr><wps:cNvSpPr/><p:nvPr/></wps:nvSpPr><wps:spPr><a:xfrm flipH="1"><a:off x="1098720" y="943920"/><a:ext cx="6534720" cy="360"/></a:xfrm><a:custGeom><a:avLst/><a:gdLst/><a:ahLst/><a:rect l="l" t="t" r="r" b="b"/><a:pathLst><a:path w="21600" h="21600"><a:moveTo><a:pt x="0" y="0"/></a:moveTo><a:lnTo><a:pt x="21600" y="21600"/></a:lnTo></a:path></a:pathLst></a:custGeom><a:noFill/><a:ln><a:tailEnd len="med" type="triangle" w="med"/></a:ln></wps:spPr><wps:style><a:lnRef idx="1"><a:schemeClr val="accent1"/></a:lnRef><a:fillRef idx="0"><a:schemeClr val="accent1"/></a:fillRef><a:effectRef idx="0"><a:schemeClr val="accent1"/></a:effectRef><a:fontRef idx="minor"/></wps:style></wps:sp></p:wgp><p:wgp><p:cNvGrpSpPr/><p:grpSpPr><a:xfrm><a:off x="1944000" y="3987360"/><a:ext cx="6006600" cy="189000"/></a:xfrm></p:grpSpPr><wps:sp><wps:nvSpPr><wps:cNvPr id="63" name="CustomShape 26"></wps:cNvPr><wps:cNvSpPr/><p:nvPr/></wps:nvSpPr><wps:spPr><a:xfrm><a:off x="3830760" y="360"/><a:ext cx="816480" cy="188280"/></a:xfrm><a:prstGeom prst="rect"><a:avLst></a:avLst></a:prstGeom><a:solidFill><a:schemeClr val="bg1"/></a:solidFill><a:ln><a:noFill/></a:ln></wps:spPr><wps:style><a:lnRef idx="2"><a:schemeClr val="accent1"><a:shade val="50000"/></a:schemeClr></a:lnRef><a:fillRef idx="1"><a:schemeClr val="accent1"/></a:fillRef><a:effectRef idx="0"><a:schemeClr val="accent1"/></a:effectRef><a:fontRef idx="minor"/></wps:style><wps:txBody><a:bodyPr lIns="90000" rIns="90000" tIns="45000" bIns="45000" anchor="ctr"></a:bodyPr><a:p><a:pPr algn="r"><a:lnSpc><a:spcPct val="100000"/></a:lnSpc></a:pPr><a:r><a:rPr b="0" lang="de-DE" sz="1200" spc="-1" strike="noStrike"><a:solidFill><a:srgbClr val="000000"/></a:solidFill><a:uFill><a:solidFill><a:srgbClr val="ffffff"/></a:solidFill></a:uFill><a:latin typeface="Calibri"/></a:rPr><a:t>---</a:t></a:r><a:endParaRPr b="0" lang="de-DE" sz="1800" spc="-1" strike="noStrike"><a:solidFill><a:srgbClr val="000000"/></a:solidFill><a:uFill><a:solidFill><a:srgbClr val="ffffff"/></a:solidFill></a:uFill><a:latin typeface="Arial"/></a:endParaRPr></a:p></wps:txBody></wps:sp><wps:sp><wps:nvSpPr><wps:cNvPr id="64" name="CustomShape 27"></wps:cNvPr><wps:cNvSpPr/><p:nvPr/></wps:nvSpPr><wps:spPr><a:xfrm><a:off x="0" y="0"/><a:ext cx="816480" cy="188280"/></a:xfrm><a:prstGeom prst="rect"><a:avLst></a:avLst></a:prstGeom><a:ln></a:ln></wps:spPr><wps:style><a:lnRef idx="2"><a:schemeClr val="accent1"><a:shade val="50000"/></a:schemeClr></a:lnRef><a:fillRef idx="1"><a:schemeClr val="accent1"/></a:fillRef><a:effectRef idx="0"><a:schemeClr val="accent1"/></a:effectRef><a:fontRef idx="minor"/></wps:style><wps:txBody><a:bodyPr lIns="90000" rIns="90000" tIns="45000" bIns="45000" anchor="ctr"></a:bodyPr><a:p><a:pPr algn="r"><a:lnSpc><a:spcPct val="100000"/></a:lnSpc></a:pPr><a:r><a:rPr b="0" lang="de-DE" sz="1200" spc="-1" strike="noStrike"><a:solidFill><a:srgbClr val="ffffff"/></a:solidFill><a:uFill><a:solidFill><a:srgbClr val="ffffff"/></a:solidFill></a:uFill><a:latin typeface="Calibri"/></a:rPr><a:t>CTRL</a:t></a:r><a:endParaRPr b="0" lang="de-DE" sz="1800" spc="-1" strike="noStrike"><a:solidFill><a:srgbClr val="000000"/></a:solidFill><a:uFill><a:solidFill><a:srgbClr val="ffffff"/></a:solidFill></a:uFill><a:latin typeface="Arial"/></a:endParaRPr></a:p></wps:txBody></wps:sp><wps:sp><wps:nvSpPr><wps:cNvPr id="65" name="CustomShape 28"></wps:cNvPr><wps:cNvSpPr/><p:nvPr/></wps:nvSpPr><wps:spPr><a:xfrm><a:off x="0" y="0"/><a:ext cx="143280" cy="188280"/></a:xfrm><a:prstGeom prst="rect"><a:avLst></a:avLst></a:prstGeom><a:solidFill><a:srgbClr val="00b050"/></a:solidFill><a:ln></a:ln></wps:spPr><wps:style><a:lnRef idx="2"><a:schemeClr val="accent1"><a:shade val="50000"/></a:schemeClr></a:lnRef><a:fillRef idx="1"><a:schemeClr val="accent1"/></a:fillRef><a:effectRef idx="0"><a:schemeClr val="accent1"/></a:effectRef><a:fontRef idx="minor"/></wps:style><wps:txBody><a:bodyPr lIns="90000" rIns="90000" tIns="45000" bIns="45000" anchor="ctr"></a:bodyPr><a:p><a:pPr algn="ctr"><a:lnSpc><a:spcPct val="100000"/></a:lnSpc></a:pPr><a:r><a:rPr b="0" lang="de-DE" sz="1200" spc="-1" strike="noStrike"><a:solidFill><a:srgbClr val="ffffff"/></a:solidFill><a:uFill><a:solidFill><a:srgbClr val="ffffff"/></a:solidFill></a:uFill><a:latin typeface="Calibri"/></a:rPr><a:t>1</a:t></a:r><a:endParaRPr b="0" lang="de-DE" sz="1800" spc="-1" strike="noStrike"><a:solidFill><a:srgbClr val="000000"/></a:solidFill><a:uFill><a:solidFill><a:srgbClr val="ffffff"/></a:solidFill></a:uFill><a:latin typeface="Arial"/></a:endParaRPr></a:p></wps:txBody></wps:sp><wps:sp><wps:nvSpPr><wps:cNvPr id="66" name="CustomShape 29"></wps:cNvPr><wps:cNvSpPr/><p:nvPr/></wps:nvSpPr><wps:spPr><a:xfrm><a:off x="816840" y="0"/><a:ext cx="816480" cy="188280"/></a:xfrm><a:prstGeom prst="rect"><a:avLst></a:avLst></a:prstGeom><a:ln></a:ln></wps:spPr><wps:style><a:lnRef idx="2"><a:schemeClr val="accent1"><a:shade val="50000"/></a:schemeClr></a:lnRef><a:fillRef idx="1"><a:schemeClr val="accent1"/></a:fillRef><a:effectRef idx="0"><a:schemeClr val="accent1"/></a:effectRef><a:fontRef idx="minor"/></wps:style><wps:txBody><a:bodyPr lIns="90000" rIns="90000" tIns="45000" bIns="45000" anchor="ctr"></a:bodyPr><a:p><a:pPr algn="r"><a:lnSpc><a:spcPct val="100000"/></a:lnSpc></a:pPr><a:r><a:rPr b="0" lang="de-DE" sz="1200" spc="-1" strike="noStrike"><a:solidFill><a:srgbClr val="ffffff"/></a:solidFill><a:uFill><a:solidFill><a:srgbClr val="ffffff"/></a:solidFill></a:uFill><a:latin typeface="Calibri"/></a:rPr><a:t>ADR1</a:t></a:r><a:endParaRPr b="0" lang="de-DE" sz="1800" spc="-1" strike="noStrike"><a:solidFill><a:srgbClr val="000000"/></a:solidFill><a:uFill><a:solidFill><a:srgbClr val="ffffff"/></a:solidFill></a:uFill><a:latin typeface="Arial"/></a:endParaRPr></a:p></wps:txBody></wps:sp><wps:sp><wps:nvSpPr><wps:cNvPr id="67" name="CustomShape 30"></wps:cNvPr><wps:cNvSpPr/><p:nvPr/></wps:nvSpPr><wps:spPr><a:xfrm><a:off x="1634040" y="360"/><a:ext cx="816480" cy="188280"/></a:xfrm><a:prstGeom prst="rect"><a:avLst></a:avLst></a:prstGeom><a:ln></a:ln></wps:spPr><wps:style><a:lnRef idx="2"><a:schemeClr val="accent1"><a:shade val="50000"/></a:schemeClr></a:lnRef><a:fillRef idx="1"><a:schemeClr val="accent1"/></a:fillRef><a:effectRef idx="0"><a:schemeClr val="accent1"/></a:effectRef><a:fontRef idx="minor"/></wps:style><wps:txBody><a:bodyPr lIns="90000" rIns="90000" tIns="45000" bIns="45000" anchor="ctr"></a:bodyPr><a:p><a:pPr algn="r"><a:lnSpc><a:spcPct val="100000"/></a:lnSpc></a:pPr><a:r><a:rPr b="0" lang="de-DE" sz="1200" spc="-1" strike="noStrike"><a:solidFill><a:srgbClr val="ffffff"/></a:solidFill><a:uFill><a:solidFill><a:srgbClr val="ffffff"/></a:solidFill></a:uFill><a:latin typeface="Calibri"/></a:rPr><a:t>LEN</a:t></a:r><a:endParaRPr b="0" lang="de-DE" sz="1800" spc="-1" strike="noStrike"><a:solidFill><a:srgbClr val="000000"/></a:solidFill><a:uFill><a:solidFill><a:srgbClr val="ffffff"/></a:solidFill></a:uFill><a:latin typeface="Arial"/></a:endParaRPr></a:p></wps:txBody></wps:sp><wps:sp><wps:nvSpPr><wps:cNvPr id="68" name="CustomShape 31"></wps:cNvPr><wps:cNvSpPr/><p:nvPr/></wps:nvSpPr><wps:spPr><a:xfrm><a:off x="2450520" y="360"/><a:ext cx="816480" cy="188280"/></a:xfrm><a:prstGeom prst="rect"><a:avLst></a:avLst></a:prstGeom><a:ln></a:ln></wps:spPr><wps:style><a:lnRef idx="2"><a:schemeClr val="accent1"><a:shade val="50000"/></a:schemeClr></a:lnRef><a:fillRef idx="1"><a:schemeClr val="accent1"/></a:fillRef><a:effectRef idx="0"><a:schemeClr val="accent1"/></a:effectRef><a:fontRef idx="minor"/></wps:style><wps:txBody><a:bodyPr lIns="90000" rIns="90000" tIns="45000" bIns="45000" anchor="ctr"></a:bodyPr><a:p><a:pPr algn="r"><a:lnSpc><a:spcPct val="100000"/></a:lnSpc></a:pPr><a:r><a:rPr b="0" lang="de-DE" sz="1200" spc="-1" strike="noStrike"><a:solidFill><a:srgbClr val="ffffff"/></a:solidFill><a:uFill><a:solidFill><a:srgbClr val="ffffff"/></a:solidFill></a:uFill><a:latin typeface="Calibri"/></a:rPr><a:t>DATA</a:t></a:r><a:endParaRPr b="0" lang="de-DE" sz="1800" spc="-1" strike="noStrike"><a:solidFill><a:srgbClr val="000000"/></a:solidFill><a:uFill><a:solidFill><a:srgbClr val="ffffff"/></a:solidFill></a:uFill><a:latin typeface="Arial"/></a:endParaRPr></a:p></wps:txBody></wps:sp><wps:sp><wps:nvSpPr><wps:cNvPr id="69" name="CustomShape 32"></wps:cNvPr><wps:cNvSpPr/><p:nvPr/></wps:nvSpPr><wps:spPr><a:xfrm><a:off x="3270960" y="720"/><a:ext cx="816480" cy="188280"/></a:xfrm><a:prstGeom prst="rect"><a:avLst></a:avLst></a:prstGeom><a:ln></a:ln></wps:spPr><wps:style><a:lnRef idx="2"><a:schemeClr val="accent1"><a:shade val="50000"/></a:schemeClr></a:lnRef><a:fillRef idx="1"><a:schemeClr val="accent1"/></a:fillRef><a:effectRef idx="0"><a:schemeClr val="accent1"/></a:effectRef><a:fontRef idx="minor"/></wps:style><wps:txBody><a:bodyPr lIns="90000" rIns="90000" tIns="45000" bIns="45000" anchor="ctr"></a:bodyPr><a:p><a:pPr algn="r"><a:lnSpc><a:spcPct val="100000"/></a:lnSpc></a:pPr><a:r><a:rPr b="0" lang="de-DE" sz="1200" spc="-1" strike="noStrike"><a:solidFill><a:srgbClr val="ffffff"/></a:solidFill><a:uFill><a:solidFill><a:srgbClr val="ffffff"/></a:solidFill></a:uFill><a:latin typeface="Calibri"/></a:rPr><a:t>DATA</a:t></a:r><a:endParaRPr b="0" lang="de-DE" sz="1800" spc="-1" strike="noStrike"><a:solidFill><a:srgbClr val="000000"/></a:solidFill><a:uFill><a:solidFill><a:srgbClr val="ffffff"/></a:solidFill></a:uFill><a:latin typeface="Arial"/></a:endParaRPr></a:p></wps:txBody></wps:sp><wps:sp><wps:nvSpPr><wps:cNvPr id="70" name="CustomShape 33"></wps:cNvPr><wps:cNvSpPr/><p:nvPr/></wps:nvSpPr><wps:spPr><a:xfrm><a:off x="4372920" y="360"/><a:ext cx="816480" cy="188280"/></a:xfrm><a:prstGeom prst="rect"><a:avLst></a:avLst></a:prstGeom><a:ln></a:ln></wps:spPr><wps:style><a:lnRef idx="2"><a:schemeClr val="accent1"><a:shade val="50000"/></a:schemeClr></a:lnRef><a:fillRef idx="1"><a:schemeClr val="accent1"/></a:fillRef><a:effectRef idx="0"><a:schemeClr val="accent1"/></a:effectRef><a:fontRef idx="minor"/></wps:style><wps:txBody><a:bodyPr lIns="90000" rIns="90000" tIns="45000" bIns="45000" anchor="ctr"></a:bodyPr><a:p><a:pPr algn="r"><a:lnSpc><a:spcPct val="100000"/></a:lnSpc></a:pPr><a:r><a:rPr b="0" lang="de-DE" sz="1200" spc="-1" strike="noStrike"><a:solidFill><a:srgbClr val="ffffff"/></a:solidFill><a:uFill><a:solidFill><a:srgbClr val="ffffff"/></a:solidFill></a:uFill><a:latin typeface="Calibri"/></a:rPr><a:t>DATA</a:t></a:r><a:endParaRPr b="0" lang="de-DE" sz="1800" spc="-1" strike="noStrike"><a:solidFill><a:srgbClr val="000000"/></a:solidFill><a:uFill><a:solidFill><a:srgbClr val="ffffff"/></a:solidFill></a:uFill><a:latin typeface="Arial"/></a:endParaRPr></a:p></wps:txBody></wps:sp><wps:sp><wps:nvSpPr><wps:cNvPr id="71" name="CustomShape 34"></wps:cNvPr><wps:cNvSpPr/><p:nvPr/></wps:nvSpPr><wps:spPr><a:xfrm><a:off x="5190120" y="360"/><a:ext cx="816480" cy="188280"/></a:xfrm><a:prstGeom prst="rect"><a:avLst></a:avLst></a:prstGeom><a:ln></a:ln></wps:spPr><wps:style><a:lnRef idx="2"><a:schemeClr val="accent1"><a:shade val="50000"/></a:schemeClr></a:lnRef><a:fillRef idx="1"><a:schemeClr val="accent1"/></a:fillRef><a:effectRef idx="0"><a:schemeClr val="accent1"/></a:effectRef><a:fontRef idx="minor"/></wps:style><wps:txBody><a:bodyPr lIns="90000" rIns="90000" tIns="45000" bIns="45000" anchor="ctr"></a:bodyPr><a:p><a:pPr algn="r"><a:lnSpc><a:spcPct val="100000"/></a:lnSpc></a:pPr><a:r><a:rPr b="0" lang="de-DE" sz="1200" spc="-1" strike="noStrike"><a:solidFill><a:srgbClr val="ffffff"/></a:solidFill><a:uFill><a:solidFill><a:srgbClr val="ffffff"/></a:solidFill></a:uFill><a:latin typeface="Calibri"/></a:rPr><a:t>CRC7</a:t></a:r><a:endParaRPr b="0" lang="de-DE" sz="1800" spc="-1" strike="noStrike"><a:solidFill><a:srgbClr val="000000"/></a:solidFill><a:uFill><a:solidFill><a:srgbClr val="ffffff"/></a:solidFill></a:uFill><a:latin typeface="Arial"/></a:endParaRPr></a:p></wps:txBody></wps:sp><wps:sp><wps:nvSpPr><wps:cNvPr id="72" name="CustomShape 35"></wps:cNvPr><wps:cNvSpPr/><p:nvPr/></wps:nvSpPr><wps:spPr><a:xfrm><a:off x="820440" y="0"/><a:ext cx="143280" cy="188280"/></a:xfrm><a:prstGeom prst="rect"><a:avLst></a:avLst></a:prstGeom><a:solidFill><a:srgbClr val="00b050"/></a:solidFill><a:ln></a:ln></wps:spPr><wps:style><a:lnRef idx="2"><a:schemeClr val="accent1"><a:shade val="50000"/></a:schemeClr></a:lnRef><a:fillRef idx="1"><a:schemeClr val="accent1"/></a:fillRef><a:effectRef idx="0"><a:schemeClr val="accent1"/></a:effectRef><a:fontRef idx="minor"/></wps:style><wps:txBody><a:bodyPr lIns="90000" rIns="90000" tIns="45000" bIns="45000" anchor="ctr"></a:bodyPr><a:p><a:pPr algn="ctr"><a:lnSpc><a:spcPct val="100000"/></a:lnSpc></a:pPr><a:r><a:rPr b="0" lang="de-DE" sz="1200" spc="-1" strike="noStrike"><a:solidFill><a:srgbClr val="ffffff"/></a:solidFill><a:uFill><a:solidFill><a:srgbClr val="ffffff"/></a:solidFill></a:uFill><a:latin typeface="Calibri"/></a:rPr><a:t>0</a:t></a:r><a:endParaRPr b="0" lang="de-DE" sz="1800" spc="-1" strike="noStrike"><a:solidFill><a:srgbClr val="000000"/></a:solidFill><a:uFill><a:solidFill><a:srgbClr val="ffffff"/></a:solidFill></a:uFill><a:latin typeface="Arial"/></a:endParaRPr></a:p></wps:txBody></wps:sp><wps:sp><wps:nvSpPr><wps:cNvPr id="73" name="CustomShape 36"></wps:cNvPr><wps:cNvSpPr/><p:nvPr/></wps:nvSpPr><wps:spPr><a:xfrm><a:off x="1633680" y="360"/><a:ext cx="143280" cy="188280"/></a:xfrm><a:prstGeom prst="rect"><a:avLst></a:avLst></a:prstGeom><a:solidFill><a:srgbClr val="00b050"/></a:solidFill><a:ln></a:ln></wps:spPr><wps:style><a:lnRef idx="2"><a:schemeClr val="accent1"><a:shade val="50000"/></a:schemeClr></a:lnRef><a:fillRef idx="1"><a:schemeClr val="accent1"/></a:fillRef><a:effectRef idx="0"><a:schemeClr val="accent1"/></a:effectRef><a:fontRef idx="minor"/></wps:style><wps:txBody><a:bodyPr lIns="90000" rIns="90000" tIns="45000" bIns="45000" anchor="ctr"></a:bodyPr><a:p><a:pPr algn="ctr"><a:lnSpc><a:spcPct val="100000"/></a:lnSpc></a:pPr><a:r><a:rPr b="0" lang="de-DE" sz="1200" spc="-1" strike="noStrike"><a:solidFill><a:srgbClr val="ffffff"/></a:solidFill><a:uFill><a:solidFill><a:srgbClr val="ffffff"/></a:solidFill></a:uFill><a:latin typeface="Calibri"/></a:rPr><a:t>0</a:t></a:r><a:endParaRPr b="0" lang="de-DE" sz="1800" spc="-1" strike="noStrike"><a:solidFill><a:srgbClr val="000000"/></a:solidFill><a:uFill><a:solidFill><a:srgbClr val="ffffff"/></a:solidFill></a:uFill><a:latin typeface="Arial"/></a:endParaRPr></a:p></wps:txBody></wps:sp><wps:sp><wps:nvSpPr><wps:cNvPr id="74" name="CustomShape 37"></wps:cNvPr><wps:cNvSpPr/><p:nvPr/></wps:nvSpPr><wps:spPr><a:xfrm><a:off x="2447280" y="360"/><a:ext cx="143280" cy="188280"/></a:xfrm><a:prstGeom prst="rect"><a:avLst></a:avLst></a:prstGeom><a:solidFill><a:srgbClr val="00b050"/></a:solidFill><a:ln></a:ln></wps:spPr><wps:style><a:lnRef idx="2"><a:schemeClr val="accent1"><a:shade val="50000"/></a:schemeClr></a:lnRef><a:fillRef idx="1"><a:schemeClr val="accent1"/></a:fillRef><a:effectRef idx="0"><a:schemeClr val="accent1"/></a:effectRef><a:fontRef idx="minor"/></wps:style><wps:txBody><a:bodyPr lIns="90000" rIns="90000" tIns="45000" bIns="45000" anchor="ctr"></a:bodyPr><a:p><a:pPr algn="ctr"><a:lnSpc><a:spcPct val="100000"/></a:lnSpc></a:pPr><a:r><a:rPr b="0" lang="de-DE" sz="1200" spc="-1" strike="noStrike"><a:solidFill><a:srgbClr val="ffffff"/></a:solidFill><a:uFill><a:solidFill><a:srgbClr val="ffffff"/></a:solidFill></a:uFill><a:latin typeface="Calibri"/></a:rPr><a:t>0</a:t></a:r><a:endParaRPr b="0" lang="de-DE" sz="1800" spc="-1" strike="noStrike"><a:solidFill><a:srgbClr val="000000"/></a:solidFill><a:uFill><a:solidFill><a:srgbClr val="ffffff"/></a:solidFill></a:uFill><a:latin typeface="Arial"/></a:endParaRPr></a:p></wps:txBody></wps:sp><wps:sp><wps:nvSpPr><wps:cNvPr id="75" name="CustomShape 38"></wps:cNvPr><wps:cNvSpPr/><p:nvPr/></wps:nvSpPr><wps:spPr><a:xfrm><a:off x="3274200" y="360"/><a:ext cx="143280" cy="188280"/></a:xfrm><a:prstGeom prst="rect"><a:avLst></a:avLst></a:prstGeom><a:solidFill><a:srgbClr val="00b050"/></a:solidFill><a:ln></a:ln></wps:spPr><wps:style><a:lnRef idx="2"><a:schemeClr val="accent1"><a:shade val="50000"/></a:schemeClr></a:lnRef><a:fillRef idx="1"><a:schemeClr val="accent1"/></a:fillRef><a:effectRef idx="0"><a:schemeClr val="accent1"/></a:effectRef><a:fontRef idx="minor"/></wps:style><wps:txBody><a:bodyPr lIns="90000" rIns="90000" tIns="45000" bIns="45000" anchor="ctr"></a:bodyPr><a:p><a:pPr algn="ctr"><a:lnSpc><a:spcPct val="100000"/></a:lnSpc></a:pPr><a:r><a:rPr b="0" lang="de-DE" sz="1200" spc="-1" strike="noStrike"><a:solidFill><a:srgbClr val="ffffff"/></a:solidFill><a:uFill><a:solidFill><a:srgbClr val="ffffff"/></a:solidFill></a:uFill><a:latin typeface="Calibri"/></a:rPr><a:t>0</a:t></a:r><a:endParaRPr b="0" lang="de-DE" sz="1800" spc="-1" strike="noStrike"><a:solidFill><a:srgbClr val="000000"/></a:solidFill><a:uFill><a:solidFill><a:srgbClr val="ffffff"/></a:solidFill></a:uFill><a:latin typeface="Arial"/></a:endParaRPr></a:p></wps:txBody></wps:sp><wps:sp><wps:nvSpPr><wps:cNvPr id="76" name="CustomShape 39"></wps:cNvPr><wps:cNvSpPr/><p:nvPr/></wps:nvSpPr><wps:spPr><a:xfrm><a:off x="4372920" y="360"/><a:ext cx="143280" cy="188280"/></a:xfrm><a:prstGeom prst="rect"><a:avLst></a:avLst></a:prstGeom><a:solidFill><a:srgbClr val="00b050"/></a:solidFill><a:ln></a:ln></wps:spPr><wps:style><a:lnRef idx="2"><a:schemeClr val="accent1"><a:shade val="50000"/></a:schemeClr></a:lnRef><a:fillRef idx="1"><a:schemeClr val="accent1"/></a:fillRef><a:effectRef idx="0"><a:schemeClr val="accent1"/></a:effectRef><a:fontRef idx="minor"/></wps:style><wps:txBody><a:bodyPr lIns="90000" rIns="90000" tIns="45000" bIns="45000" anchor="ctr"></a:bodyPr><a:p><a:pPr algn="ctr"><a:lnSpc><a:spcPct val="100000"/></a:lnSpc></a:pPr><a:r><a:rPr b="0" lang="de-DE" sz="1200" spc="-1" strike="noStrike"><a:solidFill><a:srgbClr val="ffffff"/></a:solidFill><a:uFill><a:solidFill><a:srgbClr val="ffffff"/></a:solidFill></a:uFill><a:latin typeface="Calibri"/></a:rPr><a:t>0</a:t></a:r><a:endParaRPr b="0" lang="de-DE" sz="1800" spc="-1" strike="noStrike"><a:solidFill><a:srgbClr val="000000"/></a:solidFill><a:uFill><a:solidFill><a:srgbClr val="ffffff"/></a:solidFill></a:uFill><a:latin typeface="Arial"/></a:endParaRPr></a:p></wps:txBody></wps:sp><wps:sp><wps:nvSpPr><wps:cNvPr id="77" name="CustomShape 40"></wps:cNvPr><wps:cNvSpPr/><p:nvPr/></wps:nvSpPr><wps:spPr><a:xfrm><a:off x="5190120" y="360"/><a:ext cx="143280" cy="188280"/></a:xfrm><a:prstGeom prst="rect"><a:avLst></a:avLst></a:prstGeom><a:solidFill><a:srgbClr val="00b050"/></a:solidFill><a:ln></a:ln></wps:spPr><wps:style><a:lnRef idx="2"><a:schemeClr val="accent1"><a:shade val="50000"/></a:schemeClr></a:lnRef><a:fillRef idx="1"><a:schemeClr val="accent1"/></a:fillRef><a:effectRef idx="0"><a:schemeClr val="accent1"/></a:effectRef><a:fontRef idx="minor"/></wps:style><wps:txBody><a:bodyPr lIns="90000" rIns="90000" tIns="45000" bIns="45000" anchor="ctr"></a:bodyPr><a:p><a:pPr algn="ctr"><a:lnSpc><a:spcPct val="100000"/></a:lnSpc></a:pPr><a:r><a:rPr b="0" lang="de-DE" sz="1200" spc="-1" strike="noStrike"><a:solidFill><a:srgbClr val="ffffff"/></a:solidFill><a:uFill><a:solidFill><a:srgbClr val="ffffff"/></a:solidFill></a:uFill><a:latin typeface="Calibri"/></a:rPr><a:t>0</a:t></a:r><a:endParaRPr b="0" lang="de-DE" sz="1800" spc="-1" strike="noStrike"><a:solidFill><a:srgbClr val="000000"/></a:solidFill><a:uFill><a:solidFill><a:srgbClr val="ffffff"/></a:solidFill></a:uFill><a:latin typeface="Arial"/></a:endParaRPr></a:p></wps:txBody></wps:sp></p:wgp></p:spTree></p:cSld><p:timing><p:tnLst><p:par><p:cTn id="1" dur="indefinite" restart="never" nodeType="tmRoot"><p:childTnLst><p:seq><p:cTn id="2" nodeType="mainSeq"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LibreOffice/5.2.0.4$Windows_X86_64 LibreOffice_project/066b007f5ebcc236395c7d282ba488bca6720265</Application>
  <Words>27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2017-04-25T17:06:22Z</dcterms:created>
  <dc:creator>Tobias Schenk</dc:creator>
  <dc:description/>
  <dc:language>de-DE</dc:language>
  <cp:lastModifiedBy/>
  <dcterms:modified xsi:type="dcterms:W3CDTF">2017-06-01T23:44:19Z</dcterms:modified>
  <cp:revision>5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