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c40d4c52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c40d4c5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Stream Looker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Dariusz Dyrga</a:t>
            </a:r>
            <a:r>
              <a:rPr lang="pl"/>
              <a:t>,</a:t>
            </a:r>
            <a:r>
              <a:rPr lang="pl"/>
              <a:t> Daniel Kułaga</a:t>
            </a:r>
            <a:r>
              <a:rPr lang="pl"/>
              <a:t>,</a:t>
            </a:r>
            <a:r>
              <a:rPr lang="pl"/>
              <a:t> Marcin Chamera</a:t>
            </a:r>
            <a:r>
              <a:rPr lang="pl"/>
              <a:t>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Robert Ochmanek, Daniel Koszyk, Maciej Mularski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About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60"/>
              <a:buChar char="●"/>
            </a:pPr>
            <a:r>
              <a:rPr lang="pl" sz="1660">
                <a:solidFill>
                  <a:srgbClr val="999999"/>
                </a:solidFill>
              </a:rPr>
              <a:t>Nasza aplikacja ma działać dla najpopularniejszych platform streamingowych dostępnych w Polsce: </a:t>
            </a:r>
            <a:r>
              <a:rPr i="1" lang="pl" sz="1660">
                <a:solidFill>
                  <a:srgbClr val="999999"/>
                </a:solidFill>
              </a:rPr>
              <a:t>Netflix, HBO Max, Amazon Prime Video</a:t>
            </a:r>
            <a:r>
              <a:rPr lang="pl" sz="1660">
                <a:solidFill>
                  <a:srgbClr val="999999"/>
                </a:solidFill>
              </a:rPr>
              <a:t> ect.</a:t>
            </a:r>
            <a:endParaRPr sz="1660">
              <a:solidFill>
                <a:srgbClr val="999999"/>
              </a:solidFill>
            </a:endParaRPr>
          </a:p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60"/>
              <a:buChar char="●"/>
            </a:pPr>
            <a:r>
              <a:rPr lang="pl" sz="1660">
                <a:solidFill>
                  <a:srgbClr val="999999"/>
                </a:solidFill>
              </a:rPr>
              <a:t>Aplikacja ma otrzymywać od użytkownika nazwę filmu / serialu</a:t>
            </a:r>
            <a:endParaRPr sz="1660">
              <a:solidFill>
                <a:srgbClr val="999999"/>
              </a:solidFill>
            </a:endParaRPr>
          </a:p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60"/>
              <a:buChar char="●"/>
            </a:pPr>
            <a:r>
              <a:rPr lang="pl" sz="1660">
                <a:solidFill>
                  <a:srgbClr val="999999"/>
                </a:solidFill>
              </a:rPr>
              <a:t>Aplikacja ma za zadanie szukać wybranego filmu / serialu w podpiętych platformach streamingowych</a:t>
            </a:r>
            <a:endParaRPr sz="1660">
              <a:solidFill>
                <a:srgbClr val="999999"/>
              </a:solidFill>
            </a:endParaRPr>
          </a:p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60"/>
              <a:buChar char="●"/>
            </a:pPr>
            <a:r>
              <a:rPr lang="pl" sz="1660">
                <a:solidFill>
                  <a:srgbClr val="999999"/>
                </a:solidFill>
              </a:rPr>
              <a:t>Aplikacja będzie podpięta również do jednej z popularnych baz danych z filmami np.IMDB, Rotten Tomatoes, Filmweb</a:t>
            </a:r>
            <a:endParaRPr sz="1660">
              <a:solidFill>
                <a:srgbClr val="999999"/>
              </a:solidFill>
            </a:endParaRPr>
          </a:p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60"/>
              <a:buChar char="●"/>
            </a:pPr>
            <a:r>
              <a:rPr lang="pl" sz="1660">
                <a:solidFill>
                  <a:srgbClr val="999999"/>
                </a:solidFill>
              </a:rPr>
              <a:t>Aplikacja ma zwrócić możliwe jak najwięcej znalezionych informacji – oceny filmu z wybranej bazy danych z filmami (np. IMDB) jak i z platformy streamingowej (np. Netflix) i wylistowanie tych ocen, pokazanie zwiastuna znalezionego na YT, i listę na jakich streamingach dostępny jest film / serial.</a:t>
            </a:r>
            <a:endParaRPr sz="166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6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Technologie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Backend: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/>
              <a:t>NodeJS: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Express, Request, Async.js, API’s,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Frontend: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React, MaterialUI, CSS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Cloud: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500"/>
              <a:t>Heroku Platform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6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6"/>
          <p:cNvSpPr txBox="1"/>
          <p:nvPr>
            <p:ph type="title"/>
          </p:nvPr>
        </p:nvSpPr>
        <p:spPr>
          <a:xfrm>
            <a:off x="6495700" y="45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Workflow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2596750"/>
            <a:ext cx="157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Planning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2223074" y="610297"/>
            <a:ext cx="2142300" cy="214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816875" y="137760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Backend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477851" y="307049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507363" y="351990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Frontend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706091" y="2350011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HTML, CSS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059325" y="2457100"/>
            <a:ext cx="798000" cy="79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459038" y="255220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QA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705013" y="255220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clou</a:t>
            </a:r>
            <a:r>
              <a:rPr lang="pl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7050"/>
            <a:ext cx="9144000" cy="37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925"/>
            <a:ext cx="9143999" cy="351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