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8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24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17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19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6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9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2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32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8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68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7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77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76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19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04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B439-E9A2-4C6A-B725-DECE0F0244D5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AAC1-051E-4D79-991A-BE5484E3F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978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F29E4-0E7E-42E6-97A9-E646AD860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Моделирование изображений облаков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120B4B-AC15-41C9-8739-8691FAD28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Презентация к курсовому проекту</a:t>
            </a:r>
          </a:p>
          <a:p>
            <a:r>
              <a:rPr lang="ru-RU" dirty="0"/>
              <a:t>Студент: Склифасовский Д.О.</a:t>
            </a:r>
          </a:p>
          <a:p>
            <a:r>
              <a:rPr lang="ru-RU" dirty="0"/>
              <a:t>Руководитель проекта: Павельев А.А.</a:t>
            </a:r>
          </a:p>
        </p:txBody>
      </p:sp>
    </p:spTree>
    <p:extLst>
      <p:ext uri="{BB962C8B-B14F-4D97-AF65-F5344CB8AC3E}">
        <p14:creationId xmlns:p14="http://schemas.microsoft.com/office/powerpoint/2010/main" val="3885771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70E9A-1A05-469B-A961-C23ACB91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0593C-4DFC-4759-8F6F-81463FE2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35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600" b="1" i="1" dirty="0"/>
              <a:t>Цель</a:t>
            </a:r>
            <a:r>
              <a:rPr lang="ru-RU" sz="2600" dirty="0"/>
              <a:t>: </a:t>
            </a:r>
            <a:r>
              <a:rPr lang="ru-RU" dirty="0"/>
              <a:t>создание программного продукта, позволяющего генерировать изображения облаков.</a:t>
            </a:r>
          </a:p>
          <a:p>
            <a:pPr marL="0" indent="0">
              <a:buNone/>
            </a:pPr>
            <a:r>
              <a:rPr lang="ru-RU" sz="2800" b="1" i="1" dirty="0"/>
              <a:t>Задачи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Проанализировать методы генерации облаков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Выбрать и</a:t>
            </a:r>
            <a:r>
              <a:rPr lang="en-US" dirty="0"/>
              <a:t>/</a:t>
            </a:r>
            <a:r>
              <a:rPr lang="ru-RU" dirty="0"/>
              <a:t>или модифицировать существующие алгоритмы компьютерной графики для визуализации трехмерного изображения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Реализовать выбранные алгоритмы для создания трехмерного изображения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программное обеспечение для отображения трехмерного изображения облаков</a:t>
            </a:r>
          </a:p>
        </p:txBody>
      </p:sp>
    </p:spTree>
    <p:extLst>
      <p:ext uri="{BB962C8B-B14F-4D97-AF65-F5344CB8AC3E}">
        <p14:creationId xmlns:p14="http://schemas.microsoft.com/office/powerpoint/2010/main" val="1347591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84ABA-B4B4-427B-B89E-1CE733F0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/>
              <a:t>Представление данных об облаке и ландшафте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A2B2A-F941-404C-8082-DF0C1E81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1197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Основные принципы представления данных для хранения информации об облаках и ландшафтах: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Регулярная сетка высот (карта высот)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Иррегулярная сетка вершин и связей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/>
              <a:t>Посегментная</a:t>
            </a:r>
            <a:r>
              <a:rPr lang="ru-RU" sz="2000" dirty="0"/>
              <a:t> карта высот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CCA8E4C0-5A30-4755-B155-08BB36C8E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7104" y="2336872"/>
            <a:ext cx="2647788" cy="35987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0FA21D-2750-410D-B319-6D775E75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13" y="3101521"/>
            <a:ext cx="2256367" cy="20679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5042C6-6A6E-4F79-A746-797431EA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9664" y="2336872"/>
            <a:ext cx="2673942" cy="35987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517586-A5D3-48CA-8B67-CE1C0E2C4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32" y="3150636"/>
            <a:ext cx="2359530" cy="19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2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45D8D-FD04-415F-99BE-BA8DF495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Генерация карты высот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EE9AC-6B1D-4469-A398-CEFD2345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1197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Наиболее популярными решениями для генерации карты высот является использование шумовых функций.</a:t>
            </a:r>
          </a:p>
          <a:p>
            <a:pPr marL="0" indent="0">
              <a:buNone/>
            </a:pPr>
            <a:r>
              <a:rPr lang="ru-RU" sz="2000" dirty="0"/>
              <a:t>Чаще всего используют: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Perlin noise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Simplex noise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EA6EA8-3185-4803-B5EB-F558A4F7D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r="13356"/>
          <a:stretch/>
        </p:blipFill>
        <p:spPr>
          <a:xfrm>
            <a:off x="6317103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A776BD-9ADE-44EA-85AA-C8BA03B7C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1" r="28146"/>
          <a:stretch/>
        </p:blipFill>
        <p:spPr>
          <a:xfrm>
            <a:off x="9209664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87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555E6-1A9F-4007-84EE-D7AEAD85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удаления невидимых линий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E4186-229C-4F76-AED5-7EF831B0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несколько алгоритмов для решения данной проблемы: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Алгоритм Робертса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Алгоритм </a:t>
            </a:r>
            <a:r>
              <a:rPr lang="ru-RU" dirty="0" err="1"/>
              <a:t>Варнока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Алгоритм трассировки лучей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Алгоритм, использующий </a:t>
            </a:r>
            <a:r>
              <a:rPr lang="en-US" dirty="0"/>
              <a:t>Z-</a:t>
            </a:r>
            <a:r>
              <a:rPr lang="ru-RU" dirty="0"/>
              <a:t>буфер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8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F1BFA-78A4-4C4A-B0D4-5F139EF6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работы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F10A61-5B11-47ED-BF2D-2B446A77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088885"/>
            <a:ext cx="5757838" cy="2359415"/>
          </a:xfrm>
          <a:prstGeom prst="rect">
            <a:avLst/>
          </a:prstGeom>
        </p:spPr>
      </p:pic>
      <p:pic>
        <p:nvPicPr>
          <p:cNvPr id="9" name="Рисунок 8" descr="Изображение выглядит как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C3BB4CF8-152E-4702-8B6D-6986464ED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89" y="2787497"/>
            <a:ext cx="5661981" cy="29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7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4651-F32E-4609-9338-27990F91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27A90F-786B-4BDB-8859-BD2DC669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1" y="2304206"/>
            <a:ext cx="5317640" cy="42986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6F759-FF27-4865-9D8A-B590B80E4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40" y="2304206"/>
            <a:ext cx="5377749" cy="43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08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71E19-243C-44C6-84BA-B1EC351C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304AD-8102-4F41-BBA6-CF942551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ходе выполнения проекта были выполнены следующие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 и проанализированы существующие алгоритмы компьютерной графики для генерации изображения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Выбраны оптимальные алгоритмы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Выбраны типы и структуры данных для реализации алгоритмов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Реализованы выбранные алгоритмы для создания трехмерного изображения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Разработано программное обеспечение для отображения трехмерного изображения облаков</a:t>
            </a:r>
          </a:p>
        </p:txBody>
      </p:sp>
    </p:spTree>
    <p:extLst>
      <p:ext uri="{BB962C8B-B14F-4D97-AF65-F5344CB8AC3E}">
        <p14:creationId xmlns:p14="http://schemas.microsoft.com/office/powerpoint/2010/main" val="2855020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B659D-7576-495A-9157-759B02DA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0559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39</TotalTime>
  <Words>202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</vt:lpstr>
      <vt:lpstr>Берлин</vt:lpstr>
      <vt:lpstr>Моделирование изображений облаков</vt:lpstr>
      <vt:lpstr>Цель и задачи</vt:lpstr>
      <vt:lpstr>Представление данных об облаке и ландшафте</vt:lpstr>
      <vt:lpstr>Генерация карты высот</vt:lpstr>
      <vt:lpstr>Алгоритмы удаления невидимых линий</vt:lpstr>
      <vt:lpstr>Примеры работы</vt:lpstr>
      <vt:lpstr>Эксперименты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изображений облаков</dc:title>
  <dc:creator>Олег Склифасовский</dc:creator>
  <cp:lastModifiedBy>Олег Склифасовский</cp:lastModifiedBy>
  <cp:revision>7</cp:revision>
  <dcterms:created xsi:type="dcterms:W3CDTF">2020-12-23T18:30:00Z</dcterms:created>
  <dcterms:modified xsi:type="dcterms:W3CDTF">2020-12-23T20:11:06Z</dcterms:modified>
</cp:coreProperties>
</file>