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71" r:id="rId5"/>
    <p:sldId id="272" r:id="rId6"/>
    <p:sldId id="258" r:id="rId7"/>
    <p:sldId id="259" r:id="rId8"/>
    <p:sldId id="260" r:id="rId9"/>
    <p:sldId id="266" r:id="rId10"/>
    <p:sldId id="267" r:id="rId11"/>
    <p:sldId id="268" r:id="rId12"/>
    <p:sldId id="269" r:id="rId13"/>
    <p:sldId id="273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5581-8342-488E-812C-E638BC0BA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7364E9-9083-4E6E-A6CD-728E0F309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DCE65E-BC04-42A5-9140-7B94A8BF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0BF2C-7235-40AC-9802-E4CD670B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8C5B6-A00F-4660-835B-508E5AE1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04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EF448-1EE5-4DEC-B66E-DE5FEFB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3A270-57FC-4C96-9657-5E1641B3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8526C-0244-4804-9628-3F9037DB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5F6CF0-B07E-4241-91F1-CF15F82E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F1F08C-D2FD-4495-B728-4EC4F502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9C99C6-80DF-4F4C-86C6-0725E6B8D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E18925-75E6-46DF-B8E2-7C66A7DB6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E05A1-08D0-41BB-A72C-13872C33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1C1FB-E664-4F03-808F-CE82718C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0A781C-0F26-4F57-9CA5-DD9D97DD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07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310DE-0342-4FD3-80C6-BCD52878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56EFC-1A6D-4A04-879B-DEFE175D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54EB96-CCA5-4D77-9606-79C820FA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C2A93F-1AE0-4F0A-8452-276D2C04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FC708-41ED-4EA0-B0C5-DBB8340F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BD078-C2D6-45FB-8F70-33F99339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9C1C65-D521-4C76-9755-B9EE356C3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313DE-A69D-4478-8169-6A9B8EBD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EEDA6-304B-4593-AF6C-A9F81093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05326-F52F-43A2-8B0F-5EB1A26F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14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356CD-BF24-425B-88A5-8A1F1E51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0E2F4-64E5-4327-A624-E0DCA50D7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70A59D-920F-4153-9C0F-1C964B816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ADBEDD-7631-406C-8E5C-E9DB0BF3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26ED9-2F0B-457A-B68E-EA35ADE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6A46B-745E-459B-A20D-AF8A3FB5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1B958-B55A-4B6D-9078-BC117722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FFB7AB-9031-4E61-8802-D7BCC377C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B52142-0351-4498-B48A-85A8153FD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840E12-AF2E-41C4-B1A4-DA06B5FD8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59D162-341D-4E0C-9830-7981100DC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9D5F34-D89D-4C37-A800-01E225EE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7C1132-4A3D-46D4-82FA-713E5115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1BA557-205E-4B6C-9223-BC0F048E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4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45564-28B6-4267-ACCC-B8CF210B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783497-77AC-4294-A97D-FCF3AD6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CEB1C4-ECEE-4792-8D38-284197BB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C052B3-501A-44DA-B0DC-4DEAABE5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26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D0E8E1-8D53-4583-8871-BEE5090D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C16F6C-88D7-468C-8765-BF11286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EAD420-38DB-4269-8BBE-F49C7CB7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64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9BBF6-6309-4275-9154-AC849078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87991-7402-4D43-9DBB-D3DC96F9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B4F187-7763-47B5-8888-AD1458933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FD0B19-AD59-4BA5-AA7D-F06B0B42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33770B-C2CE-497E-9043-3D489677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074930-A1C4-4D82-84E2-D4765829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0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ABCBB-C9CF-4497-B8A6-962E0799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8D93F0-7A16-42DF-AE22-081CFB915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0A494B-E8A5-452F-945F-7CE1B5FA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BEFB4A-7A07-48C2-A21B-36C3ED6C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9AA5-F3EA-48D0-8731-AD53D7F0CA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D3F01C-F4B5-45E2-9B5D-0369F163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D67825-E273-456A-8AA3-9B45C17B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7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F8A40-91CA-453D-A712-3335C9E3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6787A8-B314-4F48-BF53-69DBFE37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DF334F-B1DD-4EA0-9245-B96BD9F26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9AA5-F3EA-48D0-8731-AD53D7F0CADF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4C42D-6B5A-4D25-A2EC-E4E4AFB8F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0A67F3-4BC8-49A9-8635-41326CC2E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8976-A2FA-4A45-8615-5C50640180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96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3649A-50E9-4E4F-9723-AA6FB4FDC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приложения для системы трансферов игроков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640D1E-8EDE-44E4-A42C-CE78E06D7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219"/>
            <a:ext cx="9144000" cy="2635379"/>
          </a:xfrm>
        </p:spPr>
        <p:txBody>
          <a:bodyPr/>
          <a:lstStyle/>
          <a:p>
            <a:pPr algn="r"/>
            <a:r>
              <a:rPr lang="ru-RU" dirty="0"/>
              <a:t>Студент: Склифасовский Д.О.</a:t>
            </a:r>
          </a:p>
          <a:p>
            <a:pPr algn="r"/>
            <a:r>
              <a:rPr lang="ru-RU" dirty="0"/>
              <a:t>Научный руководитель: Павельев А.А.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F4FB050-F4A7-44EA-B87E-C0E1219A8858}"/>
              </a:ext>
            </a:extLst>
          </p:cNvPr>
          <p:cNvSpPr txBox="1">
            <a:spLocks/>
          </p:cNvSpPr>
          <p:nvPr/>
        </p:nvSpPr>
        <p:spPr>
          <a:xfrm>
            <a:off x="3860800" y="705247"/>
            <a:ext cx="4470400" cy="325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Приложение Б. Презентация.</a:t>
            </a:r>
          </a:p>
        </p:txBody>
      </p:sp>
    </p:spTree>
    <p:extLst>
      <p:ext uri="{BB962C8B-B14F-4D97-AF65-F5344CB8AC3E}">
        <p14:creationId xmlns:p14="http://schemas.microsoft.com/office/powerpoint/2010/main" val="265971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46B8A-B01E-4533-8E63-792CF3DC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доступа к данным и бизнес-логики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2C7E2F0-4E84-4C26-BC6B-51848AAD9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0" y="2096559"/>
            <a:ext cx="6222915" cy="3779308"/>
          </a:xfrm>
        </p:spPr>
      </p:pic>
      <p:pic>
        <p:nvPicPr>
          <p:cNvPr id="6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41E0ED0-D66B-4AF6-A5AA-9B8923A58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11" y="1643563"/>
            <a:ext cx="5254907" cy="46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9CE5D-30EF-4EF4-9C2E-98DE4E51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AB7FF1-3147-4D8E-B678-1C6BDD788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19" y="1223849"/>
            <a:ext cx="2362200" cy="1352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37A253-8A1C-490D-ADEB-BB9E414F0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90" y="2549412"/>
            <a:ext cx="8338458" cy="39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488D9-3C61-4556-9B30-5CE91056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C0F50-D943-4C59-8067-393825DB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курсовой работы достигнута.</a:t>
            </a:r>
          </a:p>
          <a:p>
            <a:pPr marL="0" indent="0">
              <a:buNone/>
            </a:pPr>
            <a:r>
              <a:rPr lang="ru-RU" dirty="0"/>
              <a:t>В результате, с использованием языка программирования C\# и СУБД </a:t>
            </a:r>
            <a:r>
              <a:rPr lang="ru-RU" dirty="0" err="1"/>
              <a:t>PostgreSQL</a:t>
            </a:r>
            <a:r>
              <a:rPr lang="ru-RU" dirty="0"/>
              <a:t> было создано многофункциональное приложение для получения информации об игроках с возможностью их покупки и продажи. Получен опыт разработки базы данных и приложения по паттерну MVC. </a:t>
            </a:r>
          </a:p>
        </p:txBody>
      </p:sp>
    </p:spTree>
    <p:extLst>
      <p:ext uri="{BB962C8B-B14F-4D97-AF65-F5344CB8AC3E}">
        <p14:creationId xmlns:p14="http://schemas.microsoft.com/office/powerpoint/2010/main" val="265012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5F052-9A02-450C-A72E-E8201C69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6F470-5FBB-447E-B68A-F3942927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дальнейшей перспективе приложение и база данных могут был масштабированы. Может быть добавлен следующий функционал:</a:t>
            </a:r>
          </a:p>
          <a:p>
            <a:r>
              <a:rPr lang="ru-RU" dirty="0"/>
              <a:t>возможность добавления модератором игроков и команд</a:t>
            </a:r>
          </a:p>
          <a:p>
            <a:r>
              <a:rPr lang="ru-RU" dirty="0"/>
              <a:t>возможность добавления нескольких лиг для команд и перехода игроков по лигам</a:t>
            </a:r>
          </a:p>
          <a:p>
            <a:r>
              <a:rPr lang="ru-RU" dirty="0"/>
              <a:t>могут быть добавлены другие </a:t>
            </a:r>
            <a:r>
              <a:rPr lang="ru-RU" dirty="0" err="1"/>
              <a:t>акторы</a:t>
            </a:r>
            <a:r>
              <a:rPr lang="ru-RU" dirty="0"/>
              <a:t>, например игрок, менеджер игрока и т.д.</a:t>
            </a:r>
          </a:p>
        </p:txBody>
      </p:sp>
    </p:spTree>
    <p:extLst>
      <p:ext uri="{BB962C8B-B14F-4D97-AF65-F5344CB8AC3E}">
        <p14:creationId xmlns:p14="http://schemas.microsoft.com/office/powerpoint/2010/main" val="353828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1FAF4F9-20CD-45F9-AAEA-E49D2A97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2030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15DBF-6041-4552-A742-048F30F8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2C05E-0BAA-4B2A-B85C-78CDDBCD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Цель:</a:t>
            </a:r>
            <a:r>
              <a:rPr lang="ru-RU" dirty="0"/>
              <a:t> </a:t>
            </a:r>
            <a:r>
              <a:rPr lang="ru-RU" sz="2400" dirty="0"/>
              <a:t>реализация простого в использовании и многофункционального приложения для получения информации об игроках с возможностью их покупки и продажи.</a:t>
            </a:r>
          </a:p>
          <a:p>
            <a:pPr marL="0" indent="0">
              <a:buNone/>
            </a:pPr>
            <a:r>
              <a:rPr lang="ru-RU" b="1" dirty="0"/>
              <a:t>Задачи: </a:t>
            </a:r>
            <a:endParaRPr lang="ru-RU" sz="2400" dirty="0"/>
          </a:p>
          <a:p>
            <a:r>
              <a:rPr lang="ru-RU" sz="2400" dirty="0"/>
              <a:t>формализовать задание, выделив соответствующих </a:t>
            </a:r>
            <a:r>
              <a:rPr lang="ru-RU" sz="2400" dirty="0" err="1"/>
              <a:t>акторов</a:t>
            </a:r>
            <a:r>
              <a:rPr lang="ru-RU" sz="2400" dirty="0"/>
              <a:t> и их функционал</a:t>
            </a:r>
          </a:p>
          <a:p>
            <a:r>
              <a:rPr lang="ru-RU" sz="2400" dirty="0"/>
              <a:t>провести анализ СУБД и выбрать наиболее подходящую</a:t>
            </a:r>
          </a:p>
          <a:p>
            <a:r>
              <a:rPr lang="ru-RU" sz="2400" dirty="0"/>
              <a:t>спроектировать базу данных</a:t>
            </a:r>
          </a:p>
          <a:p>
            <a:r>
              <a:rPr lang="ru-RU" sz="2400" dirty="0"/>
              <a:t>спроектировать архитектуру приложения</a:t>
            </a:r>
          </a:p>
          <a:p>
            <a:r>
              <a:rPr lang="ru-RU" sz="2400" dirty="0"/>
              <a:t>разработать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46798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4531D-275C-46CF-8A3F-09D0DB85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66C11-6616-4B06-9B6C-DA19EB84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Выделенные сущности:</a:t>
            </a:r>
          </a:p>
          <a:p>
            <a:r>
              <a:rPr lang="ru-RU" dirty="0" err="1"/>
              <a:t>UserInfo</a:t>
            </a:r>
            <a:r>
              <a:rPr lang="ru-RU" dirty="0"/>
              <a:t> - таблица, в которой хранится информация о пользователях</a:t>
            </a:r>
          </a:p>
          <a:p>
            <a:r>
              <a:rPr lang="ru-RU" dirty="0"/>
              <a:t>Management - таблица, в которой хранятся ID аналитиков и менеджеров, которые закреплены за определенной командой</a:t>
            </a:r>
          </a:p>
          <a:p>
            <a:r>
              <a:rPr lang="ru-RU" dirty="0"/>
              <a:t>Team - таблица, в которой хранится информация о командах</a:t>
            </a:r>
          </a:p>
          <a:p>
            <a:r>
              <a:rPr lang="ru-RU" dirty="0"/>
              <a:t>Player - таблица, в которой хранится информация об игроках</a:t>
            </a:r>
          </a:p>
          <a:p>
            <a:r>
              <a:rPr lang="ru-RU" dirty="0" err="1"/>
              <a:t>AvailableDeals</a:t>
            </a:r>
            <a:r>
              <a:rPr lang="ru-RU" dirty="0"/>
              <a:t> - таблица, в которой хранится информация о доступных сделках определенного менеджмента</a:t>
            </a:r>
          </a:p>
          <a:p>
            <a:r>
              <a:rPr lang="ru-RU" dirty="0" err="1"/>
              <a:t>DesiredPlayers</a:t>
            </a:r>
            <a:r>
              <a:rPr lang="ru-RU" dirty="0"/>
              <a:t> - таблица, в которой хранится информация о желаемых игроках определенного менеджмента</a:t>
            </a:r>
            <a:endParaRPr lang="en-US" dirty="0"/>
          </a:p>
          <a:p>
            <a:r>
              <a:rPr lang="ru-RU" dirty="0" err="1"/>
              <a:t>Statistics</a:t>
            </a:r>
            <a:r>
              <a:rPr lang="ru-RU" dirty="0"/>
              <a:t> - таблица, в которой хранится информация о статистике определенного игрока</a:t>
            </a:r>
          </a:p>
        </p:txBody>
      </p:sp>
    </p:spTree>
    <p:extLst>
      <p:ext uri="{BB962C8B-B14F-4D97-AF65-F5344CB8AC3E}">
        <p14:creationId xmlns:p14="http://schemas.microsoft.com/office/powerpoint/2010/main" val="395565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6015C-DA1D-4DEA-AF88-DC01B42F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33C102-9D65-4B3B-9B0F-8CAB46E5B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29" y="1825625"/>
            <a:ext cx="4828342" cy="4351338"/>
          </a:xfrm>
        </p:spPr>
      </p:pic>
    </p:spTree>
    <p:extLst>
      <p:ext uri="{BB962C8B-B14F-4D97-AF65-F5344CB8AC3E}">
        <p14:creationId xmlns:p14="http://schemas.microsoft.com/office/powerpoint/2010/main" val="385781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B1783-500A-4738-ACB3-E5E14F45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568952-755C-45E3-B7B1-C6D79843D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18" y="1825625"/>
            <a:ext cx="5380563" cy="4351338"/>
          </a:xfrm>
        </p:spPr>
      </p:pic>
    </p:spTree>
    <p:extLst>
      <p:ext uri="{BB962C8B-B14F-4D97-AF65-F5344CB8AC3E}">
        <p14:creationId xmlns:p14="http://schemas.microsoft.com/office/powerpoint/2010/main" val="35267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61669-A3CC-4F28-B4E8-69026D2C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 системы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247E13-FD71-44CF-9AA3-E2FA6EDC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Гость — это неавторизованный пользователь</a:t>
            </a:r>
          </a:p>
          <a:p>
            <a:r>
              <a:rPr lang="ru-RU" dirty="0"/>
              <a:t>Аналитик - это авторизированный пользователь, который может просматривать желаемых игроков своей команды, добавлять и удалять игрока из списка желаемых игроков.</a:t>
            </a:r>
          </a:p>
          <a:p>
            <a:r>
              <a:rPr lang="ru-RU" dirty="0"/>
              <a:t>Менеджер - это авторизованный пользователь, который может  просматривать желаемых игроков своей команды, удалять желаемого игрока, запрашивать игрока у другой команды, подтверждать и отклонять доступные сделки.</a:t>
            </a:r>
          </a:p>
          <a:p>
            <a:r>
              <a:rPr lang="ru-RU" dirty="0"/>
              <a:t>Модератор – это авторизованный пользователь, который обладает всеми правами</a:t>
            </a:r>
          </a:p>
        </p:txBody>
      </p:sp>
    </p:spTree>
    <p:extLst>
      <p:ext uri="{BB962C8B-B14F-4D97-AF65-F5344CB8AC3E}">
        <p14:creationId xmlns:p14="http://schemas.microsoft.com/office/powerpoint/2010/main" val="223838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93677-F960-4DF2-A47F-D12D3C09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диаграммы гостя и аналитика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833FBD-0D79-469E-BAEE-BA81F7FE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7503"/>
            <a:ext cx="3755280" cy="14217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EA60C7-76CB-43DA-9DE3-4DAB4FF9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9551"/>
            <a:ext cx="4077956" cy="4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8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40209-0B90-426E-B475-6F25803E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</a:t>
            </a:r>
            <a:r>
              <a:rPr lang="ru-RU" dirty="0"/>
              <a:t>диаграммы менеджера и модератора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3B6946-8C94-42C8-A780-829B2589E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50" y="1774625"/>
            <a:ext cx="2754534" cy="4718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61F7B5-251D-4CD7-8892-33705A6D8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62" y="1239741"/>
            <a:ext cx="219102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9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9EDA9-3B83-4C46-A82A-9283D29F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A30AA-1C28-4563-BC89-B8C5B153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для работы с базой данных представляет собой Desktop-приложение.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Спроектировано по паттерну MVC. </a:t>
            </a:r>
          </a:p>
          <a:p>
            <a:pPr marL="0" indent="0">
              <a:buNone/>
            </a:pPr>
            <a:r>
              <a:rPr lang="ru-RU" dirty="0"/>
              <a:t>Выделены два компонента - доступа к данным и бизнес-логики. </a:t>
            </a:r>
          </a:p>
          <a:p>
            <a:pPr marL="0" indent="0">
              <a:buNone/>
            </a:pPr>
            <a:r>
              <a:rPr lang="ru-RU" dirty="0"/>
              <a:t>Компонент доступа к данным спроектирован по паттерну "Репозиторий". </a:t>
            </a:r>
          </a:p>
        </p:txBody>
      </p:sp>
    </p:spTree>
    <p:extLst>
      <p:ext uri="{BB962C8B-B14F-4D97-AF65-F5344CB8AC3E}">
        <p14:creationId xmlns:p14="http://schemas.microsoft.com/office/powerpoint/2010/main" val="1637295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397</Words>
  <Application>Microsoft Office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Создание приложения для системы трансферов игроков</vt:lpstr>
      <vt:lpstr>Цели и задачи</vt:lpstr>
      <vt:lpstr>Проектирование базы данных</vt:lpstr>
      <vt:lpstr>ER-диаграмма</vt:lpstr>
      <vt:lpstr>Диаграмма БД</vt:lpstr>
      <vt:lpstr>Пользователи системы </vt:lpstr>
      <vt:lpstr>Use-Case диаграммы гостя и аналитика</vt:lpstr>
      <vt:lpstr>Use-Case диаграммы менеджера и модератора</vt:lpstr>
      <vt:lpstr>Проектирование приложения</vt:lpstr>
      <vt:lpstr>Компоненты доступа к данным и бизнес-логики</vt:lpstr>
      <vt:lpstr>Интерфейс</vt:lpstr>
      <vt:lpstr>Заключение</vt:lpstr>
      <vt:lpstr>Направления дальнейшего развития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 Склифасовский</dc:creator>
  <cp:lastModifiedBy>Олег Склифасовский</cp:lastModifiedBy>
  <cp:revision>9</cp:revision>
  <dcterms:created xsi:type="dcterms:W3CDTF">2021-06-08T12:12:47Z</dcterms:created>
  <dcterms:modified xsi:type="dcterms:W3CDTF">2021-06-08T15:56:22Z</dcterms:modified>
</cp:coreProperties>
</file>