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A49F6-6208-4197-92FA-DC7BC97E654D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682EA-5CE9-4EF9-863F-74E69C3874E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8283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82EA-5CE9-4EF9-863F-74E69C3874EB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0401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82EA-5CE9-4EF9-863F-74E69C3874EB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89331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82EA-5CE9-4EF9-863F-74E69C3874EB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4819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6322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0033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6752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440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684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80275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9144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911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5864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3991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575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612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0618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793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7931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371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066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43AC4B-3984-4398-A582-3B1C31F223BE}" type="datetimeFigureOut">
              <a:rPr lang="sl-SI" smtClean="0"/>
              <a:t>14. 04. 2021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6296-527B-4D1C-A3D5-E2E063609B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26703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06A7BF-4B9D-4C8D-9D9D-F5ED651A0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538" y="1322773"/>
            <a:ext cx="10279707" cy="2592280"/>
          </a:xfrm>
        </p:spPr>
        <p:txBody>
          <a:bodyPr>
            <a:normAutofit fontScale="90000"/>
          </a:bodyPr>
          <a:lstStyle/>
          <a:p>
            <a:pPr algn="ctr"/>
            <a:r>
              <a:rPr lang="sl-SI" sz="6000" b="1" dirty="0">
                <a:latin typeface="+mn-lt"/>
              </a:rPr>
              <a:t>APLIKACIJE IN INFORMACIJSKI SISTEMI – MORSE PREVAJALNIK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7241C61-5CD9-4FF6-8CB1-1C408A759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0" y="4172363"/>
            <a:ext cx="10279707" cy="460444"/>
          </a:xfrm>
        </p:spPr>
        <p:txBody>
          <a:bodyPr/>
          <a:lstStyle/>
          <a:p>
            <a:r>
              <a:rPr lang="sl-SI" i="1" dirty="0"/>
              <a:t>Zagovor maturitetne seminarske naloge pri predmetu računalništvo</a:t>
            </a:r>
          </a:p>
          <a:p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7E9C6D3-3A93-47C4-90B3-39FC19B5BD2A}"/>
              </a:ext>
            </a:extLst>
          </p:cNvPr>
          <p:cNvSpPr txBox="1"/>
          <p:nvPr/>
        </p:nvSpPr>
        <p:spPr>
          <a:xfrm>
            <a:off x="541538" y="5760993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Šolsko leto 2020/21</a:t>
            </a:r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A6D0F013-A442-4731-9F35-081F9ACC16A2}"/>
              </a:ext>
            </a:extLst>
          </p:cNvPr>
          <p:cNvSpPr txBox="1"/>
          <p:nvPr/>
        </p:nvSpPr>
        <p:spPr>
          <a:xfrm>
            <a:off x="8020586" y="4890117"/>
            <a:ext cx="292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b="1" dirty="0"/>
              <a:t>Avtor: Dejan Jarc, T4C</a:t>
            </a: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A2E3F3CF-4154-41DB-B808-346E0A0414D1}"/>
              </a:ext>
            </a:extLst>
          </p:cNvPr>
          <p:cNvSpPr txBox="1"/>
          <p:nvPr/>
        </p:nvSpPr>
        <p:spPr>
          <a:xfrm>
            <a:off x="6428805" y="5347482"/>
            <a:ext cx="4517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dirty="0"/>
              <a:t>Mentor</a:t>
            </a:r>
            <a:r>
              <a:rPr lang="sl-SI" b="1" dirty="0"/>
              <a:t>: dr. Albert Zorko, univ. dipl. inž.</a:t>
            </a:r>
          </a:p>
        </p:txBody>
      </p:sp>
      <p:sp>
        <p:nvSpPr>
          <p:cNvPr id="7" name="PoljeZBesedilom 6">
            <a:extLst>
              <a:ext uri="{FF2B5EF4-FFF2-40B4-BE49-F238E27FC236}">
                <a16:creationId xmlns:a16="http://schemas.microsoft.com/office/drawing/2014/main" id="{D16F6848-79AB-4CB2-891E-7D3D35030E1D}"/>
              </a:ext>
            </a:extLst>
          </p:cNvPr>
          <p:cNvSpPr txBox="1"/>
          <p:nvPr/>
        </p:nvSpPr>
        <p:spPr>
          <a:xfrm>
            <a:off x="4447827" y="613032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Novo mesto, april 2021</a:t>
            </a:r>
          </a:p>
        </p:txBody>
      </p:sp>
    </p:spTree>
    <p:extLst>
      <p:ext uri="{BB962C8B-B14F-4D97-AF65-F5344CB8AC3E}">
        <p14:creationId xmlns:p14="http://schemas.microsoft.com/office/powerpoint/2010/main" val="14836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0E158AA-21DE-45E8-B01C-BA66B5CD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Ideja 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959A6BE-E855-4104-A996-AFFC7DA4E3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351229"/>
            <a:ext cx="5449889" cy="4155539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8786A0D-D9B9-4930-9C4B-3B397580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>
                <a:solidFill>
                  <a:srgbClr val="EBEBEB"/>
                </a:solidFill>
              </a:rPr>
              <a:t>Aplikacija, ki: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Prevaja v Morsejevo abecedo (in obratno)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Pomaga pri učenju Morsejeve abecede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Olajša delo v telegrafiji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l-SI">
                <a:solidFill>
                  <a:srgbClr val="EBEBEB"/>
                </a:solidFill>
              </a:rPr>
              <a:t>Je preprosta za uporabo</a:t>
            </a:r>
          </a:p>
          <a:p>
            <a:pPr>
              <a:buFont typeface="Wingdings" panose="05000000000000000000" pitchFamily="2" charset="2"/>
              <a:buChar char="ü"/>
            </a:pPr>
            <a:endParaRPr lang="sl-SI">
              <a:solidFill>
                <a:srgbClr val="EBEBEB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sl-SI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C6BD068-635D-4177-84C7-A2B136A6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Izbira okolja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E5FB96F1-812C-4689-8CF8-75DFB3F36A6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8809" y="1526865"/>
            <a:ext cx="6336662" cy="4118155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4D46D47-06A5-4C6B-9684-0A18A29D2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b="1">
                <a:solidFill>
                  <a:srgbClr val="EBEBEB"/>
                </a:solidFill>
              </a:rPr>
              <a:t>Android Studio</a:t>
            </a:r>
            <a:r>
              <a:rPr lang="sl-SI">
                <a:solidFill>
                  <a:srgbClr val="EBEBEB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>
                <a:solidFill>
                  <a:srgbClr val="EBEBEB"/>
                </a:solidFill>
              </a:rPr>
              <a:t>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>
                <a:solidFill>
                  <a:srgbClr val="EBEBEB"/>
                </a:solidFill>
              </a:rPr>
              <a:t>XML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>
                <a:solidFill>
                  <a:srgbClr val="EBEBEB"/>
                </a:solidFill>
              </a:rPr>
              <a:t>Gradle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>
                <a:solidFill>
                  <a:srgbClr val="EBEBEB"/>
                </a:solidFill>
              </a:rPr>
              <a:t>Android Virtual Device (AVD)</a:t>
            </a:r>
          </a:p>
          <a:p>
            <a:pPr>
              <a:buFont typeface="Arial" panose="020B0604020202020204" pitchFamily="34" charset="0"/>
              <a:buChar char="•"/>
            </a:pPr>
            <a:endParaRPr lang="sl-SI">
              <a:solidFill>
                <a:srgbClr val="EBEBE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sl-SI">
              <a:solidFill>
                <a:srgbClr val="EBEBEB"/>
              </a:solidFill>
            </a:endParaRPr>
          </a:p>
          <a:p>
            <a:pPr marL="0" indent="0">
              <a:buNone/>
            </a:pPr>
            <a:endParaRPr lang="sl-SI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70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A736354-F3CF-4266-A8DB-B4804F0E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Načrtovanje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FA619C3-A9C1-48F0-97F9-24A043D47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3493" y="1707503"/>
            <a:ext cx="6422672" cy="3359020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5203D1B-ACD2-44D8-B211-8809ECF8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Glavna ideja</a:t>
            </a:r>
          </a:p>
          <a:p>
            <a:r>
              <a:rPr lang="sl-SI">
                <a:solidFill>
                  <a:srgbClr val="EBEBEB"/>
                </a:solidFill>
              </a:rPr>
              <a:t>Funkcionalna dekompozicija</a:t>
            </a:r>
          </a:p>
          <a:p>
            <a:r>
              <a:rPr lang="sl-SI">
                <a:solidFill>
                  <a:srgbClr val="EBEBEB"/>
                </a:solidFill>
              </a:rPr>
              <a:t>Delitev izdelave po podproblemih</a:t>
            </a:r>
          </a:p>
        </p:txBody>
      </p:sp>
    </p:spTree>
    <p:extLst>
      <p:ext uri="{BB962C8B-B14F-4D97-AF65-F5344CB8AC3E}">
        <p14:creationId xmlns:p14="http://schemas.microsoft.com/office/powerpoint/2010/main" val="3691066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8A1CE68-0EBD-4937-A67F-93029E01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rgbClr val="EBEBEB"/>
                </a:solidFill>
              </a:rPr>
              <a:t>Delovanje aplikacije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010EBEFE-9D77-47B6-858A-7A9196E4EE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6969" y="1440426"/>
            <a:ext cx="4793909" cy="4574282"/>
          </a:xfrm>
          <a:prstGeom prst="rect">
            <a:avLst/>
          </a:prstGeom>
          <a:noFill/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2E5D62F-3B5A-426A-A195-F9EB747F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8" y="2438400"/>
            <a:ext cx="2077376" cy="3785419"/>
          </a:xfrm>
        </p:spPr>
        <p:txBody>
          <a:bodyPr>
            <a:normAutofit/>
          </a:bodyPr>
          <a:lstStyle/>
          <a:p>
            <a:r>
              <a:rPr lang="sl-SI" dirty="0">
                <a:solidFill>
                  <a:srgbClr val="FFFFFF"/>
                </a:solidFill>
              </a:rPr>
              <a:t>Gumbi </a:t>
            </a:r>
          </a:p>
          <a:p>
            <a:endParaRPr lang="sl-SI" dirty="0">
              <a:solidFill>
                <a:srgbClr val="FFFFFF"/>
              </a:solidFill>
            </a:endParaRPr>
          </a:p>
          <a:p>
            <a:r>
              <a:rPr lang="sl-SI" dirty="0">
                <a:solidFill>
                  <a:srgbClr val="FFFFFF"/>
                </a:solidFill>
              </a:rPr>
              <a:t>Polja</a:t>
            </a:r>
          </a:p>
          <a:p>
            <a:endParaRPr lang="sl-SI" dirty="0">
              <a:solidFill>
                <a:srgbClr val="FFFFFF"/>
              </a:solidFill>
            </a:endParaRPr>
          </a:p>
          <a:p>
            <a:r>
              <a:rPr lang="sl-SI" dirty="0">
                <a:solidFill>
                  <a:srgbClr val="FFFFFF"/>
                </a:solidFill>
              </a:rPr>
              <a:t>Postavitev</a:t>
            </a:r>
          </a:p>
          <a:p>
            <a:endParaRPr lang="sl-SI" dirty="0">
              <a:solidFill>
                <a:srgbClr val="FFFFFF"/>
              </a:solidFill>
            </a:endParaRPr>
          </a:p>
          <a:p>
            <a:r>
              <a:rPr lang="sl-SI" dirty="0">
                <a:solidFill>
                  <a:srgbClr val="FFFFFF"/>
                </a:solidFill>
              </a:rPr>
              <a:t>Vsi elementi</a:t>
            </a:r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2A11E076-4186-4456-8498-4B670ED3D2A1}"/>
              </a:ext>
            </a:extLst>
          </p:cNvPr>
          <p:cNvSpPr txBox="1"/>
          <p:nvPr/>
        </p:nvSpPr>
        <p:spPr>
          <a:xfrm>
            <a:off x="3861635" y="2441608"/>
            <a:ext cx="35666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SetOnClickListener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SetText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   in   </a:t>
            </a:r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GetText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sl-SI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C8182A86-316C-4873-B328-E88A802145AD}"/>
              </a:ext>
            </a:extLst>
          </p:cNvPr>
          <p:cNvSpPr txBox="1"/>
          <p:nvPr/>
        </p:nvSpPr>
        <p:spPr>
          <a:xfrm>
            <a:off x="3861215" y="4131054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SetContentView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cxnSp>
        <p:nvCxnSpPr>
          <p:cNvPr id="8" name="Raven puščični povezovalnik 7">
            <a:extLst>
              <a:ext uri="{FF2B5EF4-FFF2-40B4-BE49-F238E27FC236}">
                <a16:creationId xmlns:a16="http://schemas.microsoft.com/office/drawing/2014/main" id="{EE185CB6-D02E-4328-A4BC-4B462ABE6D5E}"/>
              </a:ext>
            </a:extLst>
          </p:cNvPr>
          <p:cNvCxnSpPr>
            <a:cxnSpLocks/>
          </p:cNvCxnSpPr>
          <p:nvPr/>
        </p:nvCxnSpPr>
        <p:spPr>
          <a:xfrm>
            <a:off x="2667688" y="2647041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Raven puščični povezovalnik 13">
            <a:extLst>
              <a:ext uri="{FF2B5EF4-FFF2-40B4-BE49-F238E27FC236}">
                <a16:creationId xmlns:a16="http://schemas.microsoft.com/office/drawing/2014/main" id="{6CABFFA3-32C0-4908-8076-6669636647E4}"/>
              </a:ext>
            </a:extLst>
          </p:cNvPr>
          <p:cNvCxnSpPr>
            <a:cxnSpLocks/>
          </p:cNvCxnSpPr>
          <p:nvPr/>
        </p:nvCxnSpPr>
        <p:spPr>
          <a:xfrm>
            <a:off x="2667688" y="3550585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Raven puščični povezovalnik 15">
            <a:extLst>
              <a:ext uri="{FF2B5EF4-FFF2-40B4-BE49-F238E27FC236}">
                <a16:creationId xmlns:a16="http://schemas.microsoft.com/office/drawing/2014/main" id="{B4D3CD96-1BCB-4A20-B291-5701FC6105F6}"/>
              </a:ext>
            </a:extLst>
          </p:cNvPr>
          <p:cNvCxnSpPr>
            <a:cxnSpLocks/>
          </p:cNvCxnSpPr>
          <p:nvPr/>
        </p:nvCxnSpPr>
        <p:spPr>
          <a:xfrm>
            <a:off x="2667688" y="4331109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Raven puščični povezovalnik 16">
            <a:extLst>
              <a:ext uri="{FF2B5EF4-FFF2-40B4-BE49-F238E27FC236}">
                <a16:creationId xmlns:a16="http://schemas.microsoft.com/office/drawing/2014/main" id="{81C65454-66F3-4A7E-B373-2E78D9163030}"/>
              </a:ext>
            </a:extLst>
          </p:cNvPr>
          <p:cNvCxnSpPr>
            <a:cxnSpLocks/>
          </p:cNvCxnSpPr>
          <p:nvPr/>
        </p:nvCxnSpPr>
        <p:spPr>
          <a:xfrm>
            <a:off x="2667688" y="5215382"/>
            <a:ext cx="9621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25400" dist="152400" dir="7800000" sx="111000" sy="111000" rotWithShape="0">
              <a:prstClr val="black">
                <a:alpha val="37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PoljeZBesedilom 11">
            <a:extLst>
              <a:ext uri="{FF2B5EF4-FFF2-40B4-BE49-F238E27FC236}">
                <a16:creationId xmlns:a16="http://schemas.microsoft.com/office/drawing/2014/main" id="{224D4B5B-740C-456A-B67C-ABCA24E2653A}"/>
              </a:ext>
            </a:extLst>
          </p:cNvPr>
          <p:cNvSpPr txBox="1"/>
          <p:nvPr/>
        </p:nvSpPr>
        <p:spPr>
          <a:xfrm>
            <a:off x="3861215" y="5031712"/>
            <a:ext cx="2077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i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FindViewById</a:t>
            </a:r>
            <a:r>
              <a:rPr lang="sl-SI" sz="2000" b="1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6714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7B0356-BF6B-4003-9B28-815DEC7B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604" y="3034529"/>
            <a:ext cx="5150511" cy="788941"/>
          </a:xfrm>
        </p:spPr>
        <p:txBody>
          <a:bodyPr/>
          <a:lstStyle/>
          <a:p>
            <a:r>
              <a:rPr lang="sl-SI" b="1" i="1" dirty="0"/>
              <a:t>Preizkus aplikacije</a:t>
            </a:r>
          </a:p>
        </p:txBody>
      </p:sp>
    </p:spTree>
    <p:extLst>
      <p:ext uri="{BB962C8B-B14F-4D97-AF65-F5344CB8AC3E}">
        <p14:creationId xmlns:p14="http://schemas.microsoft.com/office/powerpoint/2010/main" val="3029313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o">
  <a:themeElements>
    <a:clrScheme name="Naelektren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Naelektren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aelektren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296</TotalTime>
  <Words>113</Words>
  <Application>Microsoft Office PowerPoint</Application>
  <PresentationFormat>Širokozaslonsko</PresentationFormat>
  <Paragraphs>42</Paragraphs>
  <Slides>6</Slides>
  <Notes>3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Naelektreno</vt:lpstr>
      <vt:lpstr>APLIKACIJE IN INFORMACIJSKI SISTEMI – MORSE PREVAJALNIK</vt:lpstr>
      <vt:lpstr>Ideja </vt:lpstr>
      <vt:lpstr>Izbira okolja</vt:lpstr>
      <vt:lpstr>Načrtovanje</vt:lpstr>
      <vt:lpstr>Delovanje aplikacije</vt:lpstr>
      <vt:lpstr>Preizkus aplikacije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APLIKACIJE IN INFORMACIJSKI SISTEMI – MORSE PREVAJALNIK</dc:title>
  <dc:creator>Dejan Jarc</dc:creator>
  <cp:lastModifiedBy>Dejan Jarc</cp:lastModifiedBy>
  <cp:revision>12</cp:revision>
  <dcterms:created xsi:type="dcterms:W3CDTF">2021-04-11T11:33:43Z</dcterms:created>
  <dcterms:modified xsi:type="dcterms:W3CDTF">2021-04-14T15:12:24Z</dcterms:modified>
</cp:coreProperties>
</file>