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33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81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18. 04. 2021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020586" y="489011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Jarc, T4C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Ideja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959A6BE-E855-4104-A996-AFFC7DA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51229"/>
            <a:ext cx="5449889" cy="4155539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rgbClr val="EBEBEB"/>
                </a:solidFill>
              </a:rPr>
              <a:t>Aplikacija, ki: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Prevaja v Morsejevo abecedo (in obratno)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Pomaga pri učenju Morsejeve abecede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Olajša delo v telegrafiji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Je preprosta za uporabo</a:t>
            </a: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6BD068-635D-4177-84C7-A2B136A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Izbira okolja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5FB96F1-812C-4689-8CF8-75DFB3F36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809" y="1526865"/>
            <a:ext cx="6336662" cy="4118155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D46D47-06A5-4C6B-9684-0A18A29D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>
                <a:solidFill>
                  <a:srgbClr val="EBEBEB"/>
                </a:solidFill>
              </a:rPr>
              <a:t>Android Studio</a:t>
            </a:r>
            <a:r>
              <a:rPr lang="sl-SI">
                <a:solidFill>
                  <a:srgbClr val="EBEBEB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Gradle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Android Virtual Device (AVD)</a:t>
            </a: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736354-F3CF-4266-A8DB-B4804F0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Načrtovanje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FA619C3-A9C1-48F0-97F9-24A043D47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3" y="1707503"/>
            <a:ext cx="6422672" cy="335902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203D1B-ACD2-44D8-B211-8809ECF8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Glavna ideja</a:t>
            </a:r>
          </a:p>
          <a:p>
            <a:r>
              <a:rPr lang="sl-SI">
                <a:solidFill>
                  <a:srgbClr val="EBEBEB"/>
                </a:solidFill>
              </a:rPr>
              <a:t>Funkcionalna dekompozicija</a:t>
            </a:r>
          </a:p>
          <a:p>
            <a:r>
              <a:rPr lang="sl-SI">
                <a:solidFill>
                  <a:srgbClr val="EBEBEB"/>
                </a:solidFill>
              </a:rPr>
              <a:t>Delitev izdelave po podproblemih</a:t>
            </a:r>
          </a:p>
        </p:txBody>
      </p:sp>
    </p:spTree>
    <p:extLst>
      <p:ext uri="{BB962C8B-B14F-4D97-AF65-F5344CB8AC3E}">
        <p14:creationId xmlns:p14="http://schemas.microsoft.com/office/powerpoint/2010/main" val="369106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A1CE68-0EBD-4937-A67F-93029E0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Delovanje aplikacije po metodah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10EBEFE-9D77-47B6-858A-7A9196E4E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69" y="1440426"/>
            <a:ext cx="4793909" cy="4574282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E5D62F-3B5A-426A-A195-F9EB747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2438400"/>
            <a:ext cx="207737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FFFFFF"/>
                </a:solidFill>
              </a:rPr>
              <a:t>Gumbi 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Polja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Postavitev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Vsi elementi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A11E076-4186-4456-8498-4B670ED3D2A1}"/>
              </a:ext>
            </a:extLst>
          </p:cNvPr>
          <p:cNvSpPr txBox="1"/>
          <p:nvPr/>
        </p:nvSpPr>
        <p:spPr>
          <a:xfrm>
            <a:off x="3861635" y="2441608"/>
            <a:ext cx="356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SetOnClickListener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   in   </a:t>
            </a:r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8182A86-316C-4873-B328-E88A802145AD}"/>
              </a:ext>
            </a:extLst>
          </p:cNvPr>
          <p:cNvSpPr txBox="1"/>
          <p:nvPr/>
        </p:nvSpPr>
        <p:spPr>
          <a:xfrm>
            <a:off x="3861215" y="4131054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SetContentView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EE185CB6-D02E-4328-A4BC-4B462ABE6D5E}"/>
              </a:ext>
            </a:extLst>
          </p:cNvPr>
          <p:cNvCxnSpPr>
            <a:cxnSpLocks/>
          </p:cNvCxnSpPr>
          <p:nvPr/>
        </p:nvCxnSpPr>
        <p:spPr>
          <a:xfrm>
            <a:off x="2667688" y="2647041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6CABFFA3-32C0-4908-8076-6669636647E4}"/>
              </a:ext>
            </a:extLst>
          </p:cNvPr>
          <p:cNvCxnSpPr>
            <a:cxnSpLocks/>
          </p:cNvCxnSpPr>
          <p:nvPr/>
        </p:nvCxnSpPr>
        <p:spPr>
          <a:xfrm>
            <a:off x="2667688" y="3550585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B4D3CD96-1BCB-4A20-B291-5701FC6105F6}"/>
              </a:ext>
            </a:extLst>
          </p:cNvPr>
          <p:cNvCxnSpPr>
            <a:cxnSpLocks/>
          </p:cNvCxnSpPr>
          <p:nvPr/>
        </p:nvCxnSpPr>
        <p:spPr>
          <a:xfrm>
            <a:off x="2667688" y="4331109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81C65454-66F3-4A7E-B373-2E78D9163030}"/>
              </a:ext>
            </a:extLst>
          </p:cNvPr>
          <p:cNvCxnSpPr>
            <a:cxnSpLocks/>
          </p:cNvCxnSpPr>
          <p:nvPr/>
        </p:nvCxnSpPr>
        <p:spPr>
          <a:xfrm>
            <a:off x="2667688" y="5215382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224D4B5B-740C-456A-B67C-ABCA24E2653A}"/>
              </a:ext>
            </a:extLst>
          </p:cNvPr>
          <p:cNvSpPr txBox="1"/>
          <p:nvPr/>
        </p:nvSpPr>
        <p:spPr>
          <a:xfrm>
            <a:off x="3861215" y="5031712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FindViewById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71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667A31E-4BF3-4C70-8FD4-21709DE2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Uporaba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C394E47-3164-4EA1-A309-4C06C61F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1" y="213628"/>
            <a:ext cx="3086755" cy="643074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353CF70-238E-40CD-BABD-DD8FC33A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5" y="2438400"/>
            <a:ext cx="496388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Prevajanje z gumboma za prevod</a:t>
            </a:r>
          </a:p>
          <a:p>
            <a:r>
              <a:rPr lang="sl-SI" dirty="0">
                <a:solidFill>
                  <a:srgbClr val="EBEBEB"/>
                </a:solidFill>
              </a:rPr>
              <a:t>Menjava besedila</a:t>
            </a:r>
          </a:p>
          <a:p>
            <a:r>
              <a:rPr lang="sl-SI" dirty="0">
                <a:solidFill>
                  <a:srgbClr val="EBEBEB"/>
                </a:solidFill>
              </a:rPr>
              <a:t>Kopiranje besedila</a:t>
            </a:r>
          </a:p>
          <a:p>
            <a:r>
              <a:rPr lang="sl-SI" dirty="0">
                <a:solidFill>
                  <a:srgbClr val="EBEBEB"/>
                </a:solidFill>
              </a:rPr>
              <a:t>Brisanje besedila</a:t>
            </a:r>
          </a:p>
          <a:p>
            <a:r>
              <a:rPr lang="sl-SI" dirty="0">
                <a:solidFill>
                  <a:srgbClr val="EBEBEB"/>
                </a:solidFill>
              </a:rPr>
              <a:t>Prikaz navodil</a:t>
            </a:r>
          </a:p>
          <a:p>
            <a:r>
              <a:rPr lang="sl-SI" dirty="0">
                <a:solidFill>
                  <a:srgbClr val="EBEBEB"/>
                </a:solidFill>
              </a:rPr>
              <a:t>Prikaz tabele znakov</a:t>
            </a:r>
          </a:p>
        </p:txBody>
      </p:sp>
      <p:cxnSp>
        <p:nvCxnSpPr>
          <p:cNvPr id="13" name="Povezovalnik: kolenski 12">
            <a:extLst>
              <a:ext uri="{FF2B5EF4-FFF2-40B4-BE49-F238E27FC236}">
                <a16:creationId xmlns:a16="http://schemas.microsoft.com/office/drawing/2014/main" id="{AD90EF39-B296-49B2-B5CC-9C443E3FE595}"/>
              </a:ext>
            </a:extLst>
          </p:cNvPr>
          <p:cNvCxnSpPr>
            <a:cxnSpLocks/>
          </p:cNvCxnSpPr>
          <p:nvPr/>
        </p:nvCxnSpPr>
        <p:spPr>
          <a:xfrm flipV="1">
            <a:off x="9472474" y="3484486"/>
            <a:ext cx="944715" cy="932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C70E09DE-98FF-46C1-A93A-C3EAF67B9790}"/>
              </a:ext>
            </a:extLst>
          </p:cNvPr>
          <p:cNvCxnSpPr/>
          <p:nvPr/>
        </p:nvCxnSpPr>
        <p:spPr>
          <a:xfrm>
            <a:off x="9543495" y="2698812"/>
            <a:ext cx="89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aven puščični povezovalnik 18">
            <a:extLst>
              <a:ext uri="{FF2B5EF4-FFF2-40B4-BE49-F238E27FC236}">
                <a16:creationId xmlns:a16="http://schemas.microsoft.com/office/drawing/2014/main" id="{83D6ED36-C046-418B-A243-A9B2B1971381}"/>
              </a:ext>
            </a:extLst>
          </p:cNvPr>
          <p:cNvCxnSpPr/>
          <p:nvPr/>
        </p:nvCxnSpPr>
        <p:spPr>
          <a:xfrm>
            <a:off x="9543495" y="2024109"/>
            <a:ext cx="89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ven puščični povezovalnik 20">
            <a:extLst>
              <a:ext uri="{FF2B5EF4-FFF2-40B4-BE49-F238E27FC236}">
                <a16:creationId xmlns:a16="http://schemas.microsoft.com/office/drawing/2014/main" id="{C61327E8-2C7F-4565-810A-AF03FB4AB732}"/>
              </a:ext>
            </a:extLst>
          </p:cNvPr>
          <p:cNvCxnSpPr/>
          <p:nvPr/>
        </p:nvCxnSpPr>
        <p:spPr>
          <a:xfrm flipH="1">
            <a:off x="6578353" y="2032986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Raven puščični povezovalnik 22">
            <a:extLst>
              <a:ext uri="{FF2B5EF4-FFF2-40B4-BE49-F238E27FC236}">
                <a16:creationId xmlns:a16="http://schemas.microsoft.com/office/drawing/2014/main" id="{5BC7621A-521A-44DE-AB01-E8B36663B808}"/>
              </a:ext>
            </a:extLst>
          </p:cNvPr>
          <p:cNvCxnSpPr/>
          <p:nvPr/>
        </p:nvCxnSpPr>
        <p:spPr>
          <a:xfrm flipH="1">
            <a:off x="6560598" y="3293616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aven puščični povezovalnik 23">
            <a:extLst>
              <a:ext uri="{FF2B5EF4-FFF2-40B4-BE49-F238E27FC236}">
                <a16:creationId xmlns:a16="http://schemas.microsoft.com/office/drawing/2014/main" id="{DBC0AE85-8261-4479-A740-7576623EBB19}"/>
              </a:ext>
            </a:extLst>
          </p:cNvPr>
          <p:cNvCxnSpPr/>
          <p:nvPr/>
        </p:nvCxnSpPr>
        <p:spPr>
          <a:xfrm flipH="1">
            <a:off x="6569475" y="3622091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C5262592-4638-4EA4-B36B-45BEC48FB6E4}"/>
              </a:ext>
            </a:extLst>
          </p:cNvPr>
          <p:cNvSpPr txBox="1"/>
          <p:nvPr/>
        </p:nvSpPr>
        <p:spPr>
          <a:xfrm>
            <a:off x="5608702" y="1879097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Navodila</a:t>
            </a:r>
          </a:p>
        </p:txBody>
      </p:sp>
      <p:sp>
        <p:nvSpPr>
          <p:cNvPr id="26" name="PoljeZBesedilom 25">
            <a:extLst>
              <a:ext uri="{FF2B5EF4-FFF2-40B4-BE49-F238E27FC236}">
                <a16:creationId xmlns:a16="http://schemas.microsoft.com/office/drawing/2014/main" id="{E7190B41-8B61-449E-BE56-C6892EA5B41E}"/>
              </a:ext>
            </a:extLst>
          </p:cNvPr>
          <p:cNvSpPr txBox="1"/>
          <p:nvPr/>
        </p:nvSpPr>
        <p:spPr>
          <a:xfrm>
            <a:off x="10485424" y="185481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Tabela</a:t>
            </a:r>
            <a:r>
              <a:rPr lang="sl-SI" sz="1400" dirty="0"/>
              <a:t> </a:t>
            </a:r>
            <a:r>
              <a:rPr lang="sl-SI" sz="1400" b="1" dirty="0"/>
              <a:t>znakov</a:t>
            </a:r>
          </a:p>
        </p:txBody>
      </p:sp>
      <p:sp>
        <p:nvSpPr>
          <p:cNvPr id="27" name="PoljeZBesedilom 26">
            <a:extLst>
              <a:ext uri="{FF2B5EF4-FFF2-40B4-BE49-F238E27FC236}">
                <a16:creationId xmlns:a16="http://schemas.microsoft.com/office/drawing/2014/main" id="{8EC35F0F-640E-48FA-9F04-42B9459005F7}"/>
              </a:ext>
            </a:extLst>
          </p:cNvPr>
          <p:cNvSpPr txBox="1"/>
          <p:nvPr/>
        </p:nvSpPr>
        <p:spPr>
          <a:xfrm>
            <a:off x="10497199" y="252716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Brisanje</a:t>
            </a:r>
          </a:p>
        </p:txBody>
      </p:sp>
      <p:sp>
        <p:nvSpPr>
          <p:cNvPr id="28" name="PoljeZBesedilom 27">
            <a:extLst>
              <a:ext uri="{FF2B5EF4-FFF2-40B4-BE49-F238E27FC236}">
                <a16:creationId xmlns:a16="http://schemas.microsoft.com/office/drawing/2014/main" id="{9CBA8B86-6DE5-411D-B286-43132FB6F2E9}"/>
              </a:ext>
            </a:extLst>
          </p:cNvPr>
          <p:cNvSpPr txBox="1"/>
          <p:nvPr/>
        </p:nvSpPr>
        <p:spPr>
          <a:xfrm>
            <a:off x="5624732" y="31341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Menjava</a:t>
            </a:r>
          </a:p>
        </p:txBody>
      </p:sp>
      <p:sp>
        <p:nvSpPr>
          <p:cNvPr id="29" name="PoljeZBesedilom 28">
            <a:extLst>
              <a:ext uri="{FF2B5EF4-FFF2-40B4-BE49-F238E27FC236}">
                <a16:creationId xmlns:a16="http://schemas.microsoft.com/office/drawing/2014/main" id="{39C6923E-833E-4913-B40E-3B321F709696}"/>
              </a:ext>
            </a:extLst>
          </p:cNvPr>
          <p:cNvSpPr txBox="1"/>
          <p:nvPr/>
        </p:nvSpPr>
        <p:spPr>
          <a:xfrm>
            <a:off x="5595076" y="3468201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Kopiranje</a:t>
            </a:r>
          </a:p>
        </p:txBody>
      </p:sp>
      <p:sp>
        <p:nvSpPr>
          <p:cNvPr id="30" name="PoljeZBesedilom 29">
            <a:extLst>
              <a:ext uri="{FF2B5EF4-FFF2-40B4-BE49-F238E27FC236}">
                <a16:creationId xmlns:a16="http://schemas.microsoft.com/office/drawing/2014/main" id="{3CA9C1B9-EFD7-4D7D-BB4F-6626DF2879B7}"/>
              </a:ext>
            </a:extLst>
          </p:cNvPr>
          <p:cNvSpPr txBox="1"/>
          <p:nvPr/>
        </p:nvSpPr>
        <p:spPr>
          <a:xfrm>
            <a:off x="10485424" y="325199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Prevajanje</a:t>
            </a:r>
          </a:p>
        </p:txBody>
      </p:sp>
      <p:cxnSp>
        <p:nvCxnSpPr>
          <p:cNvPr id="32" name="Povezovalnik: kolenski 31">
            <a:extLst>
              <a:ext uri="{FF2B5EF4-FFF2-40B4-BE49-F238E27FC236}">
                <a16:creationId xmlns:a16="http://schemas.microsoft.com/office/drawing/2014/main" id="{16C79A3E-1993-49E2-B1DF-DC49A7F7C94F}"/>
              </a:ext>
            </a:extLst>
          </p:cNvPr>
          <p:cNvCxnSpPr>
            <a:cxnSpLocks/>
          </p:cNvCxnSpPr>
          <p:nvPr/>
        </p:nvCxnSpPr>
        <p:spPr>
          <a:xfrm>
            <a:off x="9497733" y="3269027"/>
            <a:ext cx="919456" cy="104488"/>
          </a:xfrm>
          <a:prstGeom prst="bentConnector3">
            <a:avLst>
              <a:gd name="adj1" fmla="val 480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Raven puščični povezovalnik 35">
            <a:extLst>
              <a:ext uri="{FF2B5EF4-FFF2-40B4-BE49-F238E27FC236}">
                <a16:creationId xmlns:a16="http://schemas.microsoft.com/office/drawing/2014/main" id="{F8D2B112-488B-42B5-AF17-BB9921A5A509}"/>
              </a:ext>
            </a:extLst>
          </p:cNvPr>
          <p:cNvCxnSpPr>
            <a:cxnSpLocks/>
          </p:cNvCxnSpPr>
          <p:nvPr/>
        </p:nvCxnSpPr>
        <p:spPr>
          <a:xfrm>
            <a:off x="9243134" y="4546847"/>
            <a:ext cx="1174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aven puščični povezovalnik 37">
            <a:extLst>
              <a:ext uri="{FF2B5EF4-FFF2-40B4-BE49-F238E27FC236}">
                <a16:creationId xmlns:a16="http://schemas.microsoft.com/office/drawing/2014/main" id="{761CB5C4-E87A-44E1-A488-96304F08E857}"/>
              </a:ext>
            </a:extLst>
          </p:cNvPr>
          <p:cNvCxnSpPr>
            <a:cxnSpLocks/>
          </p:cNvCxnSpPr>
          <p:nvPr/>
        </p:nvCxnSpPr>
        <p:spPr>
          <a:xfrm flipH="1">
            <a:off x="6578354" y="2537524"/>
            <a:ext cx="639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PoljeZBesedilom 39">
            <a:extLst>
              <a:ext uri="{FF2B5EF4-FFF2-40B4-BE49-F238E27FC236}">
                <a16:creationId xmlns:a16="http://schemas.microsoft.com/office/drawing/2014/main" id="{732CE2C0-ED5A-4D06-BBB2-13C043EF071C}"/>
              </a:ext>
            </a:extLst>
          </p:cNvPr>
          <p:cNvSpPr txBox="1"/>
          <p:nvPr/>
        </p:nvSpPr>
        <p:spPr>
          <a:xfrm>
            <a:off x="5963577" y="237802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Vnos</a:t>
            </a:r>
          </a:p>
        </p:txBody>
      </p:sp>
      <p:sp>
        <p:nvSpPr>
          <p:cNvPr id="41" name="PoljeZBesedilom 40">
            <a:extLst>
              <a:ext uri="{FF2B5EF4-FFF2-40B4-BE49-F238E27FC236}">
                <a16:creationId xmlns:a16="http://schemas.microsoft.com/office/drawing/2014/main" id="{8C10AF19-0753-4AFE-9BCF-61EB3ACCF417}"/>
              </a:ext>
            </a:extLst>
          </p:cNvPr>
          <p:cNvSpPr txBox="1"/>
          <p:nvPr/>
        </p:nvSpPr>
        <p:spPr>
          <a:xfrm>
            <a:off x="10485424" y="439295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b="1" dirty="0"/>
              <a:t>Izpis</a:t>
            </a:r>
          </a:p>
        </p:txBody>
      </p:sp>
    </p:spTree>
    <p:extLst>
      <p:ext uri="{BB962C8B-B14F-4D97-AF65-F5344CB8AC3E}">
        <p14:creationId xmlns:p14="http://schemas.microsoft.com/office/powerpoint/2010/main" val="3647308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604" y="3034529"/>
            <a:ext cx="5150511" cy="788941"/>
          </a:xfrm>
        </p:spPr>
        <p:txBody>
          <a:bodyPr/>
          <a:lstStyle/>
          <a:p>
            <a:r>
              <a:rPr lang="sl-SI" b="1" i="1" dirty="0"/>
              <a:t>Preizkus aplikacije</a:t>
            </a:r>
          </a:p>
        </p:txBody>
      </p:sp>
    </p:spTree>
    <p:extLst>
      <p:ext uri="{BB962C8B-B14F-4D97-AF65-F5344CB8AC3E}">
        <p14:creationId xmlns:p14="http://schemas.microsoft.com/office/powerpoint/2010/main" val="302931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46" y="3034529"/>
            <a:ext cx="7537507" cy="788941"/>
          </a:xfrm>
        </p:spPr>
        <p:txBody>
          <a:bodyPr/>
          <a:lstStyle/>
          <a:p>
            <a:pPr algn="ctr"/>
            <a:r>
              <a:rPr lang="sl-SI" sz="4400" b="1" i="1" dirty="0"/>
              <a:t>Hvala za vašo pozornost!</a:t>
            </a:r>
          </a:p>
        </p:txBody>
      </p:sp>
    </p:spTree>
    <p:extLst>
      <p:ext uri="{BB962C8B-B14F-4D97-AF65-F5344CB8AC3E}">
        <p14:creationId xmlns:p14="http://schemas.microsoft.com/office/powerpoint/2010/main" val="306715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744" y="3034529"/>
            <a:ext cx="5150511" cy="788941"/>
          </a:xfrm>
        </p:spPr>
        <p:txBody>
          <a:bodyPr/>
          <a:lstStyle/>
          <a:p>
            <a:pPr algn="ctr"/>
            <a:r>
              <a:rPr lang="sl-SI" b="1" i="1" dirty="0"/>
              <a:t>Vprašanja</a:t>
            </a:r>
          </a:p>
        </p:txBody>
      </p:sp>
    </p:spTree>
    <p:extLst>
      <p:ext uri="{BB962C8B-B14F-4D97-AF65-F5344CB8AC3E}">
        <p14:creationId xmlns:p14="http://schemas.microsoft.com/office/powerpoint/2010/main" val="412523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147</Words>
  <Application>Microsoft Office PowerPoint</Application>
  <PresentationFormat>Širokozaslonsko</PresentationFormat>
  <Paragraphs>59</Paragraphs>
  <Slides>9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Naelektreno</vt:lpstr>
      <vt:lpstr>APLIKACIJE IN INFORMACIJSKI SISTEMI – MORSE PREVAJALNIK</vt:lpstr>
      <vt:lpstr>Ideja </vt:lpstr>
      <vt:lpstr>Izbira okolja</vt:lpstr>
      <vt:lpstr>Načrtovanje</vt:lpstr>
      <vt:lpstr>Delovanje aplikacije po metodah</vt:lpstr>
      <vt:lpstr>Uporaba</vt:lpstr>
      <vt:lpstr>Preizkus aplikacije</vt:lpstr>
      <vt:lpstr>Hvala za vašo pozornost!</vt:lpstr>
      <vt:lpstr>Vprašanja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15</cp:revision>
  <dcterms:created xsi:type="dcterms:W3CDTF">2021-04-11T11:33:43Z</dcterms:created>
  <dcterms:modified xsi:type="dcterms:W3CDTF">2021-04-18T15:09:22Z</dcterms:modified>
</cp:coreProperties>
</file>