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9F6-6208-4197-92FA-DC7BC97E654D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682EA-5CE9-4EF9-863F-74E69C3874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283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0401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322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033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752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44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684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027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144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911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86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99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75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1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61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93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93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37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6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43AC4B-3984-4398-A582-3B1C31F223BE}" type="datetimeFigureOut">
              <a:rPr lang="sl-SI" smtClean="0"/>
              <a:t>11. 04. 2021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670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06A7BF-4B9D-4C8D-9D9D-F5ED651A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38" y="1322773"/>
            <a:ext cx="10279707" cy="2592280"/>
          </a:xfrm>
        </p:spPr>
        <p:txBody>
          <a:bodyPr>
            <a:normAutofit fontScale="90000"/>
          </a:bodyPr>
          <a:lstStyle/>
          <a:p>
            <a:pPr algn="ctr"/>
            <a:r>
              <a:rPr lang="sl-SI" sz="6000" b="1" dirty="0">
                <a:latin typeface="+mn-lt"/>
              </a:rPr>
              <a:t>APLIKACIJE IN INFORMACIJSKI SISTEMI – MORSE PREVAJALNIK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7241C61-5CD9-4FF6-8CB1-1C408A759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0" y="4172363"/>
            <a:ext cx="10279707" cy="460444"/>
          </a:xfrm>
        </p:spPr>
        <p:txBody>
          <a:bodyPr/>
          <a:lstStyle/>
          <a:p>
            <a:r>
              <a:rPr lang="sl-SI" i="1" dirty="0"/>
              <a:t>Zagovor maturitetne seminarske naloge pri predmetu računalništvo</a:t>
            </a:r>
          </a:p>
          <a:p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7E9C6D3-3A93-47C4-90B3-39FC19B5BD2A}"/>
              </a:ext>
            </a:extLst>
          </p:cNvPr>
          <p:cNvSpPr txBox="1"/>
          <p:nvPr/>
        </p:nvSpPr>
        <p:spPr>
          <a:xfrm>
            <a:off x="541538" y="5760993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Šolsko leto 2020/21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A6D0F013-A442-4731-9F35-081F9ACC16A2}"/>
              </a:ext>
            </a:extLst>
          </p:cNvPr>
          <p:cNvSpPr txBox="1"/>
          <p:nvPr/>
        </p:nvSpPr>
        <p:spPr>
          <a:xfrm>
            <a:off x="8602476" y="4890117"/>
            <a:ext cx="234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dirty="0"/>
              <a:t>Avtor: Dejan Jarc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A2E3F3CF-4154-41DB-B808-346E0A0414D1}"/>
              </a:ext>
            </a:extLst>
          </p:cNvPr>
          <p:cNvSpPr txBox="1"/>
          <p:nvPr/>
        </p:nvSpPr>
        <p:spPr>
          <a:xfrm>
            <a:off x="6428805" y="5347482"/>
            <a:ext cx="451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/>
              <a:t>Mentor</a:t>
            </a:r>
            <a:r>
              <a:rPr lang="sl-SI" b="1" dirty="0"/>
              <a:t>: dr. Albert Zorko, univ. dipl. inž.</a:t>
            </a: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D16F6848-79AB-4CB2-891E-7D3D35030E1D}"/>
              </a:ext>
            </a:extLst>
          </p:cNvPr>
          <p:cNvSpPr txBox="1"/>
          <p:nvPr/>
        </p:nvSpPr>
        <p:spPr>
          <a:xfrm>
            <a:off x="4447827" y="613032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Novo mesto, april 2021</a:t>
            </a:r>
          </a:p>
        </p:txBody>
      </p:sp>
    </p:spTree>
    <p:extLst>
      <p:ext uri="{BB962C8B-B14F-4D97-AF65-F5344CB8AC3E}">
        <p14:creationId xmlns:p14="http://schemas.microsoft.com/office/powerpoint/2010/main" val="14836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E158AA-21DE-45E8-B01C-BA66B5C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786A0D-D9B9-4930-9C4B-3B397580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1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40</Words>
  <Application>Microsoft Office PowerPoint</Application>
  <PresentationFormat>Širokozaslonsko</PresentationFormat>
  <Paragraphs>7</Paragraphs>
  <Slides>2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Naelektreno</vt:lpstr>
      <vt:lpstr>APLIKACIJE IN INFORMACIJSKI SISTEMI – MORSE PREVAJALNIK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APLIKACIJE IN INFORMACIJSKI SISTEMI – MORSE PREVAJALNIK</dc:title>
  <dc:creator>Dejan Jarc</dc:creator>
  <cp:lastModifiedBy>Dejan Jarc</cp:lastModifiedBy>
  <cp:revision>2</cp:revision>
  <dcterms:created xsi:type="dcterms:W3CDTF">2021-04-11T11:33:43Z</dcterms:created>
  <dcterms:modified xsi:type="dcterms:W3CDTF">2021-04-11T13:45:54Z</dcterms:modified>
</cp:coreProperties>
</file>