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9F6-6208-4197-92FA-DC7BC97E654D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82EA-5CE9-4EF9-863F-74E69C3874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40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33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819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3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3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75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44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84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27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144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91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9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5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1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6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93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37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6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7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06A7BF-4B9D-4C8D-9D9D-F5ED651A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322773"/>
            <a:ext cx="10279707" cy="2592280"/>
          </a:xfrm>
        </p:spPr>
        <p:txBody>
          <a:bodyPr>
            <a:normAutofit fontScale="90000"/>
          </a:bodyPr>
          <a:lstStyle/>
          <a:p>
            <a:pPr algn="ctr"/>
            <a:r>
              <a:rPr lang="sl-SI" sz="6000" b="1" dirty="0">
                <a:latin typeface="+mn-lt"/>
              </a:rPr>
              <a:t>APLIKACIJE IN INFORMACIJSKI SISTEMI – MORSE PREVAJALNIK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241C61-5CD9-4FF6-8CB1-1C408A75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0" y="4172363"/>
            <a:ext cx="10279707" cy="460444"/>
          </a:xfrm>
        </p:spPr>
        <p:txBody>
          <a:bodyPr/>
          <a:lstStyle/>
          <a:p>
            <a:r>
              <a:rPr lang="sl-SI" i="1" dirty="0"/>
              <a:t>Zagovor maturitetne seminarske naloge pri predmetu računalništvo</a:t>
            </a: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E9C6D3-3A93-47C4-90B3-39FC19B5BD2A}"/>
              </a:ext>
            </a:extLst>
          </p:cNvPr>
          <p:cNvSpPr txBox="1"/>
          <p:nvPr/>
        </p:nvSpPr>
        <p:spPr>
          <a:xfrm>
            <a:off x="541538" y="576099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Šolsko leto 2020/21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6D0F013-A442-4731-9F35-081F9ACC16A2}"/>
              </a:ext>
            </a:extLst>
          </p:cNvPr>
          <p:cNvSpPr txBox="1"/>
          <p:nvPr/>
        </p:nvSpPr>
        <p:spPr>
          <a:xfrm>
            <a:off x="8020586" y="489011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dirty="0"/>
              <a:t>Avtor: Dejan Jarc, T4C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A2E3F3CF-4154-41DB-B808-346E0A0414D1}"/>
              </a:ext>
            </a:extLst>
          </p:cNvPr>
          <p:cNvSpPr txBox="1"/>
          <p:nvPr/>
        </p:nvSpPr>
        <p:spPr>
          <a:xfrm>
            <a:off x="6428805" y="5347482"/>
            <a:ext cx="451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/>
              <a:t>Mentor</a:t>
            </a:r>
            <a:r>
              <a:rPr lang="sl-SI" b="1" dirty="0"/>
              <a:t>: dr. Albert Zorko, univ. dipl. inž.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D16F6848-79AB-4CB2-891E-7D3D35030E1D}"/>
              </a:ext>
            </a:extLst>
          </p:cNvPr>
          <p:cNvSpPr txBox="1"/>
          <p:nvPr/>
        </p:nvSpPr>
        <p:spPr>
          <a:xfrm>
            <a:off x="4447827" y="613032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Novo mesto, april 2021</a:t>
            </a:r>
          </a:p>
        </p:txBody>
      </p:sp>
    </p:spTree>
    <p:extLst>
      <p:ext uri="{BB962C8B-B14F-4D97-AF65-F5344CB8AC3E}">
        <p14:creationId xmlns:p14="http://schemas.microsoft.com/office/powerpoint/2010/main" val="148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0E158AA-21DE-45E8-B01C-BA66B5C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Ideja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959A6BE-E855-4104-A996-AFFC7DA4E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51229"/>
            <a:ext cx="5449889" cy="4155539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786A0D-D9B9-4930-9C4B-3B397580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rgbClr val="EBEBEB"/>
                </a:solidFill>
              </a:rPr>
              <a:t>Aplikacija, ki: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Prevaja v Morsejevo abecedo (in obratno)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Pomaga pri učenju Morsejeve abecede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Olajša delo v telegrafiji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Je preprosta za uporabo</a:t>
            </a: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6BD068-635D-4177-84C7-A2B136A6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Izbira okolja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5FB96F1-812C-4689-8CF8-75DFB3F36A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8809" y="1526865"/>
            <a:ext cx="6336662" cy="4118155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4D46D47-06A5-4C6B-9684-0A18A29D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>
                <a:solidFill>
                  <a:srgbClr val="EBEBEB"/>
                </a:solidFill>
              </a:rPr>
              <a:t>Android Studio</a:t>
            </a:r>
            <a:r>
              <a:rPr lang="sl-SI">
                <a:solidFill>
                  <a:srgbClr val="EBEBEB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Gradle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Android Virtual Device (AVD)</a:t>
            </a: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736354-F3CF-4266-A8DB-B4804F0E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Načrtovanje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FA619C3-A9C1-48F0-97F9-24A043D47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3" y="1707503"/>
            <a:ext cx="6422672" cy="3359020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203D1B-ACD2-44D8-B211-8809ECF8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Glavna ideja</a:t>
            </a:r>
          </a:p>
          <a:p>
            <a:r>
              <a:rPr lang="sl-SI">
                <a:solidFill>
                  <a:srgbClr val="EBEBEB"/>
                </a:solidFill>
              </a:rPr>
              <a:t>Funkcionalna dekompozicija</a:t>
            </a:r>
          </a:p>
          <a:p>
            <a:r>
              <a:rPr lang="sl-SI">
                <a:solidFill>
                  <a:srgbClr val="EBEBEB"/>
                </a:solidFill>
              </a:rPr>
              <a:t>Delitev izdelave po podproblemih</a:t>
            </a:r>
          </a:p>
        </p:txBody>
      </p:sp>
    </p:spTree>
    <p:extLst>
      <p:ext uri="{BB962C8B-B14F-4D97-AF65-F5344CB8AC3E}">
        <p14:creationId xmlns:p14="http://schemas.microsoft.com/office/powerpoint/2010/main" val="369106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A1CE68-0EBD-4937-A67F-93029E0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Delovanje aplikacije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10EBEFE-9D77-47B6-858A-7A9196E4E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6969" y="1440426"/>
            <a:ext cx="4793909" cy="4574282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E5D62F-3B5A-426A-A195-F9EB747F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8" y="2438400"/>
            <a:ext cx="207737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FFFFFF"/>
                </a:solidFill>
              </a:rPr>
              <a:t>Gumbi 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Polja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Postavitev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Vsi elementi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A11E076-4186-4456-8498-4B670ED3D2A1}"/>
              </a:ext>
            </a:extLst>
          </p:cNvPr>
          <p:cNvSpPr txBox="1"/>
          <p:nvPr/>
        </p:nvSpPr>
        <p:spPr>
          <a:xfrm>
            <a:off x="3861635" y="2441608"/>
            <a:ext cx="356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SetOnClickListener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   in   </a:t>
            </a:r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8182A86-316C-4873-B328-E88A802145AD}"/>
              </a:ext>
            </a:extLst>
          </p:cNvPr>
          <p:cNvSpPr txBox="1"/>
          <p:nvPr/>
        </p:nvSpPr>
        <p:spPr>
          <a:xfrm>
            <a:off x="3861215" y="4131054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SetContentView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cxnSp>
        <p:nvCxnSpPr>
          <p:cNvPr id="8" name="Raven puščični povezovalnik 7">
            <a:extLst>
              <a:ext uri="{FF2B5EF4-FFF2-40B4-BE49-F238E27FC236}">
                <a16:creationId xmlns:a16="http://schemas.microsoft.com/office/drawing/2014/main" id="{EE185CB6-D02E-4328-A4BC-4B462ABE6D5E}"/>
              </a:ext>
            </a:extLst>
          </p:cNvPr>
          <p:cNvCxnSpPr>
            <a:cxnSpLocks/>
          </p:cNvCxnSpPr>
          <p:nvPr/>
        </p:nvCxnSpPr>
        <p:spPr>
          <a:xfrm>
            <a:off x="2667688" y="2647041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ven puščični povezovalnik 13">
            <a:extLst>
              <a:ext uri="{FF2B5EF4-FFF2-40B4-BE49-F238E27FC236}">
                <a16:creationId xmlns:a16="http://schemas.microsoft.com/office/drawing/2014/main" id="{6CABFFA3-32C0-4908-8076-6669636647E4}"/>
              </a:ext>
            </a:extLst>
          </p:cNvPr>
          <p:cNvCxnSpPr>
            <a:cxnSpLocks/>
          </p:cNvCxnSpPr>
          <p:nvPr/>
        </p:nvCxnSpPr>
        <p:spPr>
          <a:xfrm>
            <a:off x="2667688" y="3550585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ven puščični povezovalnik 15">
            <a:extLst>
              <a:ext uri="{FF2B5EF4-FFF2-40B4-BE49-F238E27FC236}">
                <a16:creationId xmlns:a16="http://schemas.microsoft.com/office/drawing/2014/main" id="{B4D3CD96-1BCB-4A20-B291-5701FC6105F6}"/>
              </a:ext>
            </a:extLst>
          </p:cNvPr>
          <p:cNvCxnSpPr>
            <a:cxnSpLocks/>
          </p:cNvCxnSpPr>
          <p:nvPr/>
        </p:nvCxnSpPr>
        <p:spPr>
          <a:xfrm>
            <a:off x="2667688" y="4331109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81C65454-66F3-4A7E-B373-2E78D9163030}"/>
              </a:ext>
            </a:extLst>
          </p:cNvPr>
          <p:cNvCxnSpPr>
            <a:cxnSpLocks/>
          </p:cNvCxnSpPr>
          <p:nvPr/>
        </p:nvCxnSpPr>
        <p:spPr>
          <a:xfrm>
            <a:off x="2667688" y="5215382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224D4B5B-740C-456A-B67C-ABCA24E2653A}"/>
              </a:ext>
            </a:extLst>
          </p:cNvPr>
          <p:cNvSpPr txBox="1"/>
          <p:nvPr/>
        </p:nvSpPr>
        <p:spPr>
          <a:xfrm>
            <a:off x="3861215" y="5031712"/>
            <a:ext cx="207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FindViewById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71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604" y="3034529"/>
            <a:ext cx="5150511" cy="788941"/>
          </a:xfrm>
        </p:spPr>
        <p:txBody>
          <a:bodyPr/>
          <a:lstStyle/>
          <a:p>
            <a:r>
              <a:rPr lang="sl-SI" b="1" i="1" dirty="0"/>
              <a:t>Preizkus aplikacije</a:t>
            </a:r>
          </a:p>
        </p:txBody>
      </p:sp>
    </p:spTree>
    <p:extLst>
      <p:ext uri="{BB962C8B-B14F-4D97-AF65-F5344CB8AC3E}">
        <p14:creationId xmlns:p14="http://schemas.microsoft.com/office/powerpoint/2010/main" val="30293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46" y="3034529"/>
            <a:ext cx="7537507" cy="788941"/>
          </a:xfrm>
        </p:spPr>
        <p:txBody>
          <a:bodyPr/>
          <a:lstStyle/>
          <a:p>
            <a:pPr algn="ctr"/>
            <a:r>
              <a:rPr lang="sl-SI" sz="4400" b="1" i="1" dirty="0"/>
              <a:t>Hvala za vašo pozornost!</a:t>
            </a:r>
          </a:p>
        </p:txBody>
      </p:sp>
    </p:spTree>
    <p:extLst>
      <p:ext uri="{BB962C8B-B14F-4D97-AF65-F5344CB8AC3E}">
        <p14:creationId xmlns:p14="http://schemas.microsoft.com/office/powerpoint/2010/main" val="30671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744" y="3034529"/>
            <a:ext cx="5150511" cy="788941"/>
          </a:xfrm>
        </p:spPr>
        <p:txBody>
          <a:bodyPr/>
          <a:lstStyle/>
          <a:p>
            <a:pPr algn="ctr"/>
            <a:r>
              <a:rPr lang="sl-SI" b="1" i="1" dirty="0"/>
              <a:t>Vprašanja</a:t>
            </a:r>
          </a:p>
        </p:txBody>
      </p:sp>
    </p:spTree>
    <p:extLst>
      <p:ext uri="{BB962C8B-B14F-4D97-AF65-F5344CB8AC3E}">
        <p14:creationId xmlns:p14="http://schemas.microsoft.com/office/powerpoint/2010/main" val="4125238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119</Words>
  <Application>Microsoft Office PowerPoint</Application>
  <PresentationFormat>Širokozaslonsko</PresentationFormat>
  <Paragraphs>44</Paragraphs>
  <Slides>8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Naelektreno</vt:lpstr>
      <vt:lpstr>APLIKACIJE IN INFORMACIJSKI SISTEMI – MORSE PREVAJALNIK</vt:lpstr>
      <vt:lpstr>Ideja </vt:lpstr>
      <vt:lpstr>Izbira okolja</vt:lpstr>
      <vt:lpstr>Načrtovanje</vt:lpstr>
      <vt:lpstr>Delovanje aplikacije</vt:lpstr>
      <vt:lpstr>Preizkus aplikacije</vt:lpstr>
      <vt:lpstr>Hvala za vašo pozornost!</vt:lpstr>
      <vt:lpstr>Vprašanja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APLIKACIJE IN INFORMACIJSKI SISTEMI – MORSE PREVAJALNIK</dc:title>
  <dc:creator>Dejan Jarc</dc:creator>
  <cp:lastModifiedBy>Dejan Jarc</cp:lastModifiedBy>
  <cp:revision>13</cp:revision>
  <dcterms:created xsi:type="dcterms:W3CDTF">2021-04-11T11:33:43Z</dcterms:created>
  <dcterms:modified xsi:type="dcterms:W3CDTF">2021-04-14T15:20:50Z</dcterms:modified>
</cp:coreProperties>
</file>