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C17BCC6-A1D7-4A8D-B15F-19B662AE7190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7FD23B-C24B-4BC7-983C-4731F495F01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Battle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7984" y="4437112"/>
            <a:ext cx="4032448" cy="2016224"/>
          </a:xfrm>
        </p:spPr>
        <p:txBody>
          <a:bodyPr/>
          <a:lstStyle/>
          <a:p>
            <a:r>
              <a:rPr lang="ru-RU" dirty="0" smtClean="0"/>
              <a:t>Ефремов Ярослав</a:t>
            </a:r>
          </a:p>
          <a:p>
            <a:r>
              <a:rPr lang="ru-RU" dirty="0" smtClean="0"/>
              <a:t>Салахов </a:t>
            </a:r>
            <a:r>
              <a:rPr lang="ru-RU" dirty="0" err="1" smtClean="0"/>
              <a:t>Ильнур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44824"/>
            <a:ext cx="8064896" cy="4176464"/>
          </a:xfrm>
        </p:spPr>
        <p:txBody>
          <a:bodyPr/>
          <a:lstStyle/>
          <a:p>
            <a:r>
              <a:rPr lang="ru-RU" dirty="0" smtClean="0"/>
              <a:t>Прокачать навыки по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r>
              <a:rPr lang="ru-RU" dirty="0" smtClean="0"/>
              <a:t>(для </a:t>
            </a:r>
            <a:r>
              <a:rPr lang="ru-RU" dirty="0" err="1" smtClean="0"/>
              <a:t>разрабов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Развить быстроту </a:t>
            </a:r>
            <a:r>
              <a:rPr lang="ru-RU" dirty="0" smtClean="0"/>
              <a:t>реакции.</a:t>
            </a:r>
            <a:endParaRPr lang="ru-RU" dirty="0" smtClean="0"/>
          </a:p>
          <a:p>
            <a:r>
              <a:rPr lang="ru-RU" dirty="0" smtClean="0"/>
              <a:t>Развлечение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1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Структура и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259960"/>
          </a:xfrm>
        </p:spPr>
        <p:txBody>
          <a:bodyPr>
            <a:normAutofit/>
          </a:bodyPr>
          <a:lstStyle/>
          <a:p>
            <a:r>
              <a:rPr lang="ru-RU" dirty="0" smtClean="0"/>
              <a:t>ООП</a:t>
            </a:r>
          </a:p>
          <a:p>
            <a:r>
              <a:rPr lang="ru-RU" dirty="0" smtClean="0"/>
              <a:t>Библиотеки</a:t>
            </a:r>
            <a:r>
              <a:rPr lang="en-US" dirty="0" smtClean="0"/>
              <a:t>:random</a:t>
            </a:r>
            <a:r>
              <a:rPr lang="ru-RU" dirty="0"/>
              <a:t>,</a:t>
            </a:r>
            <a:r>
              <a:rPr lang="en-US" dirty="0"/>
              <a:t>time</a:t>
            </a:r>
            <a:r>
              <a:rPr lang="ru-RU" dirty="0"/>
              <a:t>,</a:t>
            </a:r>
            <a:r>
              <a:rPr lang="en-US" dirty="0" err="1"/>
              <a:t>os</a:t>
            </a:r>
            <a:r>
              <a:rPr lang="ru-RU" dirty="0"/>
              <a:t>,</a:t>
            </a:r>
            <a:r>
              <a:rPr lang="en-US" dirty="0"/>
              <a:t>sys</a:t>
            </a:r>
            <a:r>
              <a:rPr lang="ru-RU" dirty="0"/>
              <a:t>,</a:t>
            </a:r>
            <a:r>
              <a:rPr lang="en-US" dirty="0" err="1" smtClean="0"/>
              <a:t>pygame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dirty="0" smtClean="0"/>
              <a:t>Имеются бонусы, магазин </a:t>
            </a:r>
            <a:r>
              <a:rPr lang="ru-RU" dirty="0" err="1" smtClean="0"/>
              <a:t>скинов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/>
              <a:t>р</a:t>
            </a:r>
            <a:r>
              <a:rPr lang="ru-RU" dirty="0" smtClean="0"/>
              <a:t>азличные миры и мобы.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3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331968"/>
          </a:xfrm>
        </p:spPr>
        <p:txBody>
          <a:bodyPr/>
          <a:lstStyle/>
          <a:p>
            <a:r>
              <a:rPr lang="ru-RU" dirty="0" smtClean="0"/>
              <a:t>Мы сделали всё, что планировали.</a:t>
            </a:r>
          </a:p>
          <a:p>
            <a:r>
              <a:rPr lang="ru-RU" dirty="0" smtClean="0"/>
              <a:t>Были сложности в анимации спрайтов, поиске бесплатных спрайтов, картинок в интернете.</a:t>
            </a:r>
          </a:p>
          <a:p>
            <a:r>
              <a:rPr lang="ru-RU" dirty="0" smtClean="0"/>
              <a:t>Больше 1000 строк кода.</a:t>
            </a:r>
          </a:p>
          <a:p>
            <a:r>
              <a:rPr lang="ru-RU" dirty="0" smtClean="0"/>
              <a:t>Научились работать в команде.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</TotalTime>
  <Words>79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Аспект</vt:lpstr>
      <vt:lpstr>Space Battle</vt:lpstr>
      <vt:lpstr>Идея</vt:lpstr>
      <vt:lpstr>Структура и особенности</vt:lpstr>
      <vt:lpstr>Результат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Battle</dc:title>
  <dc:creator>Пользователь Windows</dc:creator>
  <cp:lastModifiedBy>Пользователь Windows</cp:lastModifiedBy>
  <cp:revision>3</cp:revision>
  <dcterms:created xsi:type="dcterms:W3CDTF">2022-01-08T20:34:56Z</dcterms:created>
  <dcterms:modified xsi:type="dcterms:W3CDTF">2022-01-11T18:27:54Z</dcterms:modified>
</cp:coreProperties>
</file>