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0" name="Подзаголовок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17BCC6-A1D7-4A8D-B15F-19B662AE7190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7FD23B-C24B-4BC7-983C-4731F495F01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17BCC6-A1D7-4A8D-B15F-19B662AE7190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7FD23B-C24B-4BC7-983C-4731F495F01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17BCC6-A1D7-4A8D-B15F-19B662AE7190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7FD23B-C24B-4BC7-983C-4731F495F01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17BCC6-A1D7-4A8D-B15F-19B662AE7190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7FD23B-C24B-4BC7-983C-4731F495F01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17BCC6-A1D7-4A8D-B15F-19B662AE7190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7FD23B-C24B-4BC7-983C-4731F495F01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17BCC6-A1D7-4A8D-B15F-19B662AE7190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7FD23B-C24B-4BC7-983C-4731F495F01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17BCC6-A1D7-4A8D-B15F-19B662AE7190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7FD23B-C24B-4BC7-983C-4731F495F01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17BCC6-A1D7-4A8D-B15F-19B662AE7190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7FD23B-C24B-4BC7-983C-4731F495F01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17BCC6-A1D7-4A8D-B15F-19B662AE7190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7FD23B-C24B-4BC7-983C-4731F495F01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17BCC6-A1D7-4A8D-B15F-19B662AE7190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7FD23B-C24B-4BC7-983C-4731F495F01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с одним скругленным углом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17BCC6-A1D7-4A8D-B15F-19B662AE7190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7FD23B-C24B-4BC7-983C-4731F495F018}" type="slidenum">
              <a:rPr lang="ru-RU" smtClean="0"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EC17BCC6-A1D7-4A8D-B15F-19B662AE7190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6C7FD23B-C24B-4BC7-983C-4731F495F01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Space Battle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427984" y="4437112"/>
            <a:ext cx="4032448" cy="2016224"/>
          </a:xfrm>
        </p:spPr>
        <p:txBody>
          <a:bodyPr/>
          <a:lstStyle/>
          <a:p>
            <a:r>
              <a:rPr lang="ru-RU" dirty="0" smtClean="0"/>
              <a:t>Ефремов Ярослав</a:t>
            </a:r>
          </a:p>
          <a:p>
            <a:r>
              <a:rPr lang="ru-RU" dirty="0" smtClean="0"/>
              <a:t>Салахов </a:t>
            </a:r>
            <a:r>
              <a:rPr lang="ru-RU" dirty="0" err="1" smtClean="0"/>
              <a:t>Ильнур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58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8183880" cy="1051560"/>
          </a:xfrm>
        </p:spPr>
        <p:txBody>
          <a:bodyPr/>
          <a:lstStyle/>
          <a:p>
            <a:pPr algn="ctr"/>
            <a:r>
              <a:rPr lang="ru-RU" dirty="0" smtClean="0"/>
              <a:t>Идея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844824"/>
            <a:ext cx="8064896" cy="4176464"/>
          </a:xfrm>
        </p:spPr>
        <p:txBody>
          <a:bodyPr/>
          <a:lstStyle/>
          <a:p>
            <a:r>
              <a:rPr lang="ru-RU" dirty="0" smtClean="0"/>
              <a:t>Прокачать навыки по </a:t>
            </a:r>
            <a:r>
              <a:rPr lang="en-US" dirty="0" err="1" smtClean="0"/>
              <a:t>pygame</a:t>
            </a:r>
            <a:r>
              <a:rPr lang="en-US" dirty="0" smtClean="0"/>
              <a:t>.</a:t>
            </a:r>
            <a:r>
              <a:rPr lang="ru-RU" dirty="0" smtClean="0"/>
              <a:t>(для </a:t>
            </a:r>
            <a:r>
              <a:rPr lang="ru-RU" dirty="0" err="1" smtClean="0"/>
              <a:t>разрабов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Развить быстроту реакцию.</a:t>
            </a:r>
          </a:p>
          <a:p>
            <a:r>
              <a:rPr lang="ru-RU" dirty="0" smtClean="0"/>
              <a:t>Развлечение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610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183880" cy="1051560"/>
          </a:xfrm>
        </p:spPr>
        <p:txBody>
          <a:bodyPr/>
          <a:lstStyle/>
          <a:p>
            <a:pPr algn="ctr"/>
            <a:r>
              <a:rPr lang="ru-RU" dirty="0" smtClean="0"/>
              <a:t>Структура и особенности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700808"/>
            <a:ext cx="8183880" cy="4259960"/>
          </a:xfrm>
        </p:spPr>
        <p:txBody>
          <a:bodyPr>
            <a:normAutofit/>
          </a:bodyPr>
          <a:lstStyle/>
          <a:p>
            <a:r>
              <a:rPr lang="ru-RU" dirty="0" smtClean="0"/>
              <a:t>ООП</a:t>
            </a:r>
          </a:p>
          <a:p>
            <a:r>
              <a:rPr lang="ru-RU" dirty="0" smtClean="0"/>
              <a:t>Библиотеки</a:t>
            </a:r>
            <a:r>
              <a:rPr lang="en-US" dirty="0" smtClean="0"/>
              <a:t>:random</a:t>
            </a:r>
            <a:r>
              <a:rPr lang="ru-RU" dirty="0"/>
              <a:t>,</a:t>
            </a:r>
            <a:r>
              <a:rPr lang="en-US" dirty="0"/>
              <a:t>time</a:t>
            </a:r>
            <a:r>
              <a:rPr lang="ru-RU" dirty="0"/>
              <a:t>,</a:t>
            </a:r>
            <a:r>
              <a:rPr lang="en-US" dirty="0" err="1"/>
              <a:t>os</a:t>
            </a:r>
            <a:r>
              <a:rPr lang="ru-RU" dirty="0"/>
              <a:t>,</a:t>
            </a:r>
            <a:r>
              <a:rPr lang="en-US" dirty="0"/>
              <a:t>sys</a:t>
            </a:r>
            <a:r>
              <a:rPr lang="ru-RU" dirty="0"/>
              <a:t>,</a:t>
            </a:r>
            <a:r>
              <a:rPr lang="en-US" dirty="0" err="1" smtClean="0"/>
              <a:t>pygame</a:t>
            </a:r>
            <a:r>
              <a:rPr lang="ru-RU" sz="3200" dirty="0" smtClean="0"/>
              <a:t>.</a:t>
            </a:r>
            <a:endParaRPr lang="en-US" sz="3200" dirty="0" smtClean="0"/>
          </a:p>
          <a:p>
            <a:r>
              <a:rPr lang="ru-RU" dirty="0" smtClean="0"/>
              <a:t>Имеются бонусы, магазин </a:t>
            </a:r>
            <a:r>
              <a:rPr lang="ru-RU" dirty="0" err="1" smtClean="0"/>
              <a:t>скинов</a:t>
            </a:r>
            <a:r>
              <a:rPr lang="ru-RU" dirty="0" smtClean="0"/>
              <a:t>,</a:t>
            </a:r>
          </a:p>
          <a:p>
            <a:pPr marL="0" indent="0">
              <a:buNone/>
            </a:pPr>
            <a:r>
              <a:rPr lang="ru-RU" dirty="0"/>
              <a:t>р</a:t>
            </a:r>
            <a:r>
              <a:rPr lang="ru-RU" dirty="0" smtClean="0"/>
              <a:t>азличные миры и мобы.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637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183880" cy="1051560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556792"/>
            <a:ext cx="8183880" cy="4331968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477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Аспект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13</TotalTime>
  <Words>48</Words>
  <Application>Microsoft Office PowerPoint</Application>
  <PresentationFormat>Экран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Аспект</vt:lpstr>
      <vt:lpstr>Space Battle</vt:lpstr>
      <vt:lpstr>Идея</vt:lpstr>
      <vt:lpstr>Структура и особенности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Battle</dc:title>
  <dc:creator>Пользователь Windows</dc:creator>
  <cp:lastModifiedBy>Пользователь Windows</cp:lastModifiedBy>
  <cp:revision>2</cp:revision>
  <dcterms:created xsi:type="dcterms:W3CDTF">2022-01-08T20:34:56Z</dcterms:created>
  <dcterms:modified xsi:type="dcterms:W3CDTF">2022-01-08T20:48:56Z</dcterms:modified>
</cp:coreProperties>
</file>