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392774D-8BFC-48EE-A497-A6E4CF567D26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FA3C85E-692B-4DBE-A4DE-DF08DE272F5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Т</a:t>
            </a:r>
            <a:r>
              <a:rPr lang="ru-RU" sz="5400" dirty="0" smtClean="0"/>
              <a:t>елеграмм бот для подготовки к ЕГЭ</a:t>
            </a:r>
            <a:endParaRPr lang="ru-RU" sz="5400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5976" y="5229200"/>
            <a:ext cx="3816424" cy="115212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0" cap="none" spc="0" dirty="0" smtClean="0">
                <a:solidFill>
                  <a:sysClr val="windowText" lastClr="000000"/>
                </a:solidFill>
              </a:rPr>
              <a:t>Салахов </a:t>
            </a:r>
            <a:r>
              <a:rPr lang="ru-RU" sz="1800" kern="0" cap="none" spc="0" dirty="0" err="1" smtClean="0">
                <a:solidFill>
                  <a:sysClr val="windowText" lastClr="000000"/>
                </a:solidFill>
              </a:rPr>
              <a:t>Ильнур</a:t>
            </a:r>
            <a:endParaRPr lang="ru-RU" sz="1800" kern="0" cap="none" spc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Ефремов</a:t>
            </a:r>
            <a:r>
              <a:rPr kumimoji="0" lang="ru-RU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ru-RU" sz="1800" kern="0" cap="none" spc="0" dirty="0">
                <a:solidFill>
                  <a:sysClr val="windowText" lastClr="000000"/>
                </a:solidFill>
              </a:rPr>
              <a:t>Я</a:t>
            </a:r>
            <a:r>
              <a:rPr kumimoji="0" lang="ru-RU" sz="18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рослав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148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омощь </a:t>
            </a:r>
            <a:r>
              <a:rPr lang="ru-RU" dirty="0"/>
              <a:t>ученикам подготовится к ЕГЭ в </a:t>
            </a:r>
            <a:r>
              <a:rPr lang="ru-RU" dirty="0" smtClean="0"/>
              <a:t>удобной и понятной </a:t>
            </a:r>
            <a:r>
              <a:rPr lang="ru-RU" dirty="0"/>
              <a:t>форме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Конвертирование изображения в нужный формат с помощью </a:t>
            </a:r>
            <a:r>
              <a:rPr lang="en-US" dirty="0" err="1" smtClean="0"/>
              <a:t>api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Хранение данных пользователя в БД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Тестирование </a:t>
            </a:r>
            <a:r>
              <a:rPr lang="ru-RU" dirty="0" smtClean="0"/>
              <a:t>пользователя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Использование библиотеки </a:t>
            </a:r>
            <a:r>
              <a:rPr lang="en-US" dirty="0" err="1" smtClean="0"/>
              <a:t>aiogram</a:t>
            </a:r>
            <a:r>
              <a:rPr lang="ru-RU" dirty="0" smtClean="0"/>
              <a:t> для реализации функциональности бота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81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22626"/>
            <a:ext cx="5791200" cy="13716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выполнили все задачи из ТЗ.</a:t>
            </a:r>
          </a:p>
          <a:p>
            <a:r>
              <a:rPr lang="ru-RU" dirty="0" smtClean="0"/>
              <a:t>Возможности для доработки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Ввести больше справочного материала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Реализовать функционал всех предметов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8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47</TotalTime>
  <Words>66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Главная</vt:lpstr>
      <vt:lpstr>Телеграмм бот для подготовки к ЕГЭ</vt:lpstr>
      <vt:lpstr>Идея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 для подготовки к ЕГЭ</dc:title>
  <dc:creator>Пользователь Windows</dc:creator>
  <cp:lastModifiedBy>Пользователь Windows</cp:lastModifiedBy>
  <cp:revision>5</cp:revision>
  <dcterms:created xsi:type="dcterms:W3CDTF">2022-04-12T19:36:51Z</dcterms:created>
  <dcterms:modified xsi:type="dcterms:W3CDTF">2022-04-16T20:08:18Z</dcterms:modified>
</cp:coreProperties>
</file>