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9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27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45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9ECEB7-95E4-4557-ADE9-119FD92FFD0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B20C59-AF09-4DAD-8D60-8DF4B5CF364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Цифровая ЭВМ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Кэтэлин</a:t>
            </a:r>
            <a:r>
              <a:rPr lang="ru-RU" dirty="0"/>
              <a:t> </a:t>
            </a:r>
            <a:r>
              <a:rPr lang="ru-RU" dirty="0" err="1"/>
              <a:t>михай</a:t>
            </a:r>
            <a:r>
              <a:rPr lang="ru-RU" dirty="0"/>
              <a:t> п2-20</a:t>
            </a:r>
          </a:p>
        </p:txBody>
      </p:sp>
    </p:spTree>
    <p:extLst>
      <p:ext uri="{BB962C8B-B14F-4D97-AF65-F5344CB8AC3E}">
        <p14:creationId xmlns:p14="http://schemas.microsoft.com/office/powerpoint/2010/main" val="12317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Задачи</a:t>
            </a:r>
            <a:r>
              <a:rPr lang="en-US" sz="6600" dirty="0"/>
              <a:t>: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1-Форма представления информации</a:t>
            </a:r>
          </a:p>
          <a:p>
            <a:r>
              <a:rPr lang="ru-RU" sz="3600" dirty="0"/>
              <a:t>2-Организация вычислительного процесса</a:t>
            </a:r>
          </a:p>
          <a:p>
            <a:r>
              <a:rPr lang="ru-RU" sz="3600" dirty="0"/>
              <a:t>3-Классификация цифровых ЭВМ</a:t>
            </a:r>
          </a:p>
        </p:txBody>
      </p:sp>
      <p:pic>
        <p:nvPicPr>
          <p:cNvPr id="1032" name="Picture 8" descr="http://cdn.onlinewebfonts.com/svg/download_4543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27" y="3432793"/>
            <a:ext cx="3126220" cy="29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9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Что такое Цифровая ЭВМ(ЦЭВМ)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ЦЭВМ-вычислительная машина, осуществляющая обработку информации, представленной в цифровой форме.</a:t>
            </a:r>
          </a:p>
        </p:txBody>
      </p:sp>
      <p:pic>
        <p:nvPicPr>
          <p:cNvPr id="2050" name="Picture 2" descr="http://cdn.onlinewebfonts.com/svg/img_543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72" y="3219398"/>
            <a:ext cx="5555385" cy="30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2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68130"/>
            <a:ext cx="10058400" cy="1450757"/>
          </a:xfrm>
        </p:spPr>
        <p:txBody>
          <a:bodyPr>
            <a:noAutofit/>
          </a:bodyPr>
          <a:lstStyle/>
          <a:p>
            <a:r>
              <a:rPr lang="ru-RU" dirty="0"/>
              <a:t>Форма представления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Алфавитная</a:t>
            </a:r>
          </a:p>
          <a:p>
            <a:r>
              <a:rPr lang="ru-RU" sz="4800" dirty="0"/>
              <a:t>Цифровая</a:t>
            </a:r>
          </a:p>
          <a:p>
            <a:r>
              <a:rPr lang="ru-RU" sz="4800" dirty="0"/>
              <a:t>Дискретная</a:t>
            </a:r>
          </a:p>
        </p:txBody>
      </p:sp>
      <p:pic>
        <p:nvPicPr>
          <p:cNvPr id="3074" name="Picture 2" descr="https://img.flaticon.com/icons/png/512/757/757549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27" y="2209543"/>
            <a:ext cx="6970573" cy="365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Организация вычислительного процесса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7207" y="1873443"/>
            <a:ext cx="10058400" cy="4023360"/>
          </a:xfrm>
        </p:spPr>
        <p:txBody>
          <a:bodyPr>
            <a:normAutofit/>
          </a:bodyPr>
          <a:lstStyle/>
          <a:p>
            <a:r>
              <a:rPr lang="ru-RU" sz="3200" dirty="0"/>
              <a:t>+универсальность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+высокое быстродействие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+высокую точность вычислений.</a:t>
            </a:r>
          </a:p>
          <a:p>
            <a:r>
              <a:rPr lang="ru-RU" sz="3200" dirty="0"/>
              <a:t>-относительно высокая стоимость.</a:t>
            </a:r>
          </a:p>
          <a:p>
            <a:r>
              <a:rPr lang="ru-RU" sz="3200" dirty="0"/>
              <a:t>-сложность эксплуатации.</a:t>
            </a:r>
          </a:p>
          <a:p>
            <a:r>
              <a:rPr lang="ru-RU" sz="3200" dirty="0"/>
              <a:t>-сложность программирования.</a:t>
            </a:r>
          </a:p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2862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Классификация цифровых 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1)По количеству процессоров/ядер</a:t>
            </a:r>
          </a:p>
          <a:p>
            <a:r>
              <a:rPr lang="ru-RU" sz="3200" dirty="0"/>
              <a:t>2)По функциональному назначению</a:t>
            </a:r>
          </a:p>
          <a:p>
            <a:r>
              <a:rPr lang="ru-RU" sz="3200" dirty="0"/>
              <a:t>3)По вычислительной мощности</a:t>
            </a:r>
          </a:p>
          <a:p>
            <a:r>
              <a:rPr lang="ru-RU" sz="3200" dirty="0"/>
              <a:t>4)По архитектуре</a:t>
            </a:r>
          </a:p>
          <a:p>
            <a:r>
              <a:rPr lang="ru-RU" sz="3200" dirty="0"/>
              <a:t>5)По физическим принципам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07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http://samzan.ru/47104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53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4736" y="2226239"/>
            <a:ext cx="10058400" cy="1450757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4773753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91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Ретро</vt:lpstr>
      <vt:lpstr>Цифровая ЭВМ</vt:lpstr>
      <vt:lpstr>Задачи:</vt:lpstr>
      <vt:lpstr>Что такое Цифровая ЭВМ(ЦЭВМ)</vt:lpstr>
      <vt:lpstr>Форма представления информации</vt:lpstr>
      <vt:lpstr>Организация вычислительного процесса</vt:lpstr>
      <vt:lpstr>Классификация цифровых ЭВМ</vt:lpstr>
      <vt:lpstr>Источники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ЭВМ</dc:title>
  <dc:creator>Admin</dc:creator>
  <cp:lastModifiedBy>Неизвестный пользователь</cp:lastModifiedBy>
  <cp:revision>7</cp:revision>
  <dcterms:created xsi:type="dcterms:W3CDTF">2022-01-27T11:37:41Z</dcterms:created>
  <dcterms:modified xsi:type="dcterms:W3CDTF">2022-01-27T12:46:26Z</dcterms:modified>
</cp:coreProperties>
</file>