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64" r:id="rId4"/>
    <p:sldId id="269" r:id="rId5"/>
    <p:sldId id="267" r:id="rId6"/>
    <p:sldId id="270" r:id="rId7"/>
    <p:sldId id="265" r:id="rId8"/>
    <p:sldId id="273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BBC9-77AC-47F2-88CF-47BC1C4637EF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F807-E28A-452F-8BC4-74721633F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AF38-A33D-4BC3-BF28-0A949FED8B27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EDAC-7BBC-4AED-902A-981CC4AA9F36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3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AEFF-6DF2-4757-9428-0F75476F4A57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8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ACF-C5FF-4B40-A77C-666DEC86BCBB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7529-99DF-4CAD-8E70-31087A86EEC7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95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7772-E924-4F49-A008-4C2EDF6E1DB1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5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ABAC-03F8-4B50-9CC9-0F3555BB1F6C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1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DA2B-680C-4D7A-B0F7-3B71C7C32D6C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0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071F-1666-4FFC-BD6B-6F16819A39B7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0191-A7BB-40F1-832D-A205F73E3A4C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BA0-511C-411F-B704-9BFCF7D9F9F9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978-DCA9-49F5-96C2-0631A5BA77C5}" type="datetime1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2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8A1-D0E5-4533-A8A9-77873B399AB4}" type="datetime1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4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CAA2-FC20-473C-BD3B-FE8E9ECBE5C0}" type="datetime1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12D6-B243-4DAF-BC73-1C29161EFB80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B77D-5F1C-42E7-A2E8-948D88E72070}" type="datetime1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F868-B252-45B2-9F53-82DBB67E2FEB}" type="datetime1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xem.net/mc/book21.php" TargetMode="External"/><Relationship Id="rId2" Type="http://schemas.openxmlformats.org/officeDocument/2006/relationships/hyperlink" Target="https://prog-cpp.ru/asm-seg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f.grsu.by/UchProc/livak/b_osnovy/oal_5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1" y="1351022"/>
            <a:ext cx="11925989" cy="103198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Презентация на тему: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«Директивы сегментации в ассемблере»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24995" y="4611123"/>
            <a:ext cx="5353395" cy="2080621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Составитель: Студент второго курса. Группы П2-20. </a:t>
            </a:r>
            <a:r>
              <a:rPr lang="ru-RU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Хицов</a:t>
            </a:r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А.Е.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Проверила: </a:t>
            </a:r>
            <a:r>
              <a:rPr lang="ru-RU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Лихторенко</a:t>
            </a:r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О.С.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Учебное заведение: «Колледж космического машиностроения и технологий»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1</a:t>
            </a:fld>
            <a:endParaRPr lang="ru-RU"/>
          </a:p>
        </p:txBody>
      </p:sp>
      <p:pic>
        <p:nvPicPr>
          <p:cNvPr id="1028" name="Picture 4" descr="https://sun1-88.userapi.com/impg/tOeCfcQGRlXUmbx0dnoLRpz1Ju2ao4AwDpasmw/0u4EbTeibYQ.jpg?size=173x150&amp;quality=96&amp;sign=fd7487b08a5a7246e88daa85d3d2a9e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55" y="2535213"/>
            <a:ext cx="1278699" cy="11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9257" y="1429789"/>
            <a:ext cx="8915399" cy="171829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7724" y="624110"/>
            <a:ext cx="3524251" cy="947515"/>
          </a:xfrm>
        </p:spPr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Задачи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199" y="2266950"/>
            <a:ext cx="8915400" cy="23241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Узнать что такое ассемблер.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Узнать что такое язык ассемблера.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Узнать что такое директивы ассемблера.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Разобрать сегменты.</a:t>
            </a:r>
          </a:p>
          <a:p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660" y="582546"/>
            <a:ext cx="8911687" cy="96362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Определения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0469" y="1746193"/>
            <a:ext cx="9148878" cy="405453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Ассемблер - транслятор программы из текста на языке ассемблера, в программу на машинном языке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Язык ассемблера - машинно-ориентированный язык программирования низкого уровня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Директивы ассемблера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— параметры (ключевые слова) в тексте программы на языке ассемблера, влияющие на процесс ассемблирования или свойства выходного файла.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1425" y="329899"/>
            <a:ext cx="8911687" cy="1280890"/>
          </a:xfrm>
        </p:spPr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Пример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4</a:t>
            </a:fld>
            <a:endParaRPr lang="ru-RU"/>
          </a:p>
        </p:txBody>
      </p:sp>
      <p:pic>
        <p:nvPicPr>
          <p:cNvPr id="2054" name="Picture 6" descr="Язык ассемблера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05" y="1048131"/>
            <a:ext cx="3559725" cy="56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1529" y="590859"/>
            <a:ext cx="8911687" cy="96362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Сегменты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2626" y="2079742"/>
            <a:ext cx="8334374" cy="2816108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Сегмент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кодов - содержит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машинные команды для выполнения.</a:t>
            </a:r>
            <a:endParaRPr lang="ru-RU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Сегмент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данных - содержит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данные, константы и рабочие  области, необходимые программе.</a:t>
            </a:r>
            <a:endParaRPr lang="ru-RU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Сегмент стека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- содержит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адреса возврата как для программы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так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для  вызовов </a:t>
            </a:r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подпрограмм.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6926" y="605060"/>
            <a:ext cx="9010649" cy="957040"/>
          </a:xfrm>
        </p:spPr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Упрощенные директивы сегментации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4550" y="2514600"/>
            <a:ext cx="8915400" cy="1990725"/>
          </a:xfrm>
        </p:spPr>
        <p:txBody>
          <a:bodyPr/>
          <a:lstStyle/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.CODE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— для указания начала сегмента кода;</a:t>
            </a:r>
          </a:p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.DATA — для указания начала сегмента данных;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.STACK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— для указания начала сегмента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стека.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906" y="615795"/>
            <a:ext cx="9340169" cy="14701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Стандартные директивы сегментации.</a:t>
            </a:r>
            <a:b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Синтаксис.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7906" y="2520317"/>
            <a:ext cx="8915400" cy="30518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SEGMENT -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определяет начало любого сегмента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ENDS –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определяет конец сегмента.</a:t>
            </a:r>
          </a:p>
          <a:p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ИмяСегмента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SEGMENT align combine dim ‘class’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ИмяСегмента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ENDS</a:t>
            </a:r>
            <a:endParaRPr lang="ru-RU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2251" y="595535"/>
            <a:ext cx="3131600" cy="766540"/>
          </a:xfrm>
        </p:spPr>
        <p:txBody>
          <a:bodyPr/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Вывод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0351" y="2057400"/>
            <a:ext cx="9061974" cy="320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Сегментация предполагает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унификацию оформления объектных модулей, создаваемых компилятором, в том числе с разных языков программирования. Это позволяет объединять программы, написанные на разных языках. Именно для реализации различных вариантов такого объединения и предназначены директивы сегментации.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5176" y="544211"/>
            <a:ext cx="2750600" cy="852265"/>
          </a:xfrm>
        </p:spPr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2276" y="1828800"/>
            <a:ext cx="8915400" cy="14001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https://prog-cpp.ru/asm-segment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cxem.net/mc/book21.php</a:t>
            </a:r>
            <a:endParaRPr lang="ru-RU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mf.grsu.by/UchProc/livak/b_osnovy/oal_5.htm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272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Wingdings 3</vt:lpstr>
      <vt:lpstr>Легкий дым</vt:lpstr>
      <vt:lpstr>Презентация на тему: «Директивы сегментации в ассемблере»</vt:lpstr>
      <vt:lpstr>Задачи</vt:lpstr>
      <vt:lpstr>Определения</vt:lpstr>
      <vt:lpstr>Пример</vt:lpstr>
      <vt:lpstr>Сегменты</vt:lpstr>
      <vt:lpstr>Упрощенные директивы сегментации</vt:lpstr>
      <vt:lpstr>Стандартные директивы сегментации. Синтаксис.</vt:lpstr>
      <vt:lpstr>Вывод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«Гипоциклоида. Построение графиков в Excel.</dc:title>
  <dc:creator>root</dc:creator>
  <cp:lastModifiedBy>root</cp:lastModifiedBy>
  <cp:revision>35</cp:revision>
  <dcterms:created xsi:type="dcterms:W3CDTF">2022-01-23T11:29:33Z</dcterms:created>
  <dcterms:modified xsi:type="dcterms:W3CDTF">2022-02-02T22:08:02Z</dcterms:modified>
</cp:coreProperties>
</file>