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67" r:id="rId4"/>
    <p:sldId id="263" r:id="rId5"/>
    <p:sldId id="266" r:id="rId6"/>
    <p:sldId id="265" r:id="rId7"/>
    <p:sldId id="26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DBBC9-77AC-47F2-88CF-47BC1C4637EF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DF807-E28A-452F-8BC4-74721633F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AF38-A33D-4BC3-BF28-0A949FED8B27}" type="datetime1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04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EDAC-7BBC-4AED-902A-981CC4AA9F36}" type="datetime1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63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AEFF-6DF2-4757-9428-0F75476F4A57}" type="datetime1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089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EACF-C5FF-4B40-A77C-666DEC86BCBB}" type="datetime1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050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7529-99DF-4CAD-8E70-31087A86EEC7}" type="datetime1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956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7772-E924-4F49-A008-4C2EDF6E1DB1}" type="datetime1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759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ABAC-03F8-4B50-9CC9-0F3555BB1F6C}" type="datetime1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51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DA2B-680C-4D7A-B0F7-3B71C7C32D6C}" type="datetime1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01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071F-1666-4FFC-BD6B-6F16819A39B7}" type="datetime1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66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0191-A7BB-40F1-832D-A205F73E3A4C}" type="datetime1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02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3BA0-511C-411F-B704-9BFCF7D9F9F9}" type="datetime1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8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0978-DCA9-49F5-96C2-0631A5BA77C5}" type="datetime1">
              <a:rPr lang="ru-RU" smtClean="0"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2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8A1-D0E5-4533-A8A9-77873B399AB4}" type="datetime1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4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CAA2-FC20-473C-BD3B-FE8E9ECBE5C0}" type="datetime1">
              <a:rPr lang="ru-RU" smtClean="0"/>
              <a:t>28.01.2022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5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12D6-B243-4DAF-BC73-1C29161EFB80}" type="datetime1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48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B77D-5F1C-42E7-A2E8-948D88E72070}" type="datetime1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42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F868-B252-45B2-9F53-82DBB67E2FEB}" type="datetime1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C27A3A-E44E-454E-BFEA-6ED093823D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35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2797" y="1525384"/>
            <a:ext cx="9929755" cy="868679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Презентация на тему: «Третье поколение ЭВМ»</a:t>
            </a: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24995" y="4611123"/>
            <a:ext cx="5353395" cy="2080621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Составитель: Студент второго курса. Группы П2-20. </a:t>
            </a:r>
            <a:r>
              <a:rPr lang="ru-RU" sz="20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Хицов</a:t>
            </a:r>
            <a:r>
              <a:rPr lang="ru-RU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А.Е.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Проверила: </a:t>
            </a:r>
            <a:r>
              <a:rPr lang="ru-RU" sz="20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Лихторенко</a:t>
            </a:r>
            <a:r>
              <a:rPr lang="ru-RU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О.С.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Учебное заведение: «Колледж космического машиностроения и технологий»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3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7660" y="582546"/>
            <a:ext cx="8911687" cy="963622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Определение</a:t>
            </a:r>
            <a:endParaRPr lang="ru-RU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27660" y="2449484"/>
            <a:ext cx="8915400" cy="233864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Машины третьего поколения — это семейства машин с единой архитектурой, т.е. </a:t>
            </a:r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программно-совместимых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. В качестве элементной базы в них используются интегральные схемы, которые также называются микросхемами.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1529" y="590859"/>
            <a:ext cx="8911687" cy="963621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Сферы применения</a:t>
            </a:r>
            <a:endParaRPr lang="ru-RU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7816" y="2241666"/>
            <a:ext cx="8915400" cy="2047701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Авиация.</a:t>
            </a:r>
          </a:p>
          <a:p>
            <a:r>
              <a:rPr lang="ru-RU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Космическая техника.</a:t>
            </a:r>
          </a:p>
          <a:p>
            <a:r>
              <a:rPr lang="ru-RU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И другие области науки и техники.</a:t>
            </a: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0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9688" y="607484"/>
            <a:ext cx="4556020" cy="872181"/>
          </a:xfrm>
        </p:spPr>
        <p:txBody>
          <a:bodyPr/>
          <a:lstStyle/>
          <a:p>
            <a:pPr algn="ctr"/>
            <a:r>
              <a:rPr lang="en-US" sz="4000" dirty="0" smtClean="0"/>
              <a:t>IBM-360</a:t>
            </a:r>
            <a:endParaRPr lang="ru-RU" dirty="0"/>
          </a:p>
        </p:txBody>
      </p:sp>
      <p:pic>
        <p:nvPicPr>
          <p:cNvPr id="1026" name="Picture 2" descr="IBM System/360 Model 91 - Wikiwand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485" y="1726276"/>
            <a:ext cx="7148426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труктурная схема ЭВМ третьего поколен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26" y="1281182"/>
            <a:ext cx="10259408" cy="444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2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7906" y="615796"/>
            <a:ext cx="8911687" cy="980246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Особенности</a:t>
            </a:r>
            <a:endParaRPr lang="ru-RU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7906" y="2225041"/>
            <a:ext cx="8915400" cy="2363585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Увеличилась надежность ЭВМ</a:t>
            </a:r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Уменьшилось 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время передачи </a:t>
            </a:r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сигнала.</a:t>
            </a:r>
          </a:p>
          <a:p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Хорошо 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поддается </a:t>
            </a:r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автоматизации.</a:t>
            </a:r>
          </a:p>
          <a:p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Уменьшение габаритов.</a:t>
            </a:r>
          </a:p>
          <a:p>
            <a:pPr marL="0" indent="0">
              <a:buNone/>
            </a:pP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5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2023" y="63242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ВЫВОД</a:t>
            </a:r>
            <a:endParaRPr lang="ru-RU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2023" y="2233352"/>
            <a:ext cx="8915400" cy="2330335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ЭВМ уже прочно и на долго вошли в нашу жизнь, и их дальнейшее развитие и совершенствование уже не остановить. С развитием технологии производства интегральных схем плотность компоновки элементов постепенно </a:t>
            </a:r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увеличивалась.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9257" y="1429789"/>
            <a:ext cx="8915399" cy="171829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7A3A-E44E-454E-BFEA-6ED093823D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4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</TotalTime>
  <Words>145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Century Gothic</vt:lpstr>
      <vt:lpstr>Wingdings 3</vt:lpstr>
      <vt:lpstr>Легкий дым</vt:lpstr>
      <vt:lpstr>Презентация на тему: «Третье поколение ЭВМ»</vt:lpstr>
      <vt:lpstr>Определение</vt:lpstr>
      <vt:lpstr>Сферы применения</vt:lpstr>
      <vt:lpstr>IBM-360</vt:lpstr>
      <vt:lpstr>Презентация PowerPoint</vt:lpstr>
      <vt:lpstr>Особенности</vt:lpstr>
      <vt:lpstr>ВЫВОД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«Гипоциклоида. Построение графиков в Excel.</dc:title>
  <dc:creator>root</dc:creator>
  <cp:lastModifiedBy>root</cp:lastModifiedBy>
  <cp:revision>24</cp:revision>
  <dcterms:created xsi:type="dcterms:W3CDTF">2022-01-23T11:29:33Z</dcterms:created>
  <dcterms:modified xsi:type="dcterms:W3CDTF">2022-01-27T22:16:17Z</dcterms:modified>
</cp:coreProperties>
</file>