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el &amp; Untertite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Titeltext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ufzählungszeichen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- 3 Stüc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itat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Zitat hier eingeben.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Christian Bauer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Zitat 2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Zitat hier eingeben.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Christian Bauer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Le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Leer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Titeltext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 &amp; Unter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Titeltext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 - Mit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Titeltext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- Vertik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Titeltext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Aufzählung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Aufzähl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Aufzählung &amp; F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14109"/>
            </a:lvl1pPr>
          </a:lstStyle>
          <a:p>
            <a:pPr/>
            <a:r>
              <a:t>Vereinsverwaltung</a:t>
            </a:r>
          </a:p>
        </p:txBody>
      </p:sp>
      <p:sp>
        <p:nvSpPr>
          <p:cNvPr id="167" name="Shape 16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Karsten, Sandro, Steffen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13089"/>
            </a:lvl1pPr>
          </a:lstStyle>
          <a:p>
            <a:pPr/>
            <a:r>
              <a:t>Vielen Dank für eure Aufmerksamkeit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Vereinsverwaltung</a:t>
            </a:r>
          </a:p>
        </p:txBody>
      </p:sp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Inhalt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Anforderungen</a:t>
            </a:r>
          </a:p>
          <a:p>
            <a:pPr/>
            <a:r>
              <a:t>UseCase Diagramm</a:t>
            </a:r>
          </a:p>
          <a:p>
            <a:pPr/>
            <a:r>
              <a:t>Klassendiagramm</a:t>
            </a:r>
          </a:p>
          <a:p>
            <a:pPr/>
            <a:r>
              <a:t>Kommunikationsdiagramm</a:t>
            </a:r>
          </a:p>
          <a:p>
            <a:pPr/>
            <a:r>
              <a:t>Zustandsdiagramme</a:t>
            </a:r>
          </a:p>
          <a:p>
            <a:pPr/>
            <a:r>
              <a:t>Ausblick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Vereinsverwaltung</a:t>
            </a:r>
          </a:p>
        </p:txBody>
      </p:sp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ANforderungen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verschiedene Sportarten innerhalb eines Vereins verwalten</a:t>
            </a:r>
          </a:p>
          <a:p>
            <a:pPr lvl="1"/>
            <a:r>
              <a:t>Spiele</a:t>
            </a:r>
          </a:p>
          <a:p>
            <a:pPr lvl="1"/>
            <a:r>
              <a:t>Mitgliedertypen</a:t>
            </a:r>
          </a:p>
          <a:p>
            <a:pPr lvl="1"/>
            <a:r>
              <a:t>Mannschaften</a:t>
            </a:r>
          </a:p>
          <a:p>
            <a:pPr/>
            <a:r>
              <a:t>Zentrale Verwaltung</a:t>
            </a:r>
          </a:p>
          <a:p>
            <a:pPr/>
            <a:r>
              <a:t>Login (Pseudo)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2518469" y="2057399"/>
            <a:ext cx="1583631" cy="6756401"/>
          </a:xfrm>
          <a:prstGeom prst="rect">
            <a:avLst/>
          </a:prstGeom>
          <a:solidFill>
            <a:srgbClr val="FFFFFF"/>
          </a:solidFill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8" name="Shape 17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Vereinsverwaltung</a:t>
            </a:r>
          </a:p>
        </p:txBody>
      </p:sp>
      <p:pic>
        <p:nvPicPr>
          <p:cNvPr id="179" name="UseCase.pn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0" t="1390" r="0" b="1390"/>
          <a:stretch>
            <a:fillRect/>
          </a:stretch>
        </p:blipFill>
        <p:spPr>
          <a:xfrm>
            <a:off x="2871946" y="2051446"/>
            <a:ext cx="9064235" cy="6768422"/>
          </a:xfrm>
          <a:prstGeom prst="rect">
            <a:avLst/>
          </a:prstGeom>
        </p:spPr>
      </p:pic>
      <p:sp>
        <p:nvSpPr>
          <p:cNvPr id="180" name="Shape 180"/>
          <p:cNvSpPr/>
          <p:nvPr>
            <p:ph type="title"/>
          </p:nvPr>
        </p:nvSpPr>
        <p:spPr>
          <a:xfrm>
            <a:off x="406400" y="1357334"/>
            <a:ext cx="62992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Use Case Diagramm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Vereinsverwaltung</a:t>
            </a:r>
          </a:p>
        </p:txBody>
      </p:sp>
      <p:pic>
        <p:nvPicPr>
          <p:cNvPr id="183" name="Klassendiagramm_Vereinsverwaltung.pn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76858" y="2432321"/>
            <a:ext cx="11851111" cy="6302595"/>
          </a:xfrm>
          <a:prstGeom prst="rect">
            <a:avLst/>
          </a:prstGeom>
        </p:spPr>
      </p:pic>
      <p:sp>
        <p:nvSpPr>
          <p:cNvPr id="184" name="Shape 184"/>
          <p:cNvSpPr/>
          <p:nvPr>
            <p:ph type="title"/>
          </p:nvPr>
        </p:nvSpPr>
        <p:spPr>
          <a:xfrm>
            <a:off x="406400" y="1357334"/>
            <a:ext cx="62992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KlassenDiagramm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433685" y="2045245"/>
            <a:ext cx="12316471" cy="73390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7" name="Shape 18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Vereinsverwaltung</a:t>
            </a:r>
          </a:p>
        </p:txBody>
      </p:sp>
      <p:pic>
        <p:nvPicPr>
          <p:cNvPr id="188" name="Kommunikationsdiagramm_Vereinsverwaltung.pn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0" t="0" r="964" b="0"/>
          <a:stretch>
            <a:fillRect/>
          </a:stretch>
        </p:blipFill>
        <p:spPr>
          <a:xfrm>
            <a:off x="691157" y="2631309"/>
            <a:ext cx="11736813" cy="5904619"/>
          </a:xfrm>
          <a:prstGeom prst="rect">
            <a:avLst/>
          </a:prstGeom>
        </p:spPr>
      </p:pic>
      <p:sp>
        <p:nvSpPr>
          <p:cNvPr id="189" name="Shape 189"/>
          <p:cNvSpPr/>
          <p:nvPr>
            <p:ph type="title"/>
          </p:nvPr>
        </p:nvSpPr>
        <p:spPr>
          <a:xfrm>
            <a:off x="406400" y="1357334"/>
            <a:ext cx="62992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Kommunikationsdiagramm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Zustandsdiagramm_Mitgliedsart.png"/>
          <p:cNvPicPr>
            <a:picLocks noChangeAspect="1"/>
          </p:cNvPicPr>
          <p:nvPr/>
        </p:nvPicPr>
        <p:blipFill>
          <a:blip r:embed="rId2">
            <a:extLst/>
          </a:blip>
          <a:srcRect l="0" t="0" r="25448" b="0"/>
          <a:stretch>
            <a:fillRect/>
          </a:stretch>
        </p:blipFill>
        <p:spPr>
          <a:xfrm>
            <a:off x="953029" y="2496075"/>
            <a:ext cx="11098906" cy="5879147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Vereinsverwaltung</a:t>
            </a:r>
          </a:p>
        </p:txBody>
      </p:sp>
      <p:sp>
        <p:nvSpPr>
          <p:cNvPr id="193" name="Shape 193"/>
          <p:cNvSpPr/>
          <p:nvPr>
            <p:ph type="title"/>
          </p:nvPr>
        </p:nvSpPr>
        <p:spPr>
          <a:xfrm>
            <a:off x="406400" y="1357334"/>
            <a:ext cx="6299200" cy="72390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4140"/>
            </a:lvl1pPr>
          </a:lstStyle>
          <a:p>
            <a:pPr/>
            <a:r>
              <a:t>Zustandsdiagramm - Mitgliedsart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Vereinsverwaltung</a:t>
            </a:r>
          </a:p>
        </p:txBody>
      </p:sp>
      <p:sp>
        <p:nvSpPr>
          <p:cNvPr id="196" name="Shape 196"/>
          <p:cNvSpPr/>
          <p:nvPr>
            <p:ph type="title"/>
          </p:nvPr>
        </p:nvSpPr>
        <p:spPr>
          <a:xfrm>
            <a:off x="406400" y="1357334"/>
            <a:ext cx="62992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Zustandsdiagramm - Spiel </a:t>
            </a:r>
          </a:p>
        </p:txBody>
      </p:sp>
      <p:pic>
        <p:nvPicPr>
          <p:cNvPr id="197" name="Zustandsdiagramm_Spie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5250" y="2247900"/>
            <a:ext cx="10274300" cy="713740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Shape 198"/>
          <p:cNvSpPr/>
          <p:nvPr/>
        </p:nvSpPr>
        <p:spPr>
          <a:xfrm>
            <a:off x="4546600" y="2724150"/>
            <a:ext cx="3760689" cy="11556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9" name="Shape 199"/>
          <p:cNvSpPr/>
          <p:nvPr/>
        </p:nvSpPr>
        <p:spPr>
          <a:xfrm flipV="1">
            <a:off x="6451599" y="2524169"/>
            <a:ext cx="1" cy="1555612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Vereinsverwaltung</a:t>
            </a:r>
          </a:p>
        </p:txBody>
      </p:sp>
      <p:sp>
        <p:nvSpPr>
          <p:cNvPr id="202" name="Shape 2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Ausblick</a:t>
            </a:r>
          </a:p>
        </p:txBody>
      </p:sp>
      <p:sp>
        <p:nvSpPr>
          <p:cNvPr id="203" name="Shape 2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Spiel simulieren</a:t>
            </a:r>
          </a:p>
          <a:p>
            <a:pPr/>
            <a:r>
              <a:t>Mannschaften trainieren</a:t>
            </a:r>
          </a:p>
          <a:p>
            <a:pPr lvl="1"/>
            <a:r>
              <a:t>Spielerstärken verbessern</a:t>
            </a:r>
          </a:p>
          <a:p>
            <a:pPr/>
            <a:r>
              <a:t>Datenbankanbindung</a:t>
            </a:r>
          </a:p>
          <a:p>
            <a:pPr/>
            <a:r>
              <a:t>Richtiger Login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