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7" r:id="rId8"/>
    <p:sldId id="264" r:id="rId9"/>
    <p:sldId id="265" r:id="rId10"/>
    <p:sldId id="266" r:id="rId11"/>
    <p:sldId id="268" r:id="rId12"/>
    <p:sldId id="261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756" autoAdjust="0"/>
  </p:normalViewPr>
  <p:slideViewPr>
    <p:cSldViewPr snapToGrid="0" snapToObjects="1">
      <p:cViewPr varScale="1">
        <p:scale>
          <a:sx n="119" d="100"/>
          <a:sy n="119" d="100"/>
        </p:scale>
        <p:origin x="840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4A6734C-E115-4BC5-9FB0-F9BF6FABFDA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Web Scraping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ZOLO.CA</a:t>
            </a:r>
          </a:p>
        </p:txBody>
      </p:sp>
      <p:pic>
        <p:nvPicPr>
          <p:cNvPr id="5" name="Picture 4" descr="Swan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938" y="4736261"/>
            <a:ext cx="2744726" cy="182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20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orst Neighbourhood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247649"/>
            <a:ext cx="7507452" cy="65619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D31406-86CA-4F65-B6C5-5831E8AD2C49}"/>
              </a:ext>
            </a:extLst>
          </p:cNvPr>
          <p:cNvSpPr txBox="1"/>
          <p:nvPr/>
        </p:nvSpPr>
        <p:spPr>
          <a:xfrm>
            <a:off x="2267284" y="48422"/>
            <a:ext cx="5021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Bottom 10 Neighborhoods – Average Price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3413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yp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451807"/>
            <a:ext cx="7447635" cy="72997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515DB1-BF8D-402B-8C12-641CC69913A5}"/>
              </a:ext>
            </a:extLst>
          </p:cNvPr>
          <p:cNvSpPr txBox="1"/>
          <p:nvPr/>
        </p:nvSpPr>
        <p:spPr>
          <a:xfrm>
            <a:off x="2507916" y="106949"/>
            <a:ext cx="4780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 10 Property Types – Average Price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9400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incomplete / erroneous / dirty</a:t>
            </a:r>
          </a:p>
          <a:p>
            <a:pPr lvl="1"/>
            <a:r>
              <a:rPr lang="en-US" dirty="0"/>
              <a:t>What does it mean?</a:t>
            </a:r>
          </a:p>
          <a:p>
            <a:r>
              <a:rPr lang="en-US" dirty="0"/>
              <a:t>What is a key </a:t>
            </a:r>
            <a:r>
              <a:rPr lang="en-US" dirty="0" err="1"/>
              <a:t>vs</a:t>
            </a:r>
            <a:r>
              <a:rPr lang="en-US" dirty="0"/>
              <a:t> a value?</a:t>
            </a:r>
          </a:p>
          <a:p>
            <a:r>
              <a:rPr lang="en-US" dirty="0"/>
              <a:t>Python is unforgiving</a:t>
            </a:r>
          </a:p>
          <a:p>
            <a:r>
              <a:rPr lang="en-US" dirty="0"/>
              <a:t>Web Scraping warning</a:t>
            </a:r>
          </a:p>
          <a:p>
            <a:r>
              <a:rPr lang="en-US" dirty="0"/>
              <a:t>Store values in a dictionary for easy retrieval later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188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scraping a more reliable site</a:t>
            </a:r>
          </a:p>
          <a:p>
            <a:r>
              <a:rPr lang="en-US" dirty="0"/>
              <a:t>Investigate metrics: age, walk score, days on site</a:t>
            </a:r>
          </a:p>
          <a:p>
            <a:r>
              <a:rPr lang="en-US" dirty="0"/>
              <a:t>Compare listing prices </a:t>
            </a:r>
            <a:r>
              <a:rPr lang="en-US" dirty="0" err="1"/>
              <a:t>vs</a:t>
            </a:r>
            <a:r>
              <a:rPr lang="en-US" dirty="0"/>
              <a:t> Sold price</a:t>
            </a:r>
          </a:p>
          <a:p>
            <a:r>
              <a:rPr lang="en-US" dirty="0"/>
              <a:t>Compare surrounding area and other cities</a:t>
            </a:r>
          </a:p>
          <a:p>
            <a:r>
              <a:rPr lang="en-US" dirty="0"/>
              <a:t>Maps</a:t>
            </a:r>
          </a:p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77297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ZOLO.CA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estate website</a:t>
            </a:r>
          </a:p>
          <a:p>
            <a:r>
              <a:rPr lang="en-US" dirty="0"/>
              <a:t>Houses and condos exclusively For Sale</a:t>
            </a:r>
          </a:p>
          <a:p>
            <a:r>
              <a:rPr lang="en-US" dirty="0"/>
              <a:t>Operates only in Canada </a:t>
            </a:r>
          </a:p>
          <a:p>
            <a:r>
              <a:rPr lang="en-US" dirty="0"/>
              <a:t>Mainly big cities</a:t>
            </a:r>
          </a:p>
          <a:p>
            <a:r>
              <a:rPr lang="en-US" dirty="0"/>
              <a:t>7000 listings in Toronto</a:t>
            </a:r>
          </a:p>
        </p:txBody>
      </p:sp>
    </p:spTree>
    <p:extLst>
      <p:ext uri="{BB962C8B-B14F-4D97-AF65-F5344CB8AC3E}">
        <p14:creationId xmlns:p14="http://schemas.microsoft.com/office/powerpoint/2010/main" val="215549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have a dream</a:t>
            </a:r>
            <a:r>
              <a:rPr lang="mr-IN" dirty="0"/>
              <a:t>…</a:t>
            </a:r>
            <a:r>
              <a:rPr lang="en-US" dirty="0"/>
              <a:t> to one day own a house!</a:t>
            </a:r>
          </a:p>
          <a:p>
            <a:pPr lvl="1"/>
            <a:r>
              <a:rPr lang="en-US" dirty="0"/>
              <a:t>Very discouraging!</a:t>
            </a:r>
          </a:p>
          <a:p>
            <a:pPr lvl="1"/>
            <a:r>
              <a:rPr lang="en-US" dirty="0"/>
              <a:t>What drives price?</a:t>
            </a:r>
          </a:p>
          <a:p>
            <a:pPr lvl="1"/>
            <a:r>
              <a:rPr lang="en-US" dirty="0"/>
              <a:t>Where can value be found?</a:t>
            </a:r>
          </a:p>
          <a:p>
            <a:pPr lvl="1"/>
            <a:r>
              <a:rPr lang="en-US" dirty="0"/>
              <a:t>What is worth sacrificing on?</a:t>
            </a:r>
          </a:p>
          <a:p>
            <a:r>
              <a:rPr lang="en-US" dirty="0"/>
              <a:t>Chose </a:t>
            </a:r>
            <a:r>
              <a:rPr lang="en-US" dirty="0" err="1"/>
              <a:t>Zolo.ca</a:t>
            </a:r>
            <a:r>
              <a:rPr lang="en-US" dirty="0"/>
              <a:t> because I’ve already scraped it</a:t>
            </a:r>
          </a:p>
          <a:p>
            <a:r>
              <a:rPr lang="en-US" dirty="0"/>
              <a:t>Interested in collecting more detailed data</a:t>
            </a:r>
          </a:p>
          <a:p>
            <a:r>
              <a:rPr lang="en-US" dirty="0"/>
              <a:t>Wanted to learn Selenium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8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Selenium to click listings for more info</a:t>
            </a:r>
          </a:p>
          <a:p>
            <a:r>
              <a:rPr lang="en-US" dirty="0"/>
              <a:t>Scraped all information available</a:t>
            </a:r>
          </a:p>
          <a:p>
            <a:r>
              <a:rPr lang="en-US" dirty="0"/>
              <a:t>So much data!</a:t>
            </a:r>
          </a:p>
          <a:p>
            <a:pPr lvl="1"/>
            <a:r>
              <a:rPr lang="en-US" dirty="0" err="1"/>
              <a:t>Avg</a:t>
            </a:r>
            <a:r>
              <a:rPr lang="en-US" dirty="0"/>
              <a:t> price of different driveways, laundry, pets</a:t>
            </a:r>
          </a:p>
          <a:p>
            <a:r>
              <a:rPr lang="en-US" dirty="0"/>
              <a:t>Most of it’s useless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Duplicate info, Condo Corp #s, city</a:t>
            </a:r>
          </a:p>
          <a:p>
            <a:r>
              <a:rPr lang="en-US" dirty="0"/>
              <a:t>Extensive cleaning:</a:t>
            </a:r>
          </a:p>
          <a:p>
            <a:pPr lvl="1"/>
            <a:r>
              <a:rPr lang="en-US" dirty="0"/>
              <a:t>Removed columns w/ 80% Null values</a:t>
            </a:r>
          </a:p>
          <a:p>
            <a:pPr lvl="1"/>
            <a:r>
              <a:rPr lang="en-US" dirty="0"/>
              <a:t>New categories</a:t>
            </a:r>
          </a:p>
          <a:p>
            <a:pPr lvl="1"/>
            <a:r>
              <a:rPr lang="en-US" dirty="0"/>
              <a:t>Convert columns to floats</a:t>
            </a:r>
          </a:p>
        </p:txBody>
      </p:sp>
    </p:spTree>
    <p:extLst>
      <p:ext uri="{BB962C8B-B14F-4D97-AF65-F5344CB8AC3E}">
        <p14:creationId xmlns:p14="http://schemas.microsoft.com/office/powerpoint/2010/main" val="10387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Quality of data is poor</a:t>
            </a:r>
          </a:p>
          <a:p>
            <a:pPr lvl="1"/>
            <a:r>
              <a:rPr lang="en-US" dirty="0"/>
              <a:t>Many missing/mislabeled values</a:t>
            </a:r>
          </a:p>
          <a:p>
            <a:pPr lvl="1"/>
            <a:r>
              <a:rPr lang="en-US" dirty="0"/>
              <a:t>Some non-</a:t>
            </a:r>
            <a:r>
              <a:rPr lang="en-US" dirty="0" err="1"/>
              <a:t>sensical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Weaker than expected correlations</a:t>
            </a:r>
          </a:p>
          <a:p>
            <a:r>
              <a:rPr lang="en-US" dirty="0"/>
              <a:t>If you’re a millionaire, you’re fine!</a:t>
            </a:r>
          </a:p>
          <a:p>
            <a:r>
              <a:rPr lang="en-US" dirty="0"/>
              <a:t>Price varies greatly</a:t>
            </a:r>
          </a:p>
          <a:p>
            <a:r>
              <a:rPr lang="en-US" dirty="0"/>
              <a:t>Neighborhood is #1 determinant of price</a:t>
            </a:r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1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oxplot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01" y="792716"/>
            <a:ext cx="8095921" cy="516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23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rice vs Lot Siz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5" y="341908"/>
            <a:ext cx="8750301" cy="594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04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istogram of Price_p_sqft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19" y="427384"/>
            <a:ext cx="79248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29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est Neighbourhood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97" y="313254"/>
            <a:ext cx="6997960" cy="73626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A499EC-767A-4E16-ADF8-F7C9B3ABF992}"/>
              </a:ext>
            </a:extLst>
          </p:cNvPr>
          <p:cNvSpPr txBox="1"/>
          <p:nvPr/>
        </p:nvSpPr>
        <p:spPr>
          <a:xfrm>
            <a:off x="2507916" y="106949"/>
            <a:ext cx="4780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 10 Neighborhoods – Average Price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9404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2725</TotalTime>
  <Words>262</Words>
  <Application>Microsoft Office PowerPoint</Application>
  <PresentationFormat>On-screen Show (4:3)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News Gothic MT</vt:lpstr>
      <vt:lpstr>Wingdings 2</vt:lpstr>
      <vt:lpstr>Breeze</vt:lpstr>
      <vt:lpstr>Web Scraping</vt:lpstr>
      <vt:lpstr>ZOLO.CA</vt:lpstr>
      <vt:lpstr>Why?</vt:lpstr>
      <vt:lpstr>The Data</vt:lpstr>
      <vt:lpstr>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</vt:lpstr>
      <vt:lpstr>Future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WebScraping</dc:title>
  <dc:creator>Samantha Miller</dc:creator>
  <cp:lastModifiedBy>Todd Sisley</cp:lastModifiedBy>
  <cp:revision>29</cp:revision>
  <dcterms:created xsi:type="dcterms:W3CDTF">2019-06-24T02:53:31Z</dcterms:created>
  <dcterms:modified xsi:type="dcterms:W3CDTF">2020-08-31T20:11:45Z</dcterms:modified>
</cp:coreProperties>
</file>